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1" r:id="rId3"/>
    <p:sldMasterId id="2147483703" r:id="rId4"/>
    <p:sldMasterId id="2147483717" r:id="rId5"/>
    <p:sldMasterId id="2147483731" r:id="rId6"/>
    <p:sldMasterId id="2147483757" r:id="rId7"/>
    <p:sldMasterId id="2147483774" r:id="rId8"/>
    <p:sldMasterId id="2147483791" r:id="rId9"/>
  </p:sldMasterIdLst>
  <p:notesMasterIdLst>
    <p:notesMasterId r:id="rId28"/>
  </p:notesMasterIdLst>
  <p:sldIdLst>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9" d="100"/>
          <a:sy n="89" d="100"/>
        </p:scale>
        <p:origin x="12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2F6CB-647F-46D9-82C2-C48C2FD58E71}" type="datetimeFigureOut">
              <a:rPr lang="en-US" smtClean="0"/>
              <a:t>8/5/2019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A4ACE-1E91-49F7-B27D-D2FF125B87F8}" type="slidenum">
              <a:rPr lang="en-US" smtClean="0"/>
              <a:t>‹#›</a:t>
            </a:fld>
            <a:endParaRPr lang="en-US"/>
          </a:p>
        </p:txBody>
      </p:sp>
    </p:spTree>
    <p:extLst>
      <p:ext uri="{BB962C8B-B14F-4D97-AF65-F5344CB8AC3E}">
        <p14:creationId xmlns:p14="http://schemas.microsoft.com/office/powerpoint/2010/main" val="4257458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42589212eb_0_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42589212e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583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42733b01ae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8" name="Google Shape;1428;g42733b01ae_2_12:notes"/>
          <p:cNvSpPr txBox="1">
            <a:spLocks noGrp="1"/>
          </p:cNvSpPr>
          <p:nvPr>
            <p:ph type="body" idx="1"/>
          </p:nvPr>
        </p:nvSpPr>
        <p:spPr>
          <a:xfrm>
            <a:off x="685799" y="4343399"/>
            <a:ext cx="5486400" cy="4114800"/>
          </a:xfrm>
          <a:prstGeom prst="rect">
            <a:avLst/>
          </a:prstGeom>
          <a:noFill/>
          <a:ln>
            <a:noFill/>
          </a:ln>
        </p:spPr>
        <p:txBody>
          <a:bodyPr spcFirstLastPara="1" wrap="square" lIns="91250" tIns="91250" rIns="91250" bIns="91250" anchor="t"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5507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42733b01ae_2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0" name="Google Shape;1480;g42733b01ae_2_145:notes"/>
          <p:cNvSpPr txBox="1">
            <a:spLocks noGrp="1"/>
          </p:cNvSpPr>
          <p:nvPr>
            <p:ph type="body" idx="1"/>
          </p:nvPr>
        </p:nvSpPr>
        <p:spPr>
          <a:xfrm>
            <a:off x="685799" y="4343399"/>
            <a:ext cx="5486400" cy="4114800"/>
          </a:xfrm>
          <a:prstGeom prst="rect">
            <a:avLst/>
          </a:prstGeom>
          <a:noFill/>
          <a:ln>
            <a:noFill/>
          </a:ln>
        </p:spPr>
        <p:txBody>
          <a:bodyPr spcFirstLastPara="1" wrap="square" lIns="91250" tIns="91250" rIns="91250" bIns="91250" anchor="t"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060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425989f8e4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425989f8e4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7393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401e464e5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 name="Google Shape;1556;g401e464e5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300"/>
              <a:buFont typeface="Roboto"/>
              <a:buChar char="➢"/>
            </a:pPr>
            <a:r>
              <a:rPr lang="en" sz="1300">
                <a:solidFill>
                  <a:schemeClr val="dk1"/>
                </a:solidFill>
              </a:rPr>
              <a:t>WPS evolution will lead to </a:t>
            </a:r>
            <a:r>
              <a:rPr lang="en" sz="1300" b="1">
                <a:solidFill>
                  <a:schemeClr val="dk1"/>
                </a:solidFill>
              </a:rPr>
              <a:t>ONE global Whirlpool production system</a:t>
            </a:r>
            <a:r>
              <a:rPr lang="en" sz="1300">
                <a:solidFill>
                  <a:schemeClr val="dk1"/>
                </a:solidFill>
              </a:rPr>
              <a:t> based on the </a:t>
            </a:r>
            <a:r>
              <a:rPr lang="en" sz="1300" b="1">
                <a:solidFill>
                  <a:schemeClr val="dk1"/>
                </a:solidFill>
              </a:rPr>
              <a:t>World Class Manufacturing</a:t>
            </a:r>
            <a:r>
              <a:rPr lang="en" sz="1300">
                <a:solidFill>
                  <a:schemeClr val="dk1"/>
                </a:solidFill>
              </a:rPr>
              <a:t> methodology</a:t>
            </a:r>
            <a:endParaRPr sz="1300">
              <a:solidFill>
                <a:schemeClr val="dk1"/>
              </a:solidFill>
            </a:endParaRPr>
          </a:p>
          <a:p>
            <a:pPr marL="457200" lvl="0" indent="-317500" algn="l" rtl="0">
              <a:lnSpc>
                <a:spcPct val="115000"/>
              </a:lnSpc>
              <a:spcBef>
                <a:spcPts val="600"/>
              </a:spcBef>
              <a:spcAft>
                <a:spcPts val="0"/>
              </a:spcAft>
              <a:buClr>
                <a:schemeClr val="dk1"/>
              </a:buClr>
              <a:buSzPts val="1300"/>
              <a:buFont typeface="Roboto"/>
              <a:buChar char="➢"/>
            </a:pPr>
            <a:r>
              <a:rPr lang="en" sz="1300">
                <a:solidFill>
                  <a:schemeClr val="dk1"/>
                </a:solidFill>
              </a:rPr>
              <a:t>Industry 4.0 is targeting </a:t>
            </a:r>
            <a:r>
              <a:rPr lang="en" sz="1300" b="1">
                <a:solidFill>
                  <a:schemeClr val="dk1"/>
                </a:solidFill>
              </a:rPr>
              <a:t>nine prioritized technology solutions</a:t>
            </a:r>
            <a:r>
              <a:rPr lang="en" sz="1300">
                <a:solidFill>
                  <a:schemeClr val="dk1"/>
                </a:solidFill>
              </a:rPr>
              <a:t> based on financial potential and global scalability (Cleveland and Poprad </a:t>
            </a:r>
            <a:r>
              <a:rPr lang="en" sz="1300" b="1">
                <a:solidFill>
                  <a:schemeClr val="dk1"/>
                </a:solidFill>
              </a:rPr>
              <a:t>pilot plants</a:t>
            </a:r>
            <a:r>
              <a:rPr lang="en" sz="1300">
                <a:solidFill>
                  <a:schemeClr val="dk1"/>
                </a:solidFill>
              </a:rPr>
              <a:t> </a:t>
            </a:r>
            <a:r>
              <a:rPr lang="en" sz="1300" b="1">
                <a:solidFill>
                  <a:schemeClr val="dk1"/>
                </a:solidFill>
              </a:rPr>
              <a:t>with concrete use cases</a:t>
            </a:r>
            <a:r>
              <a:rPr lang="en" sz="1300">
                <a:solidFill>
                  <a:schemeClr val="dk1"/>
                </a:solidFill>
              </a:rPr>
              <a:t>)</a:t>
            </a:r>
            <a:endParaRPr sz="1300">
              <a:solidFill>
                <a:schemeClr val="dk1"/>
              </a:solidFill>
            </a:endParaRPr>
          </a:p>
          <a:p>
            <a:pPr marL="457200" lvl="0" indent="-317500" algn="l" rtl="0">
              <a:lnSpc>
                <a:spcPct val="115000"/>
              </a:lnSpc>
              <a:spcBef>
                <a:spcPts val="600"/>
              </a:spcBef>
              <a:spcAft>
                <a:spcPts val="0"/>
              </a:spcAft>
              <a:buClr>
                <a:schemeClr val="dk1"/>
              </a:buClr>
              <a:buSzPts val="1300"/>
              <a:buFont typeface="Roboto"/>
              <a:buChar char="➢"/>
            </a:pPr>
            <a:r>
              <a:rPr lang="en" sz="1300">
                <a:solidFill>
                  <a:schemeClr val="dk1"/>
                </a:solidFill>
              </a:rPr>
              <a:t>End state will revolve around how manufacturing helps </a:t>
            </a:r>
            <a:r>
              <a:rPr lang="en" sz="1300" b="1">
                <a:solidFill>
                  <a:schemeClr val="dk1"/>
                </a:solidFill>
              </a:rPr>
              <a:t>Deliver Product Leadership</a:t>
            </a:r>
            <a:r>
              <a:rPr lang="en" sz="1300">
                <a:solidFill>
                  <a:schemeClr val="dk1"/>
                </a:solidFill>
              </a:rPr>
              <a:t> through world class processes and systems in order to serve as a competitive advantage for the company</a:t>
            </a:r>
            <a:endParaRPr/>
          </a:p>
        </p:txBody>
      </p:sp>
    </p:spTree>
    <p:extLst>
      <p:ext uri="{BB962C8B-B14F-4D97-AF65-F5344CB8AC3E}">
        <p14:creationId xmlns:p14="http://schemas.microsoft.com/office/powerpoint/2010/main" val="2198709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42589212eb_0_4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42589212eb_0_4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957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42589212eb_0_3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42589212eb_0_3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Clr>
                <a:schemeClr val="dk1"/>
              </a:buClr>
              <a:buSzPts val="1300"/>
              <a:buFont typeface="Roboto"/>
              <a:buChar char="➢"/>
            </a:pPr>
            <a:endParaRPr/>
          </a:p>
        </p:txBody>
      </p:sp>
    </p:spTree>
    <p:extLst>
      <p:ext uri="{BB962C8B-B14F-4D97-AF65-F5344CB8AC3E}">
        <p14:creationId xmlns:p14="http://schemas.microsoft.com/office/powerpoint/2010/main" val="725114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426adf5bed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426adf5bed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2349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42589212eb_0_3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g42589212eb_0_3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300"/>
              <a:buFont typeface="Roboto"/>
              <a:buChar char="➢"/>
            </a:pPr>
            <a:r>
              <a:rPr lang="en" sz="1400">
                <a:solidFill>
                  <a:srgbClr val="012F60"/>
                </a:solidFill>
                <a:latin typeface="Roboto"/>
                <a:ea typeface="Roboto"/>
                <a:cs typeface="Roboto"/>
                <a:sym typeface="Roboto"/>
              </a:rPr>
              <a:t>Focuses on applying various technologies to improve our safety, productivity and quality. </a:t>
            </a:r>
            <a:endParaRPr sz="1400">
              <a:solidFill>
                <a:srgbClr val="012F60"/>
              </a:solidFill>
              <a:latin typeface="Roboto"/>
              <a:ea typeface="Roboto"/>
              <a:cs typeface="Roboto"/>
              <a:sym typeface="Roboto"/>
            </a:endParaRPr>
          </a:p>
          <a:p>
            <a:pPr marL="457200" lvl="0" indent="-317500" algn="l" rtl="0">
              <a:lnSpc>
                <a:spcPct val="115000"/>
              </a:lnSpc>
              <a:spcBef>
                <a:spcPts val="0"/>
              </a:spcBef>
              <a:spcAft>
                <a:spcPts val="0"/>
              </a:spcAft>
              <a:buClr>
                <a:schemeClr val="dk1"/>
              </a:buClr>
              <a:buSzPts val="1300"/>
              <a:buFont typeface="Roboto"/>
              <a:buChar char="➢"/>
            </a:pPr>
            <a:r>
              <a:rPr lang="en" sz="1400">
                <a:solidFill>
                  <a:srgbClr val="012F60"/>
                </a:solidFill>
                <a:latin typeface="Roboto"/>
                <a:ea typeface="Roboto"/>
                <a:cs typeface="Roboto"/>
                <a:sym typeface="Roboto"/>
              </a:rPr>
              <a:t>Industry 4.0 refers to the way technology and automation come together to transform manufacturing. </a:t>
            </a:r>
            <a:endParaRPr/>
          </a:p>
        </p:txBody>
      </p:sp>
    </p:spTree>
    <p:extLst>
      <p:ext uri="{BB962C8B-B14F-4D97-AF65-F5344CB8AC3E}">
        <p14:creationId xmlns:p14="http://schemas.microsoft.com/office/powerpoint/2010/main" val="2122341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426adf5be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426adf5be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374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425989f8e4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425989f8e4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01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42589212e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42589212e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#MFGDAY18</a:t>
            </a:r>
            <a:endParaRPr/>
          </a:p>
          <a:p>
            <a:pPr marL="0" lvl="0" indent="0" algn="l" rtl="0">
              <a:spcBef>
                <a:spcPts val="0"/>
              </a:spcBef>
              <a:spcAft>
                <a:spcPts val="0"/>
              </a:spcAft>
              <a:buNone/>
            </a:pPr>
            <a:r>
              <a:rPr lang="en"/>
              <a:t>Change logo block</a:t>
            </a:r>
            <a:endParaRPr/>
          </a:p>
        </p:txBody>
      </p:sp>
    </p:spTree>
    <p:extLst>
      <p:ext uri="{BB962C8B-B14F-4D97-AF65-F5344CB8AC3E}">
        <p14:creationId xmlns:p14="http://schemas.microsoft.com/office/powerpoint/2010/main" val="16088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42589212eb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42589212eb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Check with Gretchen if there are any updates</a:t>
            </a:r>
            <a:endParaRPr/>
          </a:p>
        </p:txBody>
      </p:sp>
    </p:spTree>
    <p:extLst>
      <p:ext uri="{BB962C8B-B14F-4D97-AF65-F5344CB8AC3E}">
        <p14:creationId xmlns:p14="http://schemas.microsoft.com/office/powerpoint/2010/main" val="1755585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42589212eb_0_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42589212eb_0_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claims and “employees” (workers)</a:t>
            </a:r>
            <a:endParaRPr/>
          </a:p>
        </p:txBody>
      </p:sp>
    </p:spTree>
    <p:extLst>
      <p:ext uri="{BB962C8B-B14F-4D97-AF65-F5344CB8AC3E}">
        <p14:creationId xmlns:p14="http://schemas.microsoft.com/office/powerpoint/2010/main" val="165104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42589212eb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42589212eb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9550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42589212eb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42589212eb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Kathy Check with Candy</a:t>
            </a:r>
            <a:endParaRPr/>
          </a:p>
        </p:txBody>
      </p:sp>
    </p:spTree>
    <p:extLst>
      <p:ext uri="{BB962C8B-B14F-4D97-AF65-F5344CB8AC3E}">
        <p14:creationId xmlns:p14="http://schemas.microsoft.com/office/powerpoint/2010/main" val="2502826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42589212eb_0_1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42589212eb_0_1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a:solidFill>
                  <a:schemeClr val="dk1"/>
                </a:solidFill>
              </a:rPr>
              <a:t>We’re ESTABLISHED with rich history</a:t>
            </a:r>
            <a:endParaRPr sz="900">
              <a:solidFill>
                <a:schemeClr val="dk1"/>
              </a:solidFill>
            </a:endParaRPr>
          </a:p>
          <a:p>
            <a:pPr marL="0" lvl="0" indent="0" algn="l" rtl="0">
              <a:spcBef>
                <a:spcPts val="0"/>
              </a:spcBef>
              <a:spcAft>
                <a:spcPts val="0"/>
              </a:spcAft>
              <a:buClr>
                <a:schemeClr val="dk1"/>
              </a:buClr>
              <a:buSzPts val="1100"/>
              <a:buFont typeface="Arial"/>
              <a:buNone/>
            </a:pP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Our roots run deep.</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With over 100 years of experience</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We’re energized by the entrepreneurial spirit</a:t>
            </a:r>
            <a:endParaRPr sz="900">
              <a:solidFill>
                <a:schemeClr val="dk1"/>
              </a:solidFill>
            </a:endParaRPr>
          </a:p>
          <a:p>
            <a:pPr marL="0" lvl="0" indent="0" algn="l" rtl="0">
              <a:spcBef>
                <a:spcPts val="0"/>
              </a:spcBef>
              <a:spcAft>
                <a:spcPts val="0"/>
              </a:spcAft>
              <a:buClr>
                <a:schemeClr val="dk1"/>
              </a:buClr>
              <a:buSzPts val="1100"/>
              <a:buFont typeface="Arial"/>
              <a:buNone/>
            </a:pP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*Image is customizable </a:t>
            </a:r>
            <a:endParaRPr sz="900">
              <a:solidFill>
                <a:schemeClr val="dk1"/>
              </a:solidFill>
            </a:endParaRPr>
          </a:p>
          <a:p>
            <a:pPr marL="0" lvl="0" indent="0" algn="l" rtl="0">
              <a:spcBef>
                <a:spcPts val="0"/>
              </a:spcBef>
              <a:spcAft>
                <a:spcPts val="0"/>
              </a:spcAft>
              <a:buNone/>
            </a:pPr>
            <a:r>
              <a:rPr lang="en" sz="900">
                <a:solidFill>
                  <a:schemeClr val="dk1"/>
                </a:solidFill>
              </a:rPr>
              <a:t>of our founding families.</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Clr>
                <a:schemeClr val="dk1"/>
              </a:buClr>
              <a:buSzPts val="1100"/>
              <a:buFont typeface="Arial"/>
              <a:buNone/>
            </a:pPr>
            <a:endParaRPr sz="9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900">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7436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42589212eb_0_3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42589212eb_0_3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a:solidFill>
                  <a:schemeClr val="dk1"/>
                </a:solidFill>
              </a:rPr>
              <a:t>Our GROWTH creates opportunities</a:t>
            </a:r>
            <a:endParaRPr sz="900">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56941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1.jp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1.jp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jp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1.jp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1 - Title &amp; Subtitle">
  <p:cSld name="1.1 - Title &amp; Subtitle">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842800" y="2450767"/>
            <a:ext cx="8506400" cy="1206800"/>
          </a:xfrm>
          <a:prstGeom prst="rect">
            <a:avLst/>
          </a:prstGeom>
        </p:spPr>
        <p:txBody>
          <a:bodyPr spcFirstLastPara="1" wrap="square" lIns="91425" tIns="91425" rIns="91425" bIns="91425" anchor="ctr" anchorCtr="0"/>
          <a:lstStyle>
            <a:lvl1pPr lvl="0" algn="ctr" rtl="0">
              <a:spcBef>
                <a:spcPts val="0"/>
              </a:spcBef>
              <a:spcAft>
                <a:spcPts val="0"/>
              </a:spcAft>
              <a:buNone/>
              <a:defRPr sz="3600" b="1">
                <a:latin typeface="Roboto"/>
                <a:ea typeface="Roboto"/>
                <a:cs typeface="Roboto"/>
                <a:sym typeface="Roboto"/>
              </a:defRPr>
            </a:lvl1pPr>
            <a:lvl2pPr lvl="1" algn="ctr" rtl="0">
              <a:spcBef>
                <a:spcPts val="0"/>
              </a:spcBef>
              <a:spcAft>
                <a:spcPts val="0"/>
              </a:spcAft>
              <a:buNone/>
              <a:defRPr sz="3600" b="1">
                <a:latin typeface="Roboto"/>
                <a:ea typeface="Roboto"/>
                <a:cs typeface="Roboto"/>
                <a:sym typeface="Roboto"/>
              </a:defRPr>
            </a:lvl2pPr>
            <a:lvl3pPr lvl="2" algn="ctr" rtl="0">
              <a:spcBef>
                <a:spcPts val="0"/>
              </a:spcBef>
              <a:spcAft>
                <a:spcPts val="0"/>
              </a:spcAft>
              <a:buNone/>
              <a:defRPr sz="3600" b="1">
                <a:latin typeface="Roboto"/>
                <a:ea typeface="Roboto"/>
                <a:cs typeface="Roboto"/>
                <a:sym typeface="Roboto"/>
              </a:defRPr>
            </a:lvl3pPr>
            <a:lvl4pPr lvl="3" algn="ctr" rtl="0">
              <a:spcBef>
                <a:spcPts val="0"/>
              </a:spcBef>
              <a:spcAft>
                <a:spcPts val="0"/>
              </a:spcAft>
              <a:buNone/>
              <a:defRPr sz="3600" b="1">
                <a:latin typeface="Roboto"/>
                <a:ea typeface="Roboto"/>
                <a:cs typeface="Roboto"/>
                <a:sym typeface="Roboto"/>
              </a:defRPr>
            </a:lvl4pPr>
            <a:lvl5pPr lvl="4" algn="ctr" rtl="0">
              <a:spcBef>
                <a:spcPts val="0"/>
              </a:spcBef>
              <a:spcAft>
                <a:spcPts val="0"/>
              </a:spcAft>
              <a:buNone/>
              <a:defRPr sz="3600" b="1">
                <a:latin typeface="Roboto"/>
                <a:ea typeface="Roboto"/>
                <a:cs typeface="Roboto"/>
                <a:sym typeface="Roboto"/>
              </a:defRPr>
            </a:lvl5pPr>
            <a:lvl6pPr lvl="5" algn="ctr" rtl="0">
              <a:spcBef>
                <a:spcPts val="0"/>
              </a:spcBef>
              <a:spcAft>
                <a:spcPts val="0"/>
              </a:spcAft>
              <a:buNone/>
              <a:defRPr sz="3600" b="1">
                <a:latin typeface="Roboto"/>
                <a:ea typeface="Roboto"/>
                <a:cs typeface="Roboto"/>
                <a:sym typeface="Roboto"/>
              </a:defRPr>
            </a:lvl6pPr>
            <a:lvl7pPr lvl="6" algn="ctr" rtl="0">
              <a:spcBef>
                <a:spcPts val="0"/>
              </a:spcBef>
              <a:spcAft>
                <a:spcPts val="0"/>
              </a:spcAft>
              <a:buNone/>
              <a:defRPr sz="3600" b="1">
                <a:latin typeface="Roboto"/>
                <a:ea typeface="Roboto"/>
                <a:cs typeface="Roboto"/>
                <a:sym typeface="Roboto"/>
              </a:defRPr>
            </a:lvl7pPr>
            <a:lvl8pPr lvl="7" algn="ctr" rtl="0">
              <a:spcBef>
                <a:spcPts val="0"/>
              </a:spcBef>
              <a:spcAft>
                <a:spcPts val="0"/>
              </a:spcAft>
              <a:buNone/>
              <a:defRPr sz="3600" b="1">
                <a:latin typeface="Roboto"/>
                <a:ea typeface="Roboto"/>
                <a:cs typeface="Roboto"/>
                <a:sym typeface="Roboto"/>
              </a:defRPr>
            </a:lvl8pPr>
            <a:lvl9pPr lvl="8" algn="ctr" rtl="0">
              <a:spcBef>
                <a:spcPts val="0"/>
              </a:spcBef>
              <a:spcAft>
                <a:spcPts val="0"/>
              </a:spcAft>
              <a:buNone/>
              <a:defRPr sz="3600" b="1">
                <a:latin typeface="Roboto"/>
                <a:ea typeface="Roboto"/>
                <a:cs typeface="Roboto"/>
                <a:sym typeface="Roboto"/>
              </a:defRPr>
            </a:lvl9pPr>
          </a:lstStyle>
          <a:p>
            <a:endParaRPr/>
          </a:p>
        </p:txBody>
      </p:sp>
      <p:sp>
        <p:nvSpPr>
          <p:cNvPr id="11" name="Google Shape;11;p2"/>
          <p:cNvSpPr txBox="1">
            <a:spLocks noGrp="1"/>
          </p:cNvSpPr>
          <p:nvPr>
            <p:ph type="subTitle" idx="1"/>
          </p:nvPr>
        </p:nvSpPr>
        <p:spPr>
          <a:xfrm>
            <a:off x="609600" y="3631753"/>
            <a:ext cx="10972800" cy="1039600"/>
          </a:xfrm>
          <a:prstGeom prst="rect">
            <a:avLst/>
          </a:prstGeom>
        </p:spPr>
        <p:txBody>
          <a:bodyPr spcFirstLastPara="1" wrap="square" lIns="91425" tIns="91425" rIns="91425" bIns="91425" anchor="ctr" anchorCtr="0"/>
          <a:lstStyle>
            <a:lvl1pPr lvl="0" algn="ctr" rtl="0">
              <a:spcBef>
                <a:spcPts val="600"/>
              </a:spcBef>
              <a:spcAft>
                <a:spcPts val="0"/>
              </a:spcAft>
              <a:buNone/>
              <a:defRPr sz="1800" b="1">
                <a:solidFill>
                  <a:srgbClr val="666666"/>
                </a:solidFill>
              </a:defRPr>
            </a:lvl1pPr>
            <a:lvl2pPr lvl="1" algn="ctr" rtl="0">
              <a:spcBef>
                <a:spcPts val="600"/>
              </a:spcBef>
              <a:spcAft>
                <a:spcPts val="0"/>
              </a:spcAft>
              <a:buNone/>
              <a:defRPr sz="1800" b="1">
                <a:solidFill>
                  <a:schemeClr val="accent4"/>
                </a:solidFill>
              </a:defRPr>
            </a:lvl2pPr>
            <a:lvl3pPr lvl="2" algn="ctr" rtl="0">
              <a:spcBef>
                <a:spcPts val="600"/>
              </a:spcBef>
              <a:spcAft>
                <a:spcPts val="0"/>
              </a:spcAft>
              <a:buNone/>
              <a:defRPr sz="1800" b="1">
                <a:solidFill>
                  <a:schemeClr val="accent4"/>
                </a:solidFill>
              </a:defRPr>
            </a:lvl3pPr>
            <a:lvl4pPr lvl="3" algn="ctr" rtl="0">
              <a:spcBef>
                <a:spcPts val="600"/>
              </a:spcBef>
              <a:spcAft>
                <a:spcPts val="0"/>
              </a:spcAft>
              <a:buNone/>
              <a:defRPr sz="1800" b="1">
                <a:solidFill>
                  <a:schemeClr val="accent4"/>
                </a:solidFill>
              </a:defRPr>
            </a:lvl4pPr>
            <a:lvl5pPr lvl="4" algn="ctr" rtl="0">
              <a:spcBef>
                <a:spcPts val="600"/>
              </a:spcBef>
              <a:spcAft>
                <a:spcPts val="0"/>
              </a:spcAft>
              <a:buNone/>
              <a:defRPr sz="1800" b="1">
                <a:solidFill>
                  <a:schemeClr val="accent4"/>
                </a:solidFill>
              </a:defRPr>
            </a:lvl5pPr>
            <a:lvl6pPr lvl="5" algn="ctr" rtl="0">
              <a:spcBef>
                <a:spcPts val="600"/>
              </a:spcBef>
              <a:spcAft>
                <a:spcPts val="0"/>
              </a:spcAft>
              <a:buNone/>
              <a:defRPr sz="1800" b="1">
                <a:solidFill>
                  <a:schemeClr val="accent4"/>
                </a:solidFill>
              </a:defRPr>
            </a:lvl6pPr>
            <a:lvl7pPr lvl="6" algn="ctr" rtl="0">
              <a:spcBef>
                <a:spcPts val="600"/>
              </a:spcBef>
              <a:spcAft>
                <a:spcPts val="0"/>
              </a:spcAft>
              <a:buNone/>
              <a:defRPr sz="1800" b="1">
                <a:solidFill>
                  <a:schemeClr val="accent4"/>
                </a:solidFill>
              </a:defRPr>
            </a:lvl7pPr>
            <a:lvl8pPr lvl="7" algn="ctr" rtl="0">
              <a:spcBef>
                <a:spcPts val="600"/>
              </a:spcBef>
              <a:spcAft>
                <a:spcPts val="0"/>
              </a:spcAft>
              <a:buNone/>
              <a:defRPr sz="1800" b="1">
                <a:solidFill>
                  <a:schemeClr val="accent4"/>
                </a:solidFill>
              </a:defRPr>
            </a:lvl8pPr>
            <a:lvl9pPr lvl="8" algn="ctr" rtl="0">
              <a:spcBef>
                <a:spcPts val="600"/>
              </a:spcBef>
              <a:spcAft>
                <a:spcPts val="0"/>
              </a:spcAft>
              <a:buNone/>
              <a:defRPr sz="1800" b="1">
                <a:solidFill>
                  <a:schemeClr val="accent4"/>
                </a:solidFill>
              </a:defRPr>
            </a:lvl9pPr>
          </a:lstStyle>
          <a:p>
            <a:endParaRPr/>
          </a:p>
        </p:txBody>
      </p:sp>
      <p:sp>
        <p:nvSpPr>
          <p:cNvPr id="12" name="Google Shape;12;p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3" name="Google Shape;13;p2"/>
          <p:cNvSpPr txBox="1"/>
          <p:nvPr/>
        </p:nvSpPr>
        <p:spPr>
          <a:xfrm>
            <a:off x="3483400" y="6495133"/>
            <a:ext cx="5225200" cy="3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pic>
        <p:nvPicPr>
          <p:cNvPr id="14" name="Google Shape;14;p2"/>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5" name="Google Shape;15;p2"/>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
        <p:nvSpPr>
          <p:cNvPr id="16" name="Google Shape;16;p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300">
                <a:solidFill>
                  <a:schemeClr val="dk1"/>
                </a:solidFill>
                <a:latin typeface="Roboto"/>
                <a:ea typeface="Roboto"/>
                <a:cs typeface="Roboto"/>
                <a:sym typeface="Roboto"/>
              </a:defRPr>
            </a:lvl1pPr>
            <a:lvl2pPr lvl="1">
              <a:buNone/>
              <a:defRPr sz="1300">
                <a:solidFill>
                  <a:schemeClr val="dk1"/>
                </a:solidFill>
                <a:latin typeface="Roboto"/>
                <a:ea typeface="Roboto"/>
                <a:cs typeface="Roboto"/>
                <a:sym typeface="Roboto"/>
              </a:defRPr>
            </a:lvl2pPr>
            <a:lvl3pPr lvl="2">
              <a:buNone/>
              <a:defRPr sz="1300">
                <a:solidFill>
                  <a:schemeClr val="dk1"/>
                </a:solidFill>
                <a:latin typeface="Roboto"/>
                <a:ea typeface="Roboto"/>
                <a:cs typeface="Roboto"/>
                <a:sym typeface="Roboto"/>
              </a:defRPr>
            </a:lvl3pPr>
            <a:lvl4pPr lvl="3">
              <a:buNone/>
              <a:defRPr sz="1300">
                <a:solidFill>
                  <a:schemeClr val="dk1"/>
                </a:solidFill>
                <a:latin typeface="Roboto"/>
                <a:ea typeface="Roboto"/>
                <a:cs typeface="Roboto"/>
                <a:sym typeface="Roboto"/>
              </a:defRPr>
            </a:lvl4pPr>
            <a:lvl5pPr lvl="4">
              <a:buNone/>
              <a:defRPr sz="1300">
                <a:solidFill>
                  <a:schemeClr val="dk1"/>
                </a:solidFill>
                <a:latin typeface="Roboto"/>
                <a:ea typeface="Roboto"/>
                <a:cs typeface="Roboto"/>
                <a:sym typeface="Roboto"/>
              </a:defRPr>
            </a:lvl5pPr>
            <a:lvl6pPr lvl="5">
              <a:buNone/>
              <a:defRPr sz="1300">
                <a:solidFill>
                  <a:schemeClr val="dk1"/>
                </a:solidFill>
                <a:latin typeface="Roboto"/>
                <a:ea typeface="Roboto"/>
                <a:cs typeface="Roboto"/>
                <a:sym typeface="Roboto"/>
              </a:defRPr>
            </a:lvl6pPr>
            <a:lvl7pPr lvl="6">
              <a:buNone/>
              <a:defRPr sz="1300">
                <a:solidFill>
                  <a:schemeClr val="dk1"/>
                </a:solidFill>
                <a:latin typeface="Roboto"/>
                <a:ea typeface="Roboto"/>
                <a:cs typeface="Roboto"/>
                <a:sym typeface="Roboto"/>
              </a:defRPr>
            </a:lvl7pPr>
            <a:lvl8pPr lvl="7">
              <a:buNone/>
              <a:defRPr sz="1300">
                <a:solidFill>
                  <a:schemeClr val="dk1"/>
                </a:solidFill>
                <a:latin typeface="Roboto"/>
                <a:ea typeface="Roboto"/>
                <a:cs typeface="Roboto"/>
                <a:sym typeface="Roboto"/>
              </a:defRPr>
            </a:lvl8pPr>
            <a:lvl9pPr lvl="8">
              <a:buNone/>
              <a:defRPr sz="1300">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9691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9 - Alternative Title">
  <p:cSld name="1.9 - Alternative Title">
    <p:spTree>
      <p:nvGrpSpPr>
        <p:cNvPr id="1" name="Shape 115"/>
        <p:cNvGrpSpPr/>
        <p:nvPr/>
      </p:nvGrpSpPr>
      <p:grpSpPr>
        <a:xfrm>
          <a:off x="0" y="0"/>
          <a:ext cx="0" cy="0"/>
          <a:chOff x="0" y="0"/>
          <a:chExt cx="0" cy="0"/>
        </a:xfrm>
      </p:grpSpPr>
      <p:sp>
        <p:nvSpPr>
          <p:cNvPr id="116" name="Google Shape;116;p11"/>
          <p:cNvSpPr txBox="1">
            <a:spLocks noGrp="1"/>
          </p:cNvSpPr>
          <p:nvPr>
            <p:ph type="title"/>
          </p:nvPr>
        </p:nvSpPr>
        <p:spPr>
          <a:xfrm>
            <a:off x="250800" y="4457000"/>
            <a:ext cx="8506400" cy="1039600"/>
          </a:xfrm>
          <a:prstGeom prst="rect">
            <a:avLst/>
          </a:prstGeom>
        </p:spPr>
        <p:txBody>
          <a:bodyPr spcFirstLastPara="1" wrap="square" lIns="91425" tIns="91425" rIns="91425" bIns="91425" anchor="b" anchorCtr="0"/>
          <a:lstStyle>
            <a:lvl1pPr lvl="0" rtl="0">
              <a:spcBef>
                <a:spcPts val="0"/>
              </a:spcBef>
              <a:spcAft>
                <a:spcPts val="0"/>
              </a:spcAft>
              <a:buNone/>
              <a:defRPr sz="2400" b="1">
                <a:latin typeface="Roboto"/>
                <a:ea typeface="Roboto"/>
                <a:cs typeface="Roboto"/>
                <a:sym typeface="Roboto"/>
              </a:defRPr>
            </a:lvl1pPr>
            <a:lvl2pPr lvl="1" rtl="0">
              <a:spcBef>
                <a:spcPts val="0"/>
              </a:spcBef>
              <a:spcAft>
                <a:spcPts val="0"/>
              </a:spcAft>
              <a:buNone/>
              <a:defRPr sz="2400">
                <a:latin typeface="Roboto"/>
                <a:ea typeface="Roboto"/>
                <a:cs typeface="Roboto"/>
                <a:sym typeface="Roboto"/>
              </a:defRPr>
            </a:lvl2pPr>
            <a:lvl3pPr lvl="2" rtl="0">
              <a:spcBef>
                <a:spcPts val="0"/>
              </a:spcBef>
              <a:spcAft>
                <a:spcPts val="0"/>
              </a:spcAft>
              <a:buNone/>
              <a:defRPr sz="2400">
                <a:latin typeface="Roboto"/>
                <a:ea typeface="Roboto"/>
                <a:cs typeface="Roboto"/>
                <a:sym typeface="Roboto"/>
              </a:defRPr>
            </a:lvl3pPr>
            <a:lvl4pPr lvl="3" rtl="0">
              <a:spcBef>
                <a:spcPts val="0"/>
              </a:spcBef>
              <a:spcAft>
                <a:spcPts val="0"/>
              </a:spcAft>
              <a:buNone/>
              <a:defRPr sz="2400">
                <a:latin typeface="Roboto"/>
                <a:ea typeface="Roboto"/>
                <a:cs typeface="Roboto"/>
                <a:sym typeface="Roboto"/>
              </a:defRPr>
            </a:lvl4pPr>
            <a:lvl5pPr lvl="4" rtl="0">
              <a:spcBef>
                <a:spcPts val="0"/>
              </a:spcBef>
              <a:spcAft>
                <a:spcPts val="0"/>
              </a:spcAft>
              <a:buNone/>
              <a:defRPr sz="2400">
                <a:latin typeface="Roboto"/>
                <a:ea typeface="Roboto"/>
                <a:cs typeface="Roboto"/>
                <a:sym typeface="Roboto"/>
              </a:defRPr>
            </a:lvl5pPr>
            <a:lvl6pPr lvl="5" rtl="0">
              <a:spcBef>
                <a:spcPts val="0"/>
              </a:spcBef>
              <a:spcAft>
                <a:spcPts val="0"/>
              </a:spcAft>
              <a:buNone/>
              <a:defRPr sz="2400">
                <a:latin typeface="Roboto"/>
                <a:ea typeface="Roboto"/>
                <a:cs typeface="Roboto"/>
                <a:sym typeface="Roboto"/>
              </a:defRPr>
            </a:lvl6pPr>
            <a:lvl7pPr lvl="6" rtl="0">
              <a:spcBef>
                <a:spcPts val="0"/>
              </a:spcBef>
              <a:spcAft>
                <a:spcPts val="0"/>
              </a:spcAft>
              <a:buNone/>
              <a:defRPr sz="2400">
                <a:latin typeface="Roboto"/>
                <a:ea typeface="Roboto"/>
                <a:cs typeface="Roboto"/>
                <a:sym typeface="Roboto"/>
              </a:defRPr>
            </a:lvl7pPr>
            <a:lvl8pPr lvl="7" rtl="0">
              <a:spcBef>
                <a:spcPts val="0"/>
              </a:spcBef>
              <a:spcAft>
                <a:spcPts val="0"/>
              </a:spcAft>
              <a:buNone/>
              <a:defRPr sz="2400">
                <a:latin typeface="Roboto"/>
                <a:ea typeface="Roboto"/>
                <a:cs typeface="Roboto"/>
                <a:sym typeface="Roboto"/>
              </a:defRPr>
            </a:lvl8pPr>
            <a:lvl9pPr lvl="8" rtl="0">
              <a:spcBef>
                <a:spcPts val="0"/>
              </a:spcBef>
              <a:spcAft>
                <a:spcPts val="0"/>
              </a:spcAft>
              <a:buNone/>
              <a:defRPr sz="2400">
                <a:latin typeface="Roboto"/>
                <a:ea typeface="Roboto"/>
                <a:cs typeface="Roboto"/>
                <a:sym typeface="Roboto"/>
              </a:defRPr>
            </a:lvl9pPr>
          </a:lstStyle>
          <a:p>
            <a:endParaRPr/>
          </a:p>
        </p:txBody>
      </p:sp>
      <p:sp>
        <p:nvSpPr>
          <p:cNvPr id="117" name="Google Shape;117;p11"/>
          <p:cNvSpPr txBox="1">
            <a:spLocks noGrp="1"/>
          </p:cNvSpPr>
          <p:nvPr>
            <p:ph type="subTitle" idx="1"/>
          </p:nvPr>
        </p:nvSpPr>
        <p:spPr>
          <a:xfrm>
            <a:off x="258585" y="5346400"/>
            <a:ext cx="10972800" cy="58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51483D"/>
                </a:solidFill>
              </a:defRPr>
            </a:lvl1pPr>
            <a:lvl2pPr lvl="1" rtl="0">
              <a:spcBef>
                <a:spcPts val="600"/>
              </a:spcBef>
              <a:spcAft>
                <a:spcPts val="0"/>
              </a:spcAft>
              <a:buNone/>
              <a:defRPr sz="1600" b="1">
                <a:solidFill>
                  <a:srgbClr val="51483D"/>
                </a:solidFill>
              </a:defRPr>
            </a:lvl2pPr>
            <a:lvl3pPr lvl="2" rtl="0">
              <a:spcBef>
                <a:spcPts val="600"/>
              </a:spcBef>
              <a:spcAft>
                <a:spcPts val="0"/>
              </a:spcAft>
              <a:buNone/>
              <a:defRPr sz="1600" b="1">
                <a:solidFill>
                  <a:srgbClr val="51483D"/>
                </a:solidFill>
              </a:defRPr>
            </a:lvl3pPr>
            <a:lvl4pPr lvl="3" rtl="0">
              <a:spcBef>
                <a:spcPts val="600"/>
              </a:spcBef>
              <a:spcAft>
                <a:spcPts val="0"/>
              </a:spcAft>
              <a:buNone/>
              <a:defRPr sz="1600" b="1">
                <a:solidFill>
                  <a:srgbClr val="51483D"/>
                </a:solidFill>
              </a:defRPr>
            </a:lvl4pPr>
            <a:lvl5pPr lvl="4" rtl="0">
              <a:spcBef>
                <a:spcPts val="600"/>
              </a:spcBef>
              <a:spcAft>
                <a:spcPts val="0"/>
              </a:spcAft>
              <a:buNone/>
              <a:defRPr sz="1600" b="1">
                <a:solidFill>
                  <a:srgbClr val="51483D"/>
                </a:solidFill>
              </a:defRPr>
            </a:lvl5pPr>
            <a:lvl6pPr lvl="5" rtl="0">
              <a:spcBef>
                <a:spcPts val="600"/>
              </a:spcBef>
              <a:spcAft>
                <a:spcPts val="0"/>
              </a:spcAft>
              <a:buNone/>
              <a:defRPr sz="1600" b="1">
                <a:solidFill>
                  <a:srgbClr val="51483D"/>
                </a:solidFill>
              </a:defRPr>
            </a:lvl6pPr>
            <a:lvl7pPr lvl="6" rtl="0">
              <a:spcBef>
                <a:spcPts val="600"/>
              </a:spcBef>
              <a:spcAft>
                <a:spcPts val="0"/>
              </a:spcAft>
              <a:buNone/>
              <a:defRPr sz="1600" b="1">
                <a:solidFill>
                  <a:srgbClr val="51483D"/>
                </a:solidFill>
              </a:defRPr>
            </a:lvl7pPr>
            <a:lvl8pPr lvl="7" rtl="0">
              <a:spcBef>
                <a:spcPts val="600"/>
              </a:spcBef>
              <a:spcAft>
                <a:spcPts val="0"/>
              </a:spcAft>
              <a:buNone/>
              <a:defRPr sz="1600" b="1">
                <a:solidFill>
                  <a:srgbClr val="51483D"/>
                </a:solidFill>
              </a:defRPr>
            </a:lvl8pPr>
            <a:lvl9pPr lvl="8" rtl="0">
              <a:spcBef>
                <a:spcPts val="600"/>
              </a:spcBef>
              <a:spcAft>
                <a:spcPts val="0"/>
              </a:spcAft>
              <a:buNone/>
              <a:defRPr sz="1600" b="1">
                <a:solidFill>
                  <a:srgbClr val="51483D"/>
                </a:solidFill>
              </a:defRPr>
            </a:lvl9pPr>
          </a:lstStyle>
          <a:p>
            <a:endParaRPr/>
          </a:p>
        </p:txBody>
      </p:sp>
      <p:cxnSp>
        <p:nvCxnSpPr>
          <p:cNvPr id="118" name="Google Shape;118;p11"/>
          <p:cNvCxnSpPr/>
          <p:nvPr/>
        </p:nvCxnSpPr>
        <p:spPr>
          <a:xfrm>
            <a:off x="371767" y="5453072"/>
            <a:ext cx="6648800" cy="0"/>
          </a:xfrm>
          <a:prstGeom prst="straightConnector1">
            <a:avLst/>
          </a:prstGeom>
          <a:noFill/>
          <a:ln w="28575" cap="flat" cmpd="sng">
            <a:solidFill>
              <a:srgbClr val="012F60"/>
            </a:solidFill>
            <a:prstDash val="solid"/>
            <a:round/>
            <a:headEnd type="none" w="med" len="med"/>
            <a:tailEnd type="none" w="med" len="med"/>
          </a:ln>
        </p:spPr>
      </p:cxnSp>
      <p:sp>
        <p:nvSpPr>
          <p:cNvPr id="119" name="Google Shape;119;p1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20" name="Google Shape;120;p11"/>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121" name="Google Shape;121;p11"/>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22" name="Google Shape;122;p11"/>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5629780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46"/>
        <p:cNvGrpSpPr/>
        <p:nvPr/>
      </p:nvGrpSpPr>
      <p:grpSpPr>
        <a:xfrm>
          <a:off x="0" y="0"/>
          <a:ext cx="0" cy="0"/>
          <a:chOff x="0" y="0"/>
          <a:chExt cx="0" cy="0"/>
        </a:xfrm>
      </p:grpSpPr>
      <p:pic>
        <p:nvPicPr>
          <p:cNvPr id="247" name="Google Shape;247;p24"/>
          <p:cNvPicPr preferRelativeResize="0"/>
          <p:nvPr/>
        </p:nvPicPr>
        <p:blipFill>
          <a:blip r:embed="rId2">
            <a:alphaModFix/>
          </a:blip>
          <a:stretch>
            <a:fillRect/>
          </a:stretch>
        </p:blipFill>
        <p:spPr>
          <a:xfrm>
            <a:off x="514084" y="747168"/>
            <a:ext cx="11163800" cy="2790967"/>
          </a:xfrm>
          <a:prstGeom prst="rect">
            <a:avLst/>
          </a:prstGeom>
          <a:noFill/>
          <a:ln>
            <a:noFill/>
          </a:ln>
        </p:spPr>
      </p:pic>
      <p:pic>
        <p:nvPicPr>
          <p:cNvPr id="248" name="Google Shape;248;p24"/>
          <p:cNvPicPr preferRelativeResize="0"/>
          <p:nvPr/>
        </p:nvPicPr>
        <p:blipFill>
          <a:blip r:embed="rId3">
            <a:alphaModFix/>
          </a:blip>
          <a:stretch>
            <a:fillRect/>
          </a:stretch>
        </p:blipFill>
        <p:spPr>
          <a:xfrm>
            <a:off x="272354" y="4321583"/>
            <a:ext cx="11647313" cy="2172216"/>
          </a:xfrm>
          <a:prstGeom prst="rect">
            <a:avLst/>
          </a:prstGeom>
          <a:noFill/>
          <a:ln>
            <a:noFill/>
          </a:ln>
        </p:spPr>
      </p:pic>
    </p:spTree>
    <p:extLst>
      <p:ext uri="{BB962C8B-B14F-4D97-AF65-F5344CB8AC3E}">
        <p14:creationId xmlns:p14="http://schemas.microsoft.com/office/powerpoint/2010/main" val="26560724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9 - Alternative Title">
  <p:cSld name="1.9 - Alternative Title">
    <p:spTree>
      <p:nvGrpSpPr>
        <p:cNvPr id="1" name="Shape 249"/>
        <p:cNvGrpSpPr/>
        <p:nvPr/>
      </p:nvGrpSpPr>
      <p:grpSpPr>
        <a:xfrm>
          <a:off x="0" y="0"/>
          <a:ext cx="0" cy="0"/>
          <a:chOff x="0" y="0"/>
          <a:chExt cx="0" cy="0"/>
        </a:xfrm>
      </p:grpSpPr>
      <p:sp>
        <p:nvSpPr>
          <p:cNvPr id="250" name="Google Shape;250;p25"/>
          <p:cNvSpPr txBox="1">
            <a:spLocks noGrp="1"/>
          </p:cNvSpPr>
          <p:nvPr>
            <p:ph type="title"/>
          </p:nvPr>
        </p:nvSpPr>
        <p:spPr>
          <a:xfrm>
            <a:off x="250800" y="4457000"/>
            <a:ext cx="8506400" cy="1039600"/>
          </a:xfrm>
          <a:prstGeom prst="rect">
            <a:avLst/>
          </a:prstGeom>
        </p:spPr>
        <p:txBody>
          <a:bodyPr spcFirstLastPara="1" wrap="square" lIns="91425" tIns="91425" rIns="91425" bIns="91425" anchor="b" anchorCtr="0"/>
          <a:lstStyle>
            <a:lvl1pPr lvl="0" rtl="0">
              <a:spcBef>
                <a:spcPts val="0"/>
              </a:spcBef>
              <a:spcAft>
                <a:spcPts val="0"/>
              </a:spcAft>
              <a:buNone/>
              <a:defRPr sz="2400" b="1">
                <a:latin typeface="Roboto"/>
                <a:ea typeface="Roboto"/>
                <a:cs typeface="Roboto"/>
                <a:sym typeface="Roboto"/>
              </a:defRPr>
            </a:lvl1pPr>
            <a:lvl2pPr lvl="1" rtl="0">
              <a:spcBef>
                <a:spcPts val="0"/>
              </a:spcBef>
              <a:spcAft>
                <a:spcPts val="0"/>
              </a:spcAft>
              <a:buNone/>
              <a:defRPr sz="2400">
                <a:latin typeface="Roboto"/>
                <a:ea typeface="Roboto"/>
                <a:cs typeface="Roboto"/>
                <a:sym typeface="Roboto"/>
              </a:defRPr>
            </a:lvl2pPr>
            <a:lvl3pPr lvl="2" rtl="0">
              <a:spcBef>
                <a:spcPts val="0"/>
              </a:spcBef>
              <a:spcAft>
                <a:spcPts val="0"/>
              </a:spcAft>
              <a:buNone/>
              <a:defRPr sz="2400">
                <a:latin typeface="Roboto"/>
                <a:ea typeface="Roboto"/>
                <a:cs typeface="Roboto"/>
                <a:sym typeface="Roboto"/>
              </a:defRPr>
            </a:lvl3pPr>
            <a:lvl4pPr lvl="3" rtl="0">
              <a:spcBef>
                <a:spcPts val="0"/>
              </a:spcBef>
              <a:spcAft>
                <a:spcPts val="0"/>
              </a:spcAft>
              <a:buNone/>
              <a:defRPr sz="2400">
                <a:latin typeface="Roboto"/>
                <a:ea typeface="Roboto"/>
                <a:cs typeface="Roboto"/>
                <a:sym typeface="Roboto"/>
              </a:defRPr>
            </a:lvl4pPr>
            <a:lvl5pPr lvl="4" rtl="0">
              <a:spcBef>
                <a:spcPts val="0"/>
              </a:spcBef>
              <a:spcAft>
                <a:spcPts val="0"/>
              </a:spcAft>
              <a:buNone/>
              <a:defRPr sz="2400">
                <a:latin typeface="Roboto"/>
                <a:ea typeface="Roboto"/>
                <a:cs typeface="Roboto"/>
                <a:sym typeface="Roboto"/>
              </a:defRPr>
            </a:lvl5pPr>
            <a:lvl6pPr lvl="5" rtl="0">
              <a:spcBef>
                <a:spcPts val="0"/>
              </a:spcBef>
              <a:spcAft>
                <a:spcPts val="0"/>
              </a:spcAft>
              <a:buNone/>
              <a:defRPr sz="2400">
                <a:latin typeface="Roboto"/>
                <a:ea typeface="Roboto"/>
                <a:cs typeface="Roboto"/>
                <a:sym typeface="Roboto"/>
              </a:defRPr>
            </a:lvl6pPr>
            <a:lvl7pPr lvl="6" rtl="0">
              <a:spcBef>
                <a:spcPts val="0"/>
              </a:spcBef>
              <a:spcAft>
                <a:spcPts val="0"/>
              </a:spcAft>
              <a:buNone/>
              <a:defRPr sz="2400">
                <a:latin typeface="Roboto"/>
                <a:ea typeface="Roboto"/>
                <a:cs typeface="Roboto"/>
                <a:sym typeface="Roboto"/>
              </a:defRPr>
            </a:lvl7pPr>
            <a:lvl8pPr lvl="7" rtl="0">
              <a:spcBef>
                <a:spcPts val="0"/>
              </a:spcBef>
              <a:spcAft>
                <a:spcPts val="0"/>
              </a:spcAft>
              <a:buNone/>
              <a:defRPr sz="2400">
                <a:latin typeface="Roboto"/>
                <a:ea typeface="Roboto"/>
                <a:cs typeface="Roboto"/>
                <a:sym typeface="Roboto"/>
              </a:defRPr>
            </a:lvl8pPr>
            <a:lvl9pPr lvl="8" rtl="0">
              <a:spcBef>
                <a:spcPts val="0"/>
              </a:spcBef>
              <a:spcAft>
                <a:spcPts val="0"/>
              </a:spcAft>
              <a:buNone/>
              <a:defRPr sz="2400">
                <a:latin typeface="Roboto"/>
                <a:ea typeface="Roboto"/>
                <a:cs typeface="Roboto"/>
                <a:sym typeface="Roboto"/>
              </a:defRPr>
            </a:lvl9pPr>
          </a:lstStyle>
          <a:p>
            <a:endParaRPr/>
          </a:p>
        </p:txBody>
      </p:sp>
      <p:sp>
        <p:nvSpPr>
          <p:cNvPr id="251" name="Google Shape;251;p25"/>
          <p:cNvSpPr txBox="1">
            <a:spLocks noGrp="1"/>
          </p:cNvSpPr>
          <p:nvPr>
            <p:ph type="subTitle" idx="1"/>
          </p:nvPr>
        </p:nvSpPr>
        <p:spPr>
          <a:xfrm>
            <a:off x="258585" y="5346400"/>
            <a:ext cx="10972800" cy="58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51483D"/>
                </a:solidFill>
              </a:defRPr>
            </a:lvl1pPr>
            <a:lvl2pPr lvl="1" rtl="0">
              <a:spcBef>
                <a:spcPts val="600"/>
              </a:spcBef>
              <a:spcAft>
                <a:spcPts val="0"/>
              </a:spcAft>
              <a:buNone/>
              <a:defRPr sz="1600" b="1">
                <a:solidFill>
                  <a:srgbClr val="51483D"/>
                </a:solidFill>
              </a:defRPr>
            </a:lvl2pPr>
            <a:lvl3pPr lvl="2" rtl="0">
              <a:spcBef>
                <a:spcPts val="600"/>
              </a:spcBef>
              <a:spcAft>
                <a:spcPts val="0"/>
              </a:spcAft>
              <a:buNone/>
              <a:defRPr sz="1600" b="1">
                <a:solidFill>
                  <a:srgbClr val="51483D"/>
                </a:solidFill>
              </a:defRPr>
            </a:lvl3pPr>
            <a:lvl4pPr lvl="3" rtl="0">
              <a:spcBef>
                <a:spcPts val="600"/>
              </a:spcBef>
              <a:spcAft>
                <a:spcPts val="0"/>
              </a:spcAft>
              <a:buNone/>
              <a:defRPr sz="1600" b="1">
                <a:solidFill>
                  <a:srgbClr val="51483D"/>
                </a:solidFill>
              </a:defRPr>
            </a:lvl4pPr>
            <a:lvl5pPr lvl="4" rtl="0">
              <a:spcBef>
                <a:spcPts val="600"/>
              </a:spcBef>
              <a:spcAft>
                <a:spcPts val="0"/>
              </a:spcAft>
              <a:buNone/>
              <a:defRPr sz="1600" b="1">
                <a:solidFill>
                  <a:srgbClr val="51483D"/>
                </a:solidFill>
              </a:defRPr>
            </a:lvl5pPr>
            <a:lvl6pPr lvl="5" rtl="0">
              <a:spcBef>
                <a:spcPts val="600"/>
              </a:spcBef>
              <a:spcAft>
                <a:spcPts val="0"/>
              </a:spcAft>
              <a:buNone/>
              <a:defRPr sz="1600" b="1">
                <a:solidFill>
                  <a:srgbClr val="51483D"/>
                </a:solidFill>
              </a:defRPr>
            </a:lvl6pPr>
            <a:lvl7pPr lvl="6" rtl="0">
              <a:spcBef>
                <a:spcPts val="600"/>
              </a:spcBef>
              <a:spcAft>
                <a:spcPts val="0"/>
              </a:spcAft>
              <a:buNone/>
              <a:defRPr sz="1600" b="1">
                <a:solidFill>
                  <a:srgbClr val="51483D"/>
                </a:solidFill>
              </a:defRPr>
            </a:lvl7pPr>
            <a:lvl8pPr lvl="7" rtl="0">
              <a:spcBef>
                <a:spcPts val="600"/>
              </a:spcBef>
              <a:spcAft>
                <a:spcPts val="0"/>
              </a:spcAft>
              <a:buNone/>
              <a:defRPr sz="1600" b="1">
                <a:solidFill>
                  <a:srgbClr val="51483D"/>
                </a:solidFill>
              </a:defRPr>
            </a:lvl8pPr>
            <a:lvl9pPr lvl="8" rtl="0">
              <a:spcBef>
                <a:spcPts val="600"/>
              </a:spcBef>
              <a:spcAft>
                <a:spcPts val="0"/>
              </a:spcAft>
              <a:buNone/>
              <a:defRPr sz="1600" b="1">
                <a:solidFill>
                  <a:srgbClr val="51483D"/>
                </a:solidFill>
              </a:defRPr>
            </a:lvl9pPr>
          </a:lstStyle>
          <a:p>
            <a:endParaRPr/>
          </a:p>
        </p:txBody>
      </p:sp>
      <p:cxnSp>
        <p:nvCxnSpPr>
          <p:cNvPr id="252" name="Google Shape;252;p25"/>
          <p:cNvCxnSpPr/>
          <p:nvPr/>
        </p:nvCxnSpPr>
        <p:spPr>
          <a:xfrm>
            <a:off x="371767" y="5453072"/>
            <a:ext cx="6648800" cy="0"/>
          </a:xfrm>
          <a:prstGeom prst="straightConnector1">
            <a:avLst/>
          </a:prstGeom>
          <a:noFill/>
          <a:ln w="28575" cap="flat" cmpd="sng">
            <a:solidFill>
              <a:srgbClr val="012F60"/>
            </a:solidFill>
            <a:prstDash val="solid"/>
            <a:round/>
            <a:headEnd type="none" w="med" len="med"/>
            <a:tailEnd type="none" w="med" len="med"/>
          </a:ln>
        </p:spPr>
      </p:cxnSp>
      <p:sp>
        <p:nvSpPr>
          <p:cNvPr id="253" name="Google Shape;253;p25"/>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254" name="Google Shape;254;p25"/>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255" name="Google Shape;255;p25"/>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256" name="Google Shape;256;p25"/>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657958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10 - Closing">
  <p:cSld name="1.10 - Closing">
    <p:spTree>
      <p:nvGrpSpPr>
        <p:cNvPr id="1" name="Shape 257"/>
        <p:cNvGrpSpPr/>
        <p:nvPr/>
      </p:nvGrpSpPr>
      <p:grpSpPr>
        <a:xfrm>
          <a:off x="0" y="0"/>
          <a:ext cx="0" cy="0"/>
          <a:chOff x="0" y="0"/>
          <a:chExt cx="0" cy="0"/>
        </a:xfrm>
      </p:grpSpPr>
      <p:sp>
        <p:nvSpPr>
          <p:cNvPr id="258" name="Google Shape;258;p26"/>
          <p:cNvSpPr txBox="1">
            <a:spLocks noGrp="1"/>
          </p:cNvSpPr>
          <p:nvPr>
            <p:ph type="subTitle" idx="1"/>
          </p:nvPr>
        </p:nvSpPr>
        <p:spPr>
          <a:xfrm>
            <a:off x="332567" y="2072867"/>
            <a:ext cx="10972800" cy="815600"/>
          </a:xfrm>
          <a:prstGeom prst="rect">
            <a:avLst/>
          </a:prstGeom>
        </p:spPr>
        <p:txBody>
          <a:bodyPr spcFirstLastPara="1" wrap="square" lIns="91425" tIns="91425" rIns="91425" bIns="91425" anchor="ctr" anchorCtr="0"/>
          <a:lstStyle>
            <a:lvl1pPr lvl="0" algn="ctr" rtl="0">
              <a:spcBef>
                <a:spcPts val="600"/>
              </a:spcBef>
              <a:spcAft>
                <a:spcPts val="0"/>
              </a:spcAft>
              <a:buNone/>
              <a:defRPr sz="3600">
                <a:solidFill>
                  <a:srgbClr val="012F60"/>
                </a:solidFill>
              </a:defRPr>
            </a:lvl1pPr>
            <a:lvl2pPr lvl="1" algn="ctr" rtl="0">
              <a:spcBef>
                <a:spcPts val="600"/>
              </a:spcBef>
              <a:spcAft>
                <a:spcPts val="0"/>
              </a:spcAft>
              <a:buNone/>
              <a:defRPr sz="3600"/>
            </a:lvl2pPr>
            <a:lvl3pPr lvl="2" algn="ctr" rtl="0">
              <a:spcBef>
                <a:spcPts val="600"/>
              </a:spcBef>
              <a:spcAft>
                <a:spcPts val="0"/>
              </a:spcAft>
              <a:buNone/>
              <a:defRPr sz="3600"/>
            </a:lvl3pPr>
            <a:lvl4pPr lvl="3" algn="ctr" rtl="0">
              <a:spcBef>
                <a:spcPts val="600"/>
              </a:spcBef>
              <a:spcAft>
                <a:spcPts val="0"/>
              </a:spcAft>
              <a:buNone/>
              <a:defRPr sz="3600"/>
            </a:lvl4pPr>
            <a:lvl5pPr lvl="4" algn="ctr" rtl="0">
              <a:spcBef>
                <a:spcPts val="600"/>
              </a:spcBef>
              <a:spcAft>
                <a:spcPts val="0"/>
              </a:spcAft>
              <a:buNone/>
              <a:defRPr sz="3600"/>
            </a:lvl5pPr>
            <a:lvl6pPr lvl="5" algn="ctr" rtl="0">
              <a:spcBef>
                <a:spcPts val="600"/>
              </a:spcBef>
              <a:spcAft>
                <a:spcPts val="0"/>
              </a:spcAft>
              <a:buNone/>
              <a:defRPr sz="3600"/>
            </a:lvl6pPr>
            <a:lvl7pPr lvl="6" algn="ctr" rtl="0">
              <a:spcBef>
                <a:spcPts val="600"/>
              </a:spcBef>
              <a:spcAft>
                <a:spcPts val="0"/>
              </a:spcAft>
              <a:buNone/>
              <a:defRPr sz="3600"/>
            </a:lvl7pPr>
            <a:lvl8pPr lvl="7" algn="ctr" rtl="0">
              <a:spcBef>
                <a:spcPts val="600"/>
              </a:spcBef>
              <a:spcAft>
                <a:spcPts val="0"/>
              </a:spcAft>
              <a:buNone/>
              <a:defRPr sz="3600"/>
            </a:lvl8pPr>
            <a:lvl9pPr lvl="8" algn="ctr" rtl="0">
              <a:spcBef>
                <a:spcPts val="600"/>
              </a:spcBef>
              <a:spcAft>
                <a:spcPts val="0"/>
              </a:spcAft>
              <a:buNone/>
              <a:defRPr sz="3600"/>
            </a:lvl9pPr>
          </a:lstStyle>
          <a:p>
            <a:endParaRPr/>
          </a:p>
        </p:txBody>
      </p:sp>
      <p:sp>
        <p:nvSpPr>
          <p:cNvPr id="259" name="Google Shape;259;p26"/>
          <p:cNvSpPr txBox="1"/>
          <p:nvPr/>
        </p:nvSpPr>
        <p:spPr>
          <a:xfrm>
            <a:off x="406400" y="3993361"/>
            <a:ext cx="10363200" cy="8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12F60"/>
                </a:solidFill>
                <a:latin typeface="Roboto"/>
                <a:ea typeface="Roboto"/>
                <a:cs typeface="Roboto"/>
                <a:sym typeface="Roboto"/>
              </a:rPr>
              <a:t>JOIN THE CONVERSATION</a:t>
            </a:r>
            <a:endParaRPr sz="2000" b="1">
              <a:solidFill>
                <a:srgbClr val="012F60"/>
              </a:solidFill>
              <a:latin typeface="Roboto"/>
              <a:ea typeface="Roboto"/>
              <a:cs typeface="Roboto"/>
              <a:sym typeface="Roboto"/>
            </a:endParaRPr>
          </a:p>
        </p:txBody>
      </p:sp>
      <p:sp>
        <p:nvSpPr>
          <p:cNvPr id="260" name="Google Shape;260;p26"/>
          <p:cNvSpPr txBox="1"/>
          <p:nvPr/>
        </p:nvSpPr>
        <p:spPr>
          <a:xfrm>
            <a:off x="508000" y="4673333"/>
            <a:ext cx="10363200" cy="127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51483D"/>
                </a:solidFill>
                <a:latin typeface="Roboto"/>
                <a:ea typeface="Roboto"/>
                <a:cs typeface="Roboto"/>
                <a:sym typeface="Roboto"/>
              </a:rPr>
              <a:t>    @WhirlpoolCorp  #WhatMatters</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LinkedIn.com/company/Whirlpool-Corporation</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WhirlpoolCorp.com</a:t>
            </a:r>
            <a:endParaRPr sz="1600">
              <a:solidFill>
                <a:srgbClr val="51483D"/>
              </a:solidFill>
              <a:latin typeface="Roboto"/>
              <a:ea typeface="Roboto"/>
              <a:cs typeface="Roboto"/>
              <a:sym typeface="Roboto"/>
            </a:endParaRPr>
          </a:p>
        </p:txBody>
      </p:sp>
      <p:pic>
        <p:nvPicPr>
          <p:cNvPr id="261" name="Google Shape;261;p26" descr="linkedin_logo.png"/>
          <p:cNvPicPr preferRelativeResize="0"/>
          <p:nvPr/>
        </p:nvPicPr>
        <p:blipFill>
          <a:blip r:embed="rId2">
            <a:alphaModFix/>
          </a:blip>
          <a:stretch>
            <a:fillRect/>
          </a:stretch>
        </p:blipFill>
        <p:spPr>
          <a:xfrm>
            <a:off x="524181" y="5151581"/>
            <a:ext cx="318692" cy="265569"/>
          </a:xfrm>
          <a:prstGeom prst="rect">
            <a:avLst/>
          </a:prstGeom>
          <a:noFill/>
          <a:ln>
            <a:noFill/>
          </a:ln>
        </p:spPr>
      </p:pic>
      <p:pic>
        <p:nvPicPr>
          <p:cNvPr id="262" name="Google Shape;262;p26" descr="twitter-bird-light-bgs.png"/>
          <p:cNvPicPr preferRelativeResize="0"/>
          <p:nvPr/>
        </p:nvPicPr>
        <p:blipFill>
          <a:blip r:embed="rId3">
            <a:alphaModFix/>
          </a:blip>
          <a:stretch>
            <a:fillRect/>
          </a:stretch>
        </p:blipFill>
        <p:spPr>
          <a:xfrm>
            <a:off x="434167" y="4743083"/>
            <a:ext cx="473867" cy="473855"/>
          </a:xfrm>
          <a:prstGeom prst="rect">
            <a:avLst/>
          </a:prstGeom>
          <a:noFill/>
          <a:ln>
            <a:noFill/>
          </a:ln>
        </p:spPr>
      </p:pic>
      <p:sp>
        <p:nvSpPr>
          <p:cNvPr id="263" name="Google Shape;263;p2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264" name="Google Shape;264;p26"/>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265" name="Google Shape;265;p26"/>
          <p:cNvPicPr preferRelativeResize="0"/>
          <p:nvPr/>
        </p:nvPicPr>
        <p:blipFill>
          <a:blip r:embed="rId4">
            <a:alphaModFix/>
          </a:blip>
          <a:stretch>
            <a:fillRect/>
          </a:stretch>
        </p:blipFill>
        <p:spPr>
          <a:xfrm>
            <a:off x="10469500" y="183367"/>
            <a:ext cx="1446240" cy="481600"/>
          </a:xfrm>
          <a:prstGeom prst="rect">
            <a:avLst/>
          </a:prstGeom>
          <a:noFill/>
          <a:ln>
            <a:noFill/>
          </a:ln>
        </p:spPr>
      </p:pic>
      <p:cxnSp>
        <p:nvCxnSpPr>
          <p:cNvPr id="266" name="Google Shape;266;p26"/>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cxnSp>
        <p:nvCxnSpPr>
          <p:cNvPr id="267" name="Google Shape;267;p26"/>
          <p:cNvCxnSpPr/>
          <p:nvPr/>
        </p:nvCxnSpPr>
        <p:spPr>
          <a:xfrm>
            <a:off x="524167" y="4673333"/>
            <a:ext cx="60440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97854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2 - Title &amp; Textbox 1">
  <p:cSld name="1.2 - Title &amp; Textbox 1">
    <p:spTree>
      <p:nvGrpSpPr>
        <p:cNvPr id="1" name="Shape 268"/>
        <p:cNvGrpSpPr/>
        <p:nvPr/>
      </p:nvGrpSpPr>
      <p:grpSpPr>
        <a:xfrm>
          <a:off x="0" y="0"/>
          <a:ext cx="0" cy="0"/>
          <a:chOff x="0" y="0"/>
          <a:chExt cx="0" cy="0"/>
        </a:xfrm>
      </p:grpSpPr>
      <p:sp>
        <p:nvSpPr>
          <p:cNvPr id="269" name="Google Shape;269;p27"/>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0" name="Google Shape;270;p2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271" name="Google Shape;271;p27"/>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272" name="Google Shape;272;p27"/>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273" name="Google Shape;273;p27"/>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
        <p:nvSpPr>
          <p:cNvPr id="274" name="Google Shape;274;p27"/>
          <p:cNvSpPr txBox="1">
            <a:spLocks noGrp="1"/>
          </p:cNvSpPr>
          <p:nvPr>
            <p:ph type="body" idx="1"/>
          </p:nvPr>
        </p:nvSpPr>
        <p:spPr>
          <a:xfrm>
            <a:off x="214452" y="1020300"/>
            <a:ext cx="11348400" cy="4656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15633654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2 - Internal with Textbox &amp; Action Box 1">
  <p:cSld name="2.2 - Internal with Textbox &amp; Action Box 1">
    <p:spTree>
      <p:nvGrpSpPr>
        <p:cNvPr id="1" name="Shape 275"/>
        <p:cNvGrpSpPr/>
        <p:nvPr/>
      </p:nvGrpSpPr>
      <p:grpSpPr>
        <a:xfrm>
          <a:off x="0" y="0"/>
          <a:ext cx="0" cy="0"/>
          <a:chOff x="0" y="0"/>
          <a:chExt cx="0" cy="0"/>
        </a:xfrm>
      </p:grpSpPr>
      <p:sp>
        <p:nvSpPr>
          <p:cNvPr id="276" name="Google Shape;276;p28"/>
          <p:cNvSpPr txBox="1">
            <a:spLocks noGrp="1"/>
          </p:cNvSpPr>
          <p:nvPr>
            <p:ph type="body" idx="1"/>
          </p:nvPr>
        </p:nvSpPr>
        <p:spPr>
          <a:xfrm>
            <a:off x="304800" y="1468129"/>
            <a:ext cx="10972800" cy="408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77" name="Google Shape;277;p28"/>
          <p:cNvSpPr/>
          <p:nvPr/>
        </p:nvSpPr>
        <p:spPr>
          <a:xfrm>
            <a:off x="90800" y="5749667"/>
            <a:ext cx="119996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p:txBody>
      </p:sp>
      <p:sp>
        <p:nvSpPr>
          <p:cNvPr id="278" name="Google Shape;278;p28"/>
          <p:cNvSpPr txBox="1">
            <a:spLocks noGrp="1"/>
          </p:cNvSpPr>
          <p:nvPr>
            <p:ph type="subTitle" idx="2"/>
          </p:nvPr>
        </p:nvSpPr>
        <p:spPr>
          <a:xfrm>
            <a:off x="96200" y="5702371"/>
            <a:ext cx="11999600" cy="645200"/>
          </a:xfrm>
          <a:prstGeom prst="rect">
            <a:avLst/>
          </a:prstGeom>
        </p:spPr>
        <p:txBody>
          <a:bodyPr spcFirstLastPara="1" wrap="square" lIns="91425" tIns="91425" rIns="91425" bIns="91425" anchor="t" anchorCtr="0"/>
          <a:lstStyle>
            <a:lvl1pPr lvl="0" algn="ctr" rtl="0">
              <a:spcBef>
                <a:spcPts val="600"/>
              </a:spcBef>
              <a:spcAft>
                <a:spcPts val="0"/>
              </a:spcAft>
              <a:buNone/>
              <a:defRPr sz="14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279" name="Google Shape;279;p2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pic>
        <p:nvPicPr>
          <p:cNvPr id="280" name="Google Shape;280;p28"/>
          <p:cNvPicPr preferRelativeResize="0"/>
          <p:nvPr/>
        </p:nvPicPr>
        <p:blipFill>
          <a:blip r:embed="rId2">
            <a:alphaModFix/>
          </a:blip>
          <a:stretch>
            <a:fillRect/>
          </a:stretch>
        </p:blipFill>
        <p:spPr>
          <a:xfrm>
            <a:off x="10030300" y="215402"/>
            <a:ext cx="1908000" cy="635367"/>
          </a:xfrm>
          <a:prstGeom prst="rect">
            <a:avLst/>
          </a:prstGeom>
          <a:noFill/>
          <a:ln>
            <a:noFill/>
          </a:ln>
        </p:spPr>
      </p:pic>
      <p:sp>
        <p:nvSpPr>
          <p:cNvPr id="281" name="Google Shape;281;p28"/>
          <p:cNvSpPr txBox="1">
            <a:spLocks noGrp="1"/>
          </p:cNvSpPr>
          <p:nvPr>
            <p:ph type="title"/>
          </p:nvPr>
        </p:nvSpPr>
        <p:spPr>
          <a:xfrm>
            <a:off x="266500" y="142912"/>
            <a:ext cx="9725600" cy="481600"/>
          </a:xfrm>
          <a:prstGeom prst="rect">
            <a:avLst/>
          </a:prstGeom>
        </p:spPr>
        <p:txBody>
          <a:bodyPr spcFirstLastPara="1" wrap="square" lIns="91425" tIns="91425" rIns="91425" bIns="91425" anchor="ctr" anchorCtr="0"/>
          <a:lstStyle>
            <a:lvl1pPr lvl="0" rtl="0">
              <a:spcBef>
                <a:spcPts val="0"/>
              </a:spcBef>
              <a:spcAft>
                <a:spcPts val="0"/>
              </a:spcAft>
              <a:buSzPts val="24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282" name="Google Shape;282;p28"/>
          <p:cNvCxnSpPr/>
          <p:nvPr/>
        </p:nvCxnSpPr>
        <p:spPr>
          <a:xfrm>
            <a:off x="392783" y="647500"/>
            <a:ext cx="94856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1565754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Whirlpool Corporation Brands">
  <p:cSld name="Whirlpool Corporation Brands">
    <p:spTree>
      <p:nvGrpSpPr>
        <p:cNvPr id="1" name="Shape 283"/>
        <p:cNvGrpSpPr/>
        <p:nvPr/>
      </p:nvGrpSpPr>
      <p:grpSpPr>
        <a:xfrm>
          <a:off x="0" y="0"/>
          <a:ext cx="0" cy="0"/>
          <a:chOff x="0" y="0"/>
          <a:chExt cx="0" cy="0"/>
        </a:xfrm>
      </p:grpSpPr>
      <p:pic>
        <p:nvPicPr>
          <p:cNvPr id="284" name="Google Shape;284;p29"/>
          <p:cNvPicPr preferRelativeResize="0"/>
          <p:nvPr/>
        </p:nvPicPr>
        <p:blipFill>
          <a:blip r:embed="rId2">
            <a:alphaModFix/>
          </a:blip>
          <a:stretch>
            <a:fillRect/>
          </a:stretch>
        </p:blipFill>
        <p:spPr>
          <a:xfrm>
            <a:off x="378019" y="946233"/>
            <a:ext cx="11435967" cy="2859000"/>
          </a:xfrm>
          <a:prstGeom prst="rect">
            <a:avLst/>
          </a:prstGeom>
          <a:noFill/>
          <a:ln>
            <a:noFill/>
          </a:ln>
        </p:spPr>
      </p:pic>
      <p:pic>
        <p:nvPicPr>
          <p:cNvPr id="285" name="Google Shape;285;p29"/>
          <p:cNvPicPr preferRelativeResize="0"/>
          <p:nvPr/>
        </p:nvPicPr>
        <p:blipFill>
          <a:blip r:embed="rId3">
            <a:alphaModFix/>
          </a:blip>
          <a:stretch>
            <a:fillRect/>
          </a:stretch>
        </p:blipFill>
        <p:spPr>
          <a:xfrm>
            <a:off x="289619" y="4215928"/>
            <a:ext cx="11612767" cy="2165773"/>
          </a:xfrm>
          <a:prstGeom prst="rect">
            <a:avLst/>
          </a:prstGeom>
          <a:noFill/>
          <a:ln>
            <a:noFill/>
          </a:ln>
        </p:spPr>
      </p:pic>
      <p:sp>
        <p:nvSpPr>
          <p:cNvPr id="286" name="Google Shape;286;p2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95854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2 - Title Only">
  <p:cSld name="1.2 - Title Only">
    <p:spTree>
      <p:nvGrpSpPr>
        <p:cNvPr id="1" name="Shape 287"/>
        <p:cNvGrpSpPr/>
        <p:nvPr/>
      </p:nvGrpSpPr>
      <p:grpSpPr>
        <a:xfrm>
          <a:off x="0" y="0"/>
          <a:ext cx="0" cy="0"/>
          <a:chOff x="0" y="0"/>
          <a:chExt cx="0" cy="0"/>
        </a:xfrm>
      </p:grpSpPr>
      <p:graphicFrame>
        <p:nvGraphicFramePr>
          <p:cNvPr id="288" name="Google Shape;288;p30"/>
          <p:cNvGraphicFramePr/>
          <p:nvPr/>
        </p:nvGraphicFramePr>
        <p:xfrm>
          <a:off x="428700" y="292577"/>
          <a:ext cx="4000000" cy="4000000"/>
        </p:xfrm>
        <a:graphic>
          <a:graphicData uri="http://schemas.openxmlformats.org/drawingml/2006/table">
            <a:tbl>
              <a:tblPr>
                <a:noFill/>
              </a:tblPr>
              <a:tblGrid>
                <a:gridCol w="9849067">
                  <a:extLst>
                    <a:ext uri="{9D8B030D-6E8A-4147-A177-3AD203B41FA5}">
                      <a16:colId xmlns:a16="http://schemas.microsoft.com/office/drawing/2014/main" val="20000"/>
                    </a:ext>
                  </a:extLst>
                </a:gridCol>
              </a:tblGrid>
              <a:tr h="528280">
                <a:tc>
                  <a:txBody>
                    <a:bodyPr/>
                    <a:lstStyle/>
                    <a:p>
                      <a:pPr marL="0" marR="0" lvl="0" indent="0" algn="l" rtl="0">
                        <a:lnSpc>
                          <a:spcPct val="100000"/>
                        </a:lnSpc>
                        <a:spcBef>
                          <a:spcPts val="0"/>
                        </a:spcBef>
                        <a:spcAft>
                          <a:spcPts val="0"/>
                        </a:spcAft>
                        <a:buClr>
                          <a:srgbClr val="000000"/>
                        </a:buClr>
                        <a:buFont typeface="Arial"/>
                        <a:buNone/>
                      </a:pPr>
                      <a:endParaRPr sz="1900" u="none" strike="noStrike" cap="none"/>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012F6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89" name="Google Shape;289;p30"/>
          <p:cNvSpPr txBox="1">
            <a:spLocks noGrp="1"/>
          </p:cNvSpPr>
          <p:nvPr>
            <p:ph type="title"/>
          </p:nvPr>
        </p:nvSpPr>
        <p:spPr>
          <a:xfrm>
            <a:off x="214471" y="334311"/>
            <a:ext cx="9725600" cy="481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12F60"/>
              </a:buClr>
              <a:buSzPts val="3000"/>
              <a:buFont typeface="Roboto"/>
              <a:buNone/>
              <a:defRPr sz="2200" b="1" i="0" u="none" strike="noStrike" cap="none">
                <a:solidFill>
                  <a:srgbClr val="012F60"/>
                </a:solidFill>
                <a:latin typeface="Roboto"/>
                <a:ea typeface="Roboto"/>
                <a:cs typeface="Roboto"/>
                <a:sym typeface="Roboto"/>
              </a:defRPr>
            </a:lvl1pPr>
            <a:lvl2pPr lvl="1"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2pPr>
            <a:lvl3pPr lvl="2"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3pPr>
            <a:lvl4pPr lvl="3"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4pPr>
            <a:lvl5pPr lvl="4"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5pPr>
            <a:lvl6pPr lvl="5"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6pPr>
            <a:lvl7pPr lvl="6"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7pPr>
            <a:lvl8pPr lvl="7"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8pPr>
            <a:lvl9pPr lvl="8"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9pPr>
          </a:lstStyle>
          <a:p>
            <a:endParaRPr/>
          </a:p>
        </p:txBody>
      </p:sp>
      <p:sp>
        <p:nvSpPr>
          <p:cNvPr id="290" name="Google Shape;290;p30"/>
          <p:cNvSpPr txBox="1"/>
          <p:nvPr/>
        </p:nvSpPr>
        <p:spPr>
          <a:xfrm>
            <a:off x="132467" y="6567765"/>
            <a:ext cx="3782400" cy="290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666666"/>
              </a:buClr>
              <a:buFont typeface="Roboto"/>
              <a:buNone/>
            </a:pPr>
            <a:r>
              <a:rPr lang="en" sz="900" b="0" i="0" u="none" strike="noStrike" cap="none">
                <a:solidFill>
                  <a:srgbClr val="666666"/>
                </a:solidFill>
                <a:latin typeface="Roboto"/>
                <a:ea typeface="Roboto"/>
                <a:cs typeface="Roboto"/>
                <a:sym typeface="Roboto"/>
              </a:rPr>
              <a:t>Whirlpool Corporation - Confidential</a:t>
            </a:r>
            <a:endParaRPr sz="1800"/>
          </a:p>
        </p:txBody>
      </p:sp>
      <p:sp>
        <p:nvSpPr>
          <p:cNvPr id="291" name="Google Shape;291;p30"/>
          <p:cNvSpPr txBox="1">
            <a:spLocks noGrp="1"/>
          </p:cNvSpPr>
          <p:nvPr>
            <p:ph type="sldNum" idx="12"/>
          </p:nvPr>
        </p:nvSpPr>
        <p:spPr>
          <a:xfrm>
            <a:off x="11409044" y="6451121"/>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Font typeface="Calibri"/>
              <a:buNone/>
              <a:defRPr sz="900" b="0"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Clr>
                <a:schemeClr val="dk2"/>
              </a:buClr>
              <a:buFont typeface="Calibri"/>
              <a:buNone/>
              <a:defRPr sz="900" b="0"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Clr>
                <a:schemeClr val="dk2"/>
              </a:buClr>
              <a:buFont typeface="Calibri"/>
              <a:buNone/>
              <a:defRPr sz="900" b="0"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Clr>
                <a:schemeClr val="dk2"/>
              </a:buClr>
              <a:buFont typeface="Calibri"/>
              <a:buNone/>
              <a:defRPr sz="900" b="0"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Clr>
                <a:schemeClr val="dk2"/>
              </a:buClr>
              <a:buFont typeface="Calibri"/>
              <a:buNone/>
              <a:defRPr sz="900" b="0" i="0" u="none" strike="noStrike" cap="none">
                <a:solidFill>
                  <a:schemeClr val="dk2"/>
                </a:solidFill>
                <a:latin typeface="Calibri"/>
                <a:ea typeface="Calibri"/>
                <a:cs typeface="Calibri"/>
                <a:sym typeface="Calibri"/>
              </a:defRPr>
            </a:lvl5pPr>
            <a:lvl6pPr marL="0" marR="0" lvl="5" indent="0" algn="l" rtl="0">
              <a:lnSpc>
                <a:spcPct val="100000"/>
              </a:lnSpc>
              <a:spcBef>
                <a:spcPts val="0"/>
              </a:spcBef>
              <a:spcAft>
                <a:spcPts val="0"/>
              </a:spcAft>
              <a:buClr>
                <a:schemeClr val="dk2"/>
              </a:buClr>
              <a:buFont typeface="Calibri"/>
              <a:buNone/>
              <a:defRPr sz="900" b="0" i="0" u="none" strike="noStrike" cap="none">
                <a:solidFill>
                  <a:schemeClr val="dk2"/>
                </a:solidFill>
                <a:latin typeface="Calibri"/>
                <a:ea typeface="Calibri"/>
                <a:cs typeface="Calibri"/>
                <a:sym typeface="Calibri"/>
              </a:defRPr>
            </a:lvl6pPr>
            <a:lvl7pPr marL="0" marR="0" lvl="6" indent="0" algn="l" rtl="0">
              <a:lnSpc>
                <a:spcPct val="100000"/>
              </a:lnSpc>
              <a:spcBef>
                <a:spcPts val="0"/>
              </a:spcBef>
              <a:spcAft>
                <a:spcPts val="0"/>
              </a:spcAft>
              <a:buClr>
                <a:schemeClr val="dk2"/>
              </a:buClr>
              <a:buFont typeface="Calibri"/>
              <a:buNone/>
              <a:defRPr sz="900" b="0" i="0" u="none" strike="noStrike" cap="none">
                <a:solidFill>
                  <a:schemeClr val="dk2"/>
                </a:solidFill>
                <a:latin typeface="Calibri"/>
                <a:ea typeface="Calibri"/>
                <a:cs typeface="Calibri"/>
                <a:sym typeface="Calibri"/>
              </a:defRPr>
            </a:lvl7pPr>
            <a:lvl8pPr marL="0" marR="0" lvl="7" indent="0" algn="l" rtl="0">
              <a:lnSpc>
                <a:spcPct val="100000"/>
              </a:lnSpc>
              <a:spcBef>
                <a:spcPts val="0"/>
              </a:spcBef>
              <a:spcAft>
                <a:spcPts val="0"/>
              </a:spcAft>
              <a:buClr>
                <a:schemeClr val="dk2"/>
              </a:buClr>
              <a:buFont typeface="Calibri"/>
              <a:buNone/>
              <a:defRPr sz="900" b="0" i="0" u="none" strike="noStrike" cap="none">
                <a:solidFill>
                  <a:schemeClr val="dk2"/>
                </a:solidFill>
                <a:latin typeface="Calibri"/>
                <a:ea typeface="Calibri"/>
                <a:cs typeface="Calibri"/>
                <a:sym typeface="Calibri"/>
              </a:defRPr>
            </a:lvl8pPr>
            <a:lvl9pPr marL="0" marR="0" lvl="8" indent="0" algn="l" rtl="0">
              <a:lnSpc>
                <a:spcPct val="100000"/>
              </a:lnSpc>
              <a:spcBef>
                <a:spcPts val="0"/>
              </a:spcBef>
              <a:spcAft>
                <a:spcPts val="0"/>
              </a:spcAft>
              <a:buClr>
                <a:schemeClr val="dk2"/>
              </a:buClr>
              <a:buFont typeface="Calibri"/>
              <a:buNone/>
              <a:defRPr sz="9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pic>
        <p:nvPicPr>
          <p:cNvPr id="292" name="Google Shape;292;p30"/>
          <p:cNvPicPr preferRelativeResize="0"/>
          <p:nvPr/>
        </p:nvPicPr>
        <p:blipFill rotWithShape="1">
          <a:blip r:embed="rId2">
            <a:alphaModFix/>
          </a:blip>
          <a:srcRect/>
          <a:stretch/>
        </p:blipFill>
        <p:spPr>
          <a:xfrm>
            <a:off x="10469500" y="183367"/>
            <a:ext cx="1446400" cy="361200"/>
          </a:xfrm>
          <a:prstGeom prst="rect">
            <a:avLst/>
          </a:prstGeom>
          <a:noFill/>
          <a:ln>
            <a:noFill/>
          </a:ln>
        </p:spPr>
      </p:pic>
    </p:spTree>
    <p:extLst>
      <p:ext uri="{BB962C8B-B14F-4D97-AF65-F5344CB8AC3E}">
        <p14:creationId xmlns:p14="http://schemas.microsoft.com/office/powerpoint/2010/main" val="40795382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2 - Title Only 1">
  <p:cSld name="1.2 - Title Only 1">
    <p:spTree>
      <p:nvGrpSpPr>
        <p:cNvPr id="1" name="Shape 293"/>
        <p:cNvGrpSpPr/>
        <p:nvPr/>
      </p:nvGrpSpPr>
      <p:grpSpPr>
        <a:xfrm>
          <a:off x="0" y="0"/>
          <a:ext cx="0" cy="0"/>
          <a:chOff x="0" y="0"/>
          <a:chExt cx="0" cy="0"/>
        </a:xfrm>
      </p:grpSpPr>
      <p:graphicFrame>
        <p:nvGraphicFramePr>
          <p:cNvPr id="294" name="Google Shape;294;p31"/>
          <p:cNvGraphicFramePr/>
          <p:nvPr/>
        </p:nvGraphicFramePr>
        <p:xfrm>
          <a:off x="428700" y="292576"/>
          <a:ext cx="4000000" cy="4000000"/>
        </p:xfrm>
        <a:graphic>
          <a:graphicData uri="http://schemas.openxmlformats.org/drawingml/2006/table">
            <a:tbl>
              <a:tblPr>
                <a:noFill/>
              </a:tblPr>
              <a:tblGrid>
                <a:gridCol w="9849067">
                  <a:extLst>
                    <a:ext uri="{9D8B030D-6E8A-4147-A177-3AD203B41FA5}">
                      <a16:colId xmlns:a16="http://schemas.microsoft.com/office/drawing/2014/main" val="20000"/>
                    </a:ext>
                  </a:extLst>
                </a:gridCol>
              </a:tblGrid>
              <a:tr h="528280">
                <a:tc>
                  <a:txBody>
                    <a:bodyPr/>
                    <a:lstStyle/>
                    <a:p>
                      <a:pPr marL="0" marR="0" lvl="0" indent="0" algn="l" rtl="0">
                        <a:lnSpc>
                          <a:spcPct val="100000"/>
                        </a:lnSpc>
                        <a:spcBef>
                          <a:spcPts val="0"/>
                        </a:spcBef>
                        <a:spcAft>
                          <a:spcPts val="0"/>
                        </a:spcAft>
                        <a:buClr>
                          <a:srgbClr val="000000"/>
                        </a:buClr>
                        <a:buFont typeface="Arial"/>
                        <a:buNone/>
                      </a:pPr>
                      <a:endParaRPr sz="1900" u="none" strike="noStrike" cap="none"/>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012F6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95" name="Google Shape;295;p31"/>
          <p:cNvSpPr txBox="1">
            <a:spLocks noGrp="1"/>
          </p:cNvSpPr>
          <p:nvPr>
            <p:ph type="title"/>
          </p:nvPr>
        </p:nvSpPr>
        <p:spPr>
          <a:xfrm>
            <a:off x="214471" y="334311"/>
            <a:ext cx="9725600" cy="481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12F60"/>
              </a:buClr>
              <a:buSzPts val="3000"/>
              <a:buFont typeface="Roboto"/>
              <a:buNone/>
              <a:defRPr sz="2200" b="1" i="0" u="none" strike="noStrike" cap="none">
                <a:solidFill>
                  <a:srgbClr val="012F60"/>
                </a:solidFill>
                <a:latin typeface="Roboto"/>
                <a:ea typeface="Roboto"/>
                <a:cs typeface="Roboto"/>
                <a:sym typeface="Roboto"/>
              </a:defRPr>
            </a:lvl1pPr>
            <a:lvl2pPr lvl="1"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2pPr>
            <a:lvl3pPr lvl="2"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3pPr>
            <a:lvl4pPr lvl="3"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4pPr>
            <a:lvl5pPr lvl="4"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5pPr>
            <a:lvl6pPr lvl="5"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6pPr>
            <a:lvl7pPr lvl="6"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7pPr>
            <a:lvl8pPr lvl="7"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8pPr>
            <a:lvl9pPr lvl="8"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9pPr>
          </a:lstStyle>
          <a:p>
            <a:endParaRPr/>
          </a:p>
        </p:txBody>
      </p:sp>
      <p:pic>
        <p:nvPicPr>
          <p:cNvPr id="296" name="Google Shape;296;p31"/>
          <p:cNvPicPr preferRelativeResize="0"/>
          <p:nvPr/>
        </p:nvPicPr>
        <p:blipFill rotWithShape="1">
          <a:blip r:embed="rId2">
            <a:alphaModFix/>
          </a:blip>
          <a:srcRect/>
          <a:stretch/>
        </p:blipFill>
        <p:spPr>
          <a:xfrm>
            <a:off x="10469500" y="183365"/>
            <a:ext cx="1446400" cy="481600"/>
          </a:xfrm>
          <a:prstGeom prst="rect">
            <a:avLst/>
          </a:prstGeom>
          <a:noFill/>
          <a:ln>
            <a:noFill/>
          </a:ln>
        </p:spPr>
      </p:pic>
      <p:sp>
        <p:nvSpPr>
          <p:cNvPr id="297" name="Google Shape;297;p31"/>
          <p:cNvSpPr txBox="1">
            <a:spLocks noGrp="1"/>
          </p:cNvSpPr>
          <p:nvPr>
            <p:ph type="sldNum" idx="12"/>
          </p:nvPr>
        </p:nvSpPr>
        <p:spPr>
          <a:xfrm>
            <a:off x="11606600" y="6511533"/>
            <a:ext cx="534400" cy="3628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1pPr>
            <a:lvl2pPr marL="0" marR="0" lvl="1" indent="0"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2pPr>
            <a:lvl3pPr marL="0" marR="0" lvl="2" indent="0"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3pPr>
            <a:lvl4pPr marL="0" marR="0" lvl="3" indent="0"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4pPr>
            <a:lvl5pPr marL="0" marR="0" lvl="4" indent="0"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5pPr>
            <a:lvl6pPr marL="0" marR="0" lvl="5" indent="0"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6pPr>
            <a:lvl7pPr marL="0" marR="0" lvl="6" indent="0"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7pPr>
            <a:lvl8pPr marL="0" marR="0" lvl="7" indent="0"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8pPr>
            <a:lvl9pPr marL="0" marR="0" lvl="8" indent="0"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41724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1 - Internal with Title &amp; Subtitle">
  <p:cSld name="1.1 - Internal with Title &amp; Subtitle">
    <p:spTree>
      <p:nvGrpSpPr>
        <p:cNvPr id="1" name="Shape 1074"/>
        <p:cNvGrpSpPr/>
        <p:nvPr/>
      </p:nvGrpSpPr>
      <p:grpSpPr>
        <a:xfrm>
          <a:off x="0" y="0"/>
          <a:ext cx="0" cy="0"/>
          <a:chOff x="0" y="0"/>
          <a:chExt cx="0" cy="0"/>
        </a:xfrm>
      </p:grpSpPr>
      <p:sp>
        <p:nvSpPr>
          <p:cNvPr id="1075" name="Google Shape;1075;p126"/>
          <p:cNvSpPr txBox="1">
            <a:spLocks noGrp="1"/>
          </p:cNvSpPr>
          <p:nvPr>
            <p:ph type="title"/>
          </p:nvPr>
        </p:nvSpPr>
        <p:spPr>
          <a:xfrm>
            <a:off x="1842800" y="2450767"/>
            <a:ext cx="8506400" cy="1206800"/>
          </a:xfrm>
          <a:prstGeom prst="rect">
            <a:avLst/>
          </a:prstGeom>
        </p:spPr>
        <p:txBody>
          <a:bodyPr spcFirstLastPara="1" wrap="square" lIns="91425" tIns="91425" rIns="91425" bIns="91425" anchor="ctr" anchorCtr="0"/>
          <a:lstStyle>
            <a:lvl1pPr lvl="0" algn="ctr" rtl="0">
              <a:spcBef>
                <a:spcPts val="0"/>
              </a:spcBef>
              <a:spcAft>
                <a:spcPts val="0"/>
              </a:spcAft>
              <a:buNone/>
              <a:defRPr sz="48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1076" name="Google Shape;1076;p126"/>
          <p:cNvSpPr txBox="1">
            <a:spLocks noGrp="1"/>
          </p:cNvSpPr>
          <p:nvPr>
            <p:ph type="subTitle" idx="1"/>
          </p:nvPr>
        </p:nvSpPr>
        <p:spPr>
          <a:xfrm>
            <a:off x="609600" y="3479729"/>
            <a:ext cx="10972800" cy="1039600"/>
          </a:xfrm>
          <a:prstGeom prst="rect">
            <a:avLst/>
          </a:prstGeom>
        </p:spPr>
        <p:txBody>
          <a:bodyPr spcFirstLastPara="1" wrap="square" lIns="91425" tIns="91425" rIns="91425" bIns="91425" anchor="ctr" anchorCtr="0"/>
          <a:lstStyle>
            <a:lvl1pPr lvl="0" algn="ctr" rtl="0">
              <a:spcBef>
                <a:spcPts val="600"/>
              </a:spcBef>
              <a:spcAft>
                <a:spcPts val="0"/>
              </a:spcAft>
              <a:buNone/>
              <a:defRPr b="1">
                <a:solidFill>
                  <a:srgbClr val="666666"/>
                </a:solidFill>
              </a:defRPr>
            </a:lvl1pPr>
            <a:lvl2pPr lvl="1" algn="ctr" rtl="0">
              <a:spcBef>
                <a:spcPts val="600"/>
              </a:spcBef>
              <a:spcAft>
                <a:spcPts val="0"/>
              </a:spcAft>
              <a:buNone/>
              <a:defRPr b="1">
                <a:solidFill>
                  <a:schemeClr val="accent4"/>
                </a:solidFill>
              </a:defRPr>
            </a:lvl2pPr>
            <a:lvl3pPr lvl="2" algn="ctr" rtl="0">
              <a:spcBef>
                <a:spcPts val="600"/>
              </a:spcBef>
              <a:spcAft>
                <a:spcPts val="0"/>
              </a:spcAft>
              <a:buNone/>
              <a:defRPr b="1">
                <a:solidFill>
                  <a:schemeClr val="accent4"/>
                </a:solidFill>
              </a:defRPr>
            </a:lvl3pPr>
            <a:lvl4pPr lvl="3" algn="ctr" rtl="0">
              <a:spcBef>
                <a:spcPts val="600"/>
              </a:spcBef>
              <a:spcAft>
                <a:spcPts val="0"/>
              </a:spcAft>
              <a:buNone/>
              <a:defRPr b="1">
                <a:solidFill>
                  <a:schemeClr val="accent4"/>
                </a:solidFill>
              </a:defRPr>
            </a:lvl4pPr>
            <a:lvl5pPr lvl="4" algn="ctr" rtl="0">
              <a:spcBef>
                <a:spcPts val="600"/>
              </a:spcBef>
              <a:spcAft>
                <a:spcPts val="0"/>
              </a:spcAft>
              <a:buNone/>
              <a:defRPr b="1">
                <a:solidFill>
                  <a:schemeClr val="accent4"/>
                </a:solidFill>
              </a:defRPr>
            </a:lvl5pPr>
            <a:lvl6pPr lvl="5" algn="ctr" rtl="0">
              <a:spcBef>
                <a:spcPts val="600"/>
              </a:spcBef>
              <a:spcAft>
                <a:spcPts val="0"/>
              </a:spcAft>
              <a:buNone/>
              <a:defRPr b="1">
                <a:solidFill>
                  <a:schemeClr val="accent4"/>
                </a:solidFill>
              </a:defRPr>
            </a:lvl6pPr>
            <a:lvl7pPr lvl="6" algn="ctr" rtl="0">
              <a:spcBef>
                <a:spcPts val="600"/>
              </a:spcBef>
              <a:spcAft>
                <a:spcPts val="0"/>
              </a:spcAft>
              <a:buNone/>
              <a:defRPr b="1">
                <a:solidFill>
                  <a:schemeClr val="accent4"/>
                </a:solidFill>
              </a:defRPr>
            </a:lvl7pPr>
            <a:lvl8pPr lvl="7" algn="ctr" rtl="0">
              <a:spcBef>
                <a:spcPts val="600"/>
              </a:spcBef>
              <a:spcAft>
                <a:spcPts val="0"/>
              </a:spcAft>
              <a:buNone/>
              <a:defRPr b="1">
                <a:solidFill>
                  <a:schemeClr val="accent4"/>
                </a:solidFill>
              </a:defRPr>
            </a:lvl8pPr>
            <a:lvl9pPr lvl="8" algn="ctr" rtl="0">
              <a:spcBef>
                <a:spcPts val="600"/>
              </a:spcBef>
              <a:spcAft>
                <a:spcPts val="0"/>
              </a:spcAft>
              <a:buNone/>
              <a:defRPr b="1">
                <a:solidFill>
                  <a:schemeClr val="accent4"/>
                </a:solidFill>
              </a:defRPr>
            </a:lvl9pPr>
          </a:lstStyle>
          <a:p>
            <a:endParaRPr/>
          </a:p>
        </p:txBody>
      </p:sp>
      <p:cxnSp>
        <p:nvCxnSpPr>
          <p:cNvPr id="1077" name="Google Shape;1077;p126"/>
          <p:cNvCxnSpPr/>
          <p:nvPr/>
        </p:nvCxnSpPr>
        <p:spPr>
          <a:xfrm>
            <a:off x="300700" y="763100"/>
            <a:ext cx="9485600" cy="0"/>
          </a:xfrm>
          <a:prstGeom prst="straightConnector1">
            <a:avLst/>
          </a:prstGeom>
          <a:noFill/>
          <a:ln w="19050" cap="flat" cmpd="sng">
            <a:solidFill>
              <a:srgbClr val="012F60"/>
            </a:solidFill>
            <a:prstDash val="solid"/>
            <a:round/>
            <a:headEnd type="none" w="med" len="med"/>
            <a:tailEnd type="none" w="med" len="med"/>
          </a:ln>
        </p:spPr>
      </p:cxnSp>
      <p:sp>
        <p:nvSpPr>
          <p:cNvPr id="1078" name="Google Shape;1078;p12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pic>
        <p:nvPicPr>
          <p:cNvPr id="1079" name="Google Shape;1079;p126"/>
          <p:cNvPicPr preferRelativeResize="0"/>
          <p:nvPr/>
        </p:nvPicPr>
        <p:blipFill>
          <a:blip r:embed="rId2">
            <a:alphaModFix/>
          </a:blip>
          <a:stretch>
            <a:fillRect/>
          </a:stretch>
        </p:blipFill>
        <p:spPr>
          <a:xfrm>
            <a:off x="10030300" y="215402"/>
            <a:ext cx="1908000" cy="635367"/>
          </a:xfrm>
          <a:prstGeom prst="rect">
            <a:avLst/>
          </a:prstGeom>
          <a:noFill/>
          <a:ln>
            <a:noFill/>
          </a:ln>
        </p:spPr>
      </p:pic>
      <p:sp>
        <p:nvSpPr>
          <p:cNvPr id="1080" name="Google Shape;1080;p12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17996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2 - Internal with Title Only">
  <p:cSld name="1.2 - Internal with Title Only">
    <p:spTree>
      <p:nvGrpSpPr>
        <p:cNvPr id="1" name="Shape 1081"/>
        <p:cNvGrpSpPr/>
        <p:nvPr/>
      </p:nvGrpSpPr>
      <p:grpSpPr>
        <a:xfrm>
          <a:off x="0" y="0"/>
          <a:ext cx="0" cy="0"/>
          <a:chOff x="0" y="0"/>
          <a:chExt cx="0" cy="0"/>
        </a:xfrm>
      </p:grpSpPr>
      <p:sp>
        <p:nvSpPr>
          <p:cNvPr id="1082" name="Google Shape;1082;p127"/>
          <p:cNvSpPr txBox="1">
            <a:spLocks noGrp="1"/>
          </p:cNvSpPr>
          <p:nvPr>
            <p:ph type="title"/>
          </p:nvPr>
        </p:nvSpPr>
        <p:spPr>
          <a:xfrm>
            <a:off x="233155" y="266743"/>
            <a:ext cx="9725600" cy="481600"/>
          </a:xfrm>
          <a:prstGeom prst="rect">
            <a:avLst/>
          </a:prstGeom>
        </p:spPr>
        <p:txBody>
          <a:bodyPr spcFirstLastPara="1" wrap="square" lIns="91425" tIns="91425" rIns="91425" bIns="91425" anchor="ctr" anchorCtr="0"/>
          <a:lstStyle>
            <a:lvl1pPr lvl="0" rtl="0">
              <a:spcBef>
                <a:spcPts val="0"/>
              </a:spcBef>
              <a:spcAft>
                <a:spcPts val="0"/>
              </a:spcAft>
              <a:buSzPts val="24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83" name="Google Shape;1083;p12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084" name="Google Shape;1084;p12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fld id="{00000000-1234-1234-1234-123412341234}" type="slidenum">
              <a:rPr lang="en" smtClean="0"/>
              <a:pPr/>
              <a:t>‹#›</a:t>
            </a:fld>
            <a:endParaRPr lang="en"/>
          </a:p>
        </p:txBody>
      </p:sp>
      <p:cxnSp>
        <p:nvCxnSpPr>
          <p:cNvPr id="1085" name="Google Shape;1085;p127"/>
          <p:cNvCxnSpPr/>
          <p:nvPr/>
        </p:nvCxnSpPr>
        <p:spPr>
          <a:xfrm>
            <a:off x="300700" y="763100"/>
            <a:ext cx="9485600" cy="0"/>
          </a:xfrm>
          <a:prstGeom prst="straightConnector1">
            <a:avLst/>
          </a:prstGeom>
          <a:noFill/>
          <a:ln w="19050" cap="flat" cmpd="sng">
            <a:solidFill>
              <a:srgbClr val="012F60"/>
            </a:solidFill>
            <a:prstDash val="solid"/>
            <a:round/>
            <a:headEnd type="none" w="med" len="med"/>
            <a:tailEnd type="none" w="med" len="med"/>
          </a:ln>
        </p:spPr>
      </p:cxnSp>
      <p:pic>
        <p:nvPicPr>
          <p:cNvPr id="1086" name="Google Shape;1086;p127"/>
          <p:cNvPicPr preferRelativeResize="0"/>
          <p:nvPr/>
        </p:nvPicPr>
        <p:blipFill>
          <a:blip r:embed="rId2">
            <a:alphaModFix/>
          </a:blip>
          <a:stretch>
            <a:fillRect/>
          </a:stretch>
        </p:blipFill>
        <p:spPr>
          <a:xfrm>
            <a:off x="10030300" y="215402"/>
            <a:ext cx="1908000" cy="635367"/>
          </a:xfrm>
          <a:prstGeom prst="rect">
            <a:avLst/>
          </a:prstGeom>
          <a:noFill/>
          <a:ln>
            <a:noFill/>
          </a:ln>
        </p:spPr>
      </p:pic>
    </p:spTree>
    <p:extLst>
      <p:ext uri="{BB962C8B-B14F-4D97-AF65-F5344CB8AC3E}">
        <p14:creationId xmlns:p14="http://schemas.microsoft.com/office/powerpoint/2010/main" val="617721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10 - Closing">
  <p:cSld name="1.10 - Closing">
    <p:spTree>
      <p:nvGrpSpPr>
        <p:cNvPr id="1" name="Shape 123"/>
        <p:cNvGrpSpPr/>
        <p:nvPr/>
      </p:nvGrpSpPr>
      <p:grpSpPr>
        <a:xfrm>
          <a:off x="0" y="0"/>
          <a:ext cx="0" cy="0"/>
          <a:chOff x="0" y="0"/>
          <a:chExt cx="0" cy="0"/>
        </a:xfrm>
      </p:grpSpPr>
      <p:sp>
        <p:nvSpPr>
          <p:cNvPr id="124" name="Google Shape;124;p12"/>
          <p:cNvSpPr txBox="1">
            <a:spLocks noGrp="1"/>
          </p:cNvSpPr>
          <p:nvPr>
            <p:ph type="subTitle" idx="1"/>
          </p:nvPr>
        </p:nvSpPr>
        <p:spPr>
          <a:xfrm>
            <a:off x="332567" y="2072867"/>
            <a:ext cx="10972800" cy="815600"/>
          </a:xfrm>
          <a:prstGeom prst="rect">
            <a:avLst/>
          </a:prstGeom>
        </p:spPr>
        <p:txBody>
          <a:bodyPr spcFirstLastPara="1" wrap="square" lIns="91425" tIns="91425" rIns="91425" bIns="91425" anchor="ctr" anchorCtr="0"/>
          <a:lstStyle>
            <a:lvl1pPr lvl="0" algn="ctr" rtl="0">
              <a:spcBef>
                <a:spcPts val="600"/>
              </a:spcBef>
              <a:spcAft>
                <a:spcPts val="0"/>
              </a:spcAft>
              <a:buNone/>
              <a:defRPr sz="3600">
                <a:solidFill>
                  <a:srgbClr val="012F60"/>
                </a:solidFill>
              </a:defRPr>
            </a:lvl1pPr>
            <a:lvl2pPr lvl="1" algn="ctr" rtl="0">
              <a:spcBef>
                <a:spcPts val="600"/>
              </a:spcBef>
              <a:spcAft>
                <a:spcPts val="0"/>
              </a:spcAft>
              <a:buNone/>
              <a:defRPr sz="3600"/>
            </a:lvl2pPr>
            <a:lvl3pPr lvl="2" algn="ctr" rtl="0">
              <a:spcBef>
                <a:spcPts val="600"/>
              </a:spcBef>
              <a:spcAft>
                <a:spcPts val="0"/>
              </a:spcAft>
              <a:buNone/>
              <a:defRPr sz="3600"/>
            </a:lvl3pPr>
            <a:lvl4pPr lvl="3" algn="ctr" rtl="0">
              <a:spcBef>
                <a:spcPts val="600"/>
              </a:spcBef>
              <a:spcAft>
                <a:spcPts val="0"/>
              </a:spcAft>
              <a:buNone/>
              <a:defRPr sz="3600"/>
            </a:lvl4pPr>
            <a:lvl5pPr lvl="4" algn="ctr" rtl="0">
              <a:spcBef>
                <a:spcPts val="600"/>
              </a:spcBef>
              <a:spcAft>
                <a:spcPts val="0"/>
              </a:spcAft>
              <a:buNone/>
              <a:defRPr sz="3600"/>
            </a:lvl5pPr>
            <a:lvl6pPr lvl="5" algn="ctr" rtl="0">
              <a:spcBef>
                <a:spcPts val="600"/>
              </a:spcBef>
              <a:spcAft>
                <a:spcPts val="0"/>
              </a:spcAft>
              <a:buNone/>
              <a:defRPr sz="3600"/>
            </a:lvl6pPr>
            <a:lvl7pPr lvl="6" algn="ctr" rtl="0">
              <a:spcBef>
                <a:spcPts val="600"/>
              </a:spcBef>
              <a:spcAft>
                <a:spcPts val="0"/>
              </a:spcAft>
              <a:buNone/>
              <a:defRPr sz="3600"/>
            </a:lvl7pPr>
            <a:lvl8pPr lvl="7" algn="ctr" rtl="0">
              <a:spcBef>
                <a:spcPts val="600"/>
              </a:spcBef>
              <a:spcAft>
                <a:spcPts val="0"/>
              </a:spcAft>
              <a:buNone/>
              <a:defRPr sz="3600"/>
            </a:lvl8pPr>
            <a:lvl9pPr lvl="8" algn="ctr" rtl="0">
              <a:spcBef>
                <a:spcPts val="600"/>
              </a:spcBef>
              <a:spcAft>
                <a:spcPts val="0"/>
              </a:spcAft>
              <a:buNone/>
              <a:defRPr sz="3600"/>
            </a:lvl9pPr>
          </a:lstStyle>
          <a:p>
            <a:endParaRPr/>
          </a:p>
        </p:txBody>
      </p:sp>
      <p:sp>
        <p:nvSpPr>
          <p:cNvPr id="125" name="Google Shape;125;p12"/>
          <p:cNvSpPr txBox="1"/>
          <p:nvPr/>
        </p:nvSpPr>
        <p:spPr>
          <a:xfrm>
            <a:off x="406400" y="3993361"/>
            <a:ext cx="10363200" cy="8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12F60"/>
                </a:solidFill>
                <a:latin typeface="Roboto"/>
                <a:ea typeface="Roboto"/>
                <a:cs typeface="Roboto"/>
                <a:sym typeface="Roboto"/>
              </a:rPr>
              <a:t>JOIN THE CONVERSATION</a:t>
            </a:r>
            <a:endParaRPr sz="2000" b="1">
              <a:solidFill>
                <a:srgbClr val="012F60"/>
              </a:solidFill>
              <a:latin typeface="Roboto"/>
              <a:ea typeface="Roboto"/>
              <a:cs typeface="Roboto"/>
              <a:sym typeface="Roboto"/>
            </a:endParaRPr>
          </a:p>
        </p:txBody>
      </p:sp>
      <p:sp>
        <p:nvSpPr>
          <p:cNvPr id="126" name="Google Shape;126;p12"/>
          <p:cNvSpPr txBox="1"/>
          <p:nvPr/>
        </p:nvSpPr>
        <p:spPr>
          <a:xfrm>
            <a:off x="508000" y="4673333"/>
            <a:ext cx="10363200" cy="127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51483D"/>
                </a:solidFill>
                <a:latin typeface="Roboto"/>
                <a:ea typeface="Roboto"/>
                <a:cs typeface="Roboto"/>
                <a:sym typeface="Roboto"/>
              </a:rPr>
              <a:t>    @WhirlpoolCorp  #WhatMatters</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LinkedIn.com/company/Whirlpool-Corporation</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WhirlpoolCorp.com</a:t>
            </a:r>
            <a:endParaRPr sz="1600">
              <a:solidFill>
                <a:srgbClr val="51483D"/>
              </a:solidFill>
              <a:latin typeface="Roboto"/>
              <a:ea typeface="Roboto"/>
              <a:cs typeface="Roboto"/>
              <a:sym typeface="Roboto"/>
            </a:endParaRPr>
          </a:p>
        </p:txBody>
      </p:sp>
      <p:pic>
        <p:nvPicPr>
          <p:cNvPr id="127" name="Google Shape;127;p12" descr="linkedin_logo.png"/>
          <p:cNvPicPr preferRelativeResize="0"/>
          <p:nvPr/>
        </p:nvPicPr>
        <p:blipFill>
          <a:blip r:embed="rId2">
            <a:alphaModFix/>
          </a:blip>
          <a:stretch>
            <a:fillRect/>
          </a:stretch>
        </p:blipFill>
        <p:spPr>
          <a:xfrm>
            <a:off x="524181" y="5151581"/>
            <a:ext cx="318692" cy="265569"/>
          </a:xfrm>
          <a:prstGeom prst="rect">
            <a:avLst/>
          </a:prstGeom>
          <a:noFill/>
          <a:ln>
            <a:noFill/>
          </a:ln>
        </p:spPr>
      </p:pic>
      <p:pic>
        <p:nvPicPr>
          <p:cNvPr id="128" name="Google Shape;128;p12" descr="twitter-bird-light-bgs.png"/>
          <p:cNvPicPr preferRelativeResize="0"/>
          <p:nvPr/>
        </p:nvPicPr>
        <p:blipFill>
          <a:blip r:embed="rId3">
            <a:alphaModFix/>
          </a:blip>
          <a:stretch>
            <a:fillRect/>
          </a:stretch>
        </p:blipFill>
        <p:spPr>
          <a:xfrm>
            <a:off x="434167" y="4743083"/>
            <a:ext cx="473867" cy="473855"/>
          </a:xfrm>
          <a:prstGeom prst="rect">
            <a:avLst/>
          </a:prstGeom>
          <a:noFill/>
          <a:ln>
            <a:noFill/>
          </a:ln>
        </p:spPr>
      </p:pic>
      <p:sp>
        <p:nvSpPr>
          <p:cNvPr id="129" name="Google Shape;129;p1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30" name="Google Shape;130;p12"/>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131" name="Google Shape;131;p12"/>
          <p:cNvPicPr preferRelativeResize="0"/>
          <p:nvPr/>
        </p:nvPicPr>
        <p:blipFill>
          <a:blip r:embed="rId4">
            <a:alphaModFix/>
          </a:blip>
          <a:stretch>
            <a:fillRect/>
          </a:stretch>
        </p:blipFill>
        <p:spPr>
          <a:xfrm>
            <a:off x="10469500" y="183367"/>
            <a:ext cx="1446240" cy="481600"/>
          </a:xfrm>
          <a:prstGeom prst="rect">
            <a:avLst/>
          </a:prstGeom>
          <a:noFill/>
          <a:ln>
            <a:noFill/>
          </a:ln>
        </p:spPr>
      </p:pic>
      <p:cxnSp>
        <p:nvCxnSpPr>
          <p:cNvPr id="132" name="Google Shape;132;p12"/>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cxnSp>
        <p:nvCxnSpPr>
          <p:cNvPr id="133" name="Google Shape;133;p12"/>
          <p:cNvCxnSpPr/>
          <p:nvPr/>
        </p:nvCxnSpPr>
        <p:spPr>
          <a:xfrm>
            <a:off x="524167" y="4673333"/>
            <a:ext cx="60440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6870999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2 - Internal with Textbox &amp; Action Box">
  <p:cSld name="2.2 - Internal with Textbox &amp; Action Box">
    <p:spTree>
      <p:nvGrpSpPr>
        <p:cNvPr id="1" name="Shape 1087"/>
        <p:cNvGrpSpPr/>
        <p:nvPr/>
      </p:nvGrpSpPr>
      <p:grpSpPr>
        <a:xfrm>
          <a:off x="0" y="0"/>
          <a:ext cx="0" cy="0"/>
          <a:chOff x="0" y="0"/>
          <a:chExt cx="0" cy="0"/>
        </a:xfrm>
      </p:grpSpPr>
      <p:sp>
        <p:nvSpPr>
          <p:cNvPr id="1088" name="Google Shape;1088;p128"/>
          <p:cNvSpPr/>
          <p:nvPr/>
        </p:nvSpPr>
        <p:spPr>
          <a:xfrm>
            <a:off x="90800" y="5749667"/>
            <a:ext cx="119996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p:txBody>
      </p:sp>
      <p:sp>
        <p:nvSpPr>
          <p:cNvPr id="1089" name="Google Shape;1089;p128"/>
          <p:cNvSpPr txBox="1">
            <a:spLocks noGrp="1"/>
          </p:cNvSpPr>
          <p:nvPr>
            <p:ph type="subTitle" idx="1"/>
          </p:nvPr>
        </p:nvSpPr>
        <p:spPr>
          <a:xfrm>
            <a:off x="96200" y="5702371"/>
            <a:ext cx="11999600" cy="645200"/>
          </a:xfrm>
          <a:prstGeom prst="rect">
            <a:avLst/>
          </a:prstGeom>
        </p:spPr>
        <p:txBody>
          <a:bodyPr spcFirstLastPara="1" wrap="square" lIns="91425" tIns="91425" rIns="91425" bIns="91425" anchor="t" anchorCtr="0"/>
          <a:lstStyle>
            <a:lvl1pPr lvl="0" algn="ctr" rtl="0">
              <a:spcBef>
                <a:spcPts val="600"/>
              </a:spcBef>
              <a:spcAft>
                <a:spcPts val="0"/>
              </a:spcAft>
              <a:buNone/>
              <a:defRPr sz="14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1090" name="Google Shape;1090;p12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091" name="Google Shape;1091;p12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fld id="{00000000-1234-1234-1234-123412341234}" type="slidenum">
              <a:rPr lang="en" smtClean="0"/>
              <a:pPr/>
              <a:t>‹#›</a:t>
            </a:fld>
            <a:endParaRPr lang="en"/>
          </a:p>
        </p:txBody>
      </p:sp>
      <p:sp>
        <p:nvSpPr>
          <p:cNvPr id="1092" name="Google Shape;1092;p128"/>
          <p:cNvSpPr txBox="1">
            <a:spLocks noGrp="1"/>
          </p:cNvSpPr>
          <p:nvPr>
            <p:ph type="title"/>
          </p:nvPr>
        </p:nvSpPr>
        <p:spPr>
          <a:xfrm>
            <a:off x="233155" y="266743"/>
            <a:ext cx="9725600" cy="481600"/>
          </a:xfrm>
          <a:prstGeom prst="rect">
            <a:avLst/>
          </a:prstGeom>
        </p:spPr>
        <p:txBody>
          <a:bodyPr spcFirstLastPara="1" wrap="square" lIns="91425" tIns="91425" rIns="91425" bIns="91425" anchor="ctr" anchorCtr="0"/>
          <a:lstStyle>
            <a:lvl1pPr lvl="0" rtl="0">
              <a:spcBef>
                <a:spcPts val="0"/>
              </a:spcBef>
              <a:spcAft>
                <a:spcPts val="0"/>
              </a:spcAft>
              <a:buSzPts val="24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93" name="Google Shape;1093;p128"/>
          <p:cNvSpPr txBox="1"/>
          <p:nvPr/>
        </p:nvSpPr>
        <p:spPr>
          <a:xfrm>
            <a:off x="3993267" y="6567767"/>
            <a:ext cx="3782400" cy="29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666666"/>
                </a:solidFill>
                <a:latin typeface="Roboto"/>
                <a:ea typeface="Roboto"/>
                <a:cs typeface="Roboto"/>
                <a:sym typeface="Roboto"/>
              </a:rPr>
              <a:t>Meeting // Date</a:t>
            </a:r>
            <a:endParaRPr sz="900">
              <a:solidFill>
                <a:srgbClr val="666666"/>
              </a:solidFill>
              <a:latin typeface="Roboto"/>
              <a:ea typeface="Roboto"/>
              <a:cs typeface="Roboto"/>
              <a:sym typeface="Roboto"/>
            </a:endParaRPr>
          </a:p>
        </p:txBody>
      </p:sp>
      <p:cxnSp>
        <p:nvCxnSpPr>
          <p:cNvPr id="1094" name="Google Shape;1094;p128"/>
          <p:cNvCxnSpPr/>
          <p:nvPr/>
        </p:nvCxnSpPr>
        <p:spPr>
          <a:xfrm>
            <a:off x="300700" y="763100"/>
            <a:ext cx="9485600" cy="0"/>
          </a:xfrm>
          <a:prstGeom prst="straightConnector1">
            <a:avLst/>
          </a:prstGeom>
          <a:noFill/>
          <a:ln w="19050" cap="flat" cmpd="sng">
            <a:solidFill>
              <a:srgbClr val="012F60"/>
            </a:solidFill>
            <a:prstDash val="solid"/>
            <a:round/>
            <a:headEnd type="none" w="med" len="med"/>
            <a:tailEnd type="none" w="med" len="med"/>
          </a:ln>
        </p:spPr>
      </p:cxnSp>
      <p:pic>
        <p:nvPicPr>
          <p:cNvPr id="1095" name="Google Shape;1095;p128"/>
          <p:cNvPicPr preferRelativeResize="0"/>
          <p:nvPr/>
        </p:nvPicPr>
        <p:blipFill>
          <a:blip r:embed="rId2">
            <a:alphaModFix/>
          </a:blip>
          <a:stretch>
            <a:fillRect/>
          </a:stretch>
        </p:blipFill>
        <p:spPr>
          <a:xfrm>
            <a:off x="10030300" y="215402"/>
            <a:ext cx="1908000" cy="635367"/>
          </a:xfrm>
          <a:prstGeom prst="rect">
            <a:avLst/>
          </a:prstGeom>
          <a:noFill/>
          <a:ln>
            <a:noFill/>
          </a:ln>
        </p:spPr>
      </p:pic>
    </p:spTree>
    <p:extLst>
      <p:ext uri="{BB962C8B-B14F-4D97-AF65-F5344CB8AC3E}">
        <p14:creationId xmlns:p14="http://schemas.microsoft.com/office/powerpoint/2010/main" val="42088766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5 - Internal with Subtitle &amp; Picture">
  <p:cSld name="2.5 - Internal with Subtitle &amp; Picture">
    <p:spTree>
      <p:nvGrpSpPr>
        <p:cNvPr id="1" name="Shape 1096"/>
        <p:cNvGrpSpPr/>
        <p:nvPr/>
      </p:nvGrpSpPr>
      <p:grpSpPr>
        <a:xfrm>
          <a:off x="0" y="0"/>
          <a:ext cx="0" cy="0"/>
          <a:chOff x="0" y="0"/>
          <a:chExt cx="0" cy="0"/>
        </a:xfrm>
      </p:grpSpPr>
      <p:sp>
        <p:nvSpPr>
          <p:cNvPr id="1097" name="Google Shape;1097;p129"/>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098" name="Google Shape;1098;p129"/>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1099" name="Google Shape;1099;p129"/>
          <p:cNvSpPr/>
          <p:nvPr/>
        </p:nvSpPr>
        <p:spPr>
          <a:xfrm>
            <a:off x="8156933" y="2115767"/>
            <a:ext cx="2814400" cy="2512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oboto"/>
                <a:ea typeface="Roboto"/>
                <a:cs typeface="Roboto"/>
                <a:sym typeface="Roboto"/>
              </a:rPr>
              <a:t>INSERT PICTURE HERE</a:t>
            </a:r>
            <a:endParaRPr sz="1800">
              <a:latin typeface="Roboto"/>
              <a:ea typeface="Roboto"/>
              <a:cs typeface="Roboto"/>
              <a:sym typeface="Roboto"/>
            </a:endParaRPr>
          </a:p>
        </p:txBody>
      </p:sp>
      <p:sp>
        <p:nvSpPr>
          <p:cNvPr id="1100" name="Google Shape;1100;p129"/>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a:solidFill>
                  <a:srgbClr val="FFFFFF"/>
                </a:solidFill>
                <a:latin typeface="Yanone Kaffeesatz"/>
                <a:ea typeface="Yanone Kaffeesatz"/>
                <a:cs typeface="Yanone Kaffeesatz"/>
                <a:sym typeface="Yanone Kaffeesatz"/>
              </a:defRPr>
            </a:lvl1pPr>
            <a:lvl2pPr lvl="1" rtl="0">
              <a:spcBef>
                <a:spcPts val="600"/>
              </a:spcBef>
              <a:spcAft>
                <a:spcPts val="0"/>
              </a:spcAft>
              <a:buNone/>
              <a:defRPr>
                <a:solidFill>
                  <a:srgbClr val="FFFFFF"/>
                </a:solidFill>
                <a:latin typeface="Yanone Kaffeesatz"/>
                <a:ea typeface="Yanone Kaffeesatz"/>
                <a:cs typeface="Yanone Kaffeesatz"/>
                <a:sym typeface="Yanone Kaffeesatz"/>
              </a:defRPr>
            </a:lvl2pPr>
            <a:lvl3pPr lvl="2" rtl="0">
              <a:spcBef>
                <a:spcPts val="600"/>
              </a:spcBef>
              <a:spcAft>
                <a:spcPts val="0"/>
              </a:spcAft>
              <a:buNone/>
              <a:defRPr>
                <a:solidFill>
                  <a:srgbClr val="FFFFFF"/>
                </a:solidFill>
                <a:latin typeface="Yanone Kaffeesatz"/>
                <a:ea typeface="Yanone Kaffeesatz"/>
                <a:cs typeface="Yanone Kaffeesatz"/>
                <a:sym typeface="Yanone Kaffeesatz"/>
              </a:defRPr>
            </a:lvl3pPr>
            <a:lvl4pPr lvl="3" rtl="0">
              <a:spcBef>
                <a:spcPts val="600"/>
              </a:spcBef>
              <a:spcAft>
                <a:spcPts val="0"/>
              </a:spcAft>
              <a:buNone/>
              <a:defRPr>
                <a:solidFill>
                  <a:srgbClr val="FFFFFF"/>
                </a:solidFill>
                <a:latin typeface="Yanone Kaffeesatz"/>
                <a:ea typeface="Yanone Kaffeesatz"/>
                <a:cs typeface="Yanone Kaffeesatz"/>
                <a:sym typeface="Yanone Kaffeesatz"/>
              </a:defRPr>
            </a:lvl4pPr>
            <a:lvl5pPr lvl="4" rtl="0">
              <a:spcBef>
                <a:spcPts val="600"/>
              </a:spcBef>
              <a:spcAft>
                <a:spcPts val="0"/>
              </a:spcAft>
              <a:buNone/>
              <a:defRPr>
                <a:solidFill>
                  <a:srgbClr val="FFFFFF"/>
                </a:solidFill>
                <a:latin typeface="Yanone Kaffeesatz"/>
                <a:ea typeface="Yanone Kaffeesatz"/>
                <a:cs typeface="Yanone Kaffeesatz"/>
                <a:sym typeface="Yanone Kaffeesatz"/>
              </a:defRPr>
            </a:lvl5pPr>
            <a:lvl6pPr lvl="5" rtl="0">
              <a:spcBef>
                <a:spcPts val="600"/>
              </a:spcBef>
              <a:spcAft>
                <a:spcPts val="0"/>
              </a:spcAft>
              <a:buNone/>
              <a:defRPr>
                <a:solidFill>
                  <a:srgbClr val="FFFFFF"/>
                </a:solidFill>
                <a:latin typeface="Yanone Kaffeesatz"/>
                <a:ea typeface="Yanone Kaffeesatz"/>
                <a:cs typeface="Yanone Kaffeesatz"/>
                <a:sym typeface="Yanone Kaffeesatz"/>
              </a:defRPr>
            </a:lvl6pPr>
            <a:lvl7pPr lvl="6" rtl="0">
              <a:spcBef>
                <a:spcPts val="600"/>
              </a:spcBef>
              <a:spcAft>
                <a:spcPts val="0"/>
              </a:spcAft>
              <a:buNone/>
              <a:defRPr>
                <a:solidFill>
                  <a:srgbClr val="FFFFFF"/>
                </a:solidFill>
                <a:latin typeface="Yanone Kaffeesatz"/>
                <a:ea typeface="Yanone Kaffeesatz"/>
                <a:cs typeface="Yanone Kaffeesatz"/>
                <a:sym typeface="Yanone Kaffeesatz"/>
              </a:defRPr>
            </a:lvl7pPr>
            <a:lvl8pPr lvl="7" rtl="0">
              <a:spcBef>
                <a:spcPts val="600"/>
              </a:spcBef>
              <a:spcAft>
                <a:spcPts val="0"/>
              </a:spcAft>
              <a:buNone/>
              <a:defRPr>
                <a:solidFill>
                  <a:srgbClr val="FFFFFF"/>
                </a:solidFill>
                <a:latin typeface="Yanone Kaffeesatz"/>
                <a:ea typeface="Yanone Kaffeesatz"/>
                <a:cs typeface="Yanone Kaffeesatz"/>
                <a:sym typeface="Yanone Kaffeesatz"/>
              </a:defRPr>
            </a:lvl8pPr>
            <a:lvl9pPr lvl="8" rtl="0">
              <a:spcBef>
                <a:spcPts val="600"/>
              </a:spcBef>
              <a:spcAft>
                <a:spcPts val="0"/>
              </a:spcAft>
              <a:buNone/>
              <a:defRPr>
                <a:solidFill>
                  <a:srgbClr val="FFFFFF"/>
                </a:solidFill>
                <a:latin typeface="Yanone Kaffeesatz"/>
                <a:ea typeface="Yanone Kaffeesatz"/>
                <a:cs typeface="Yanone Kaffeesatz"/>
                <a:sym typeface="Yanone Kaffeesatz"/>
              </a:defRPr>
            </a:lvl9pPr>
          </a:lstStyle>
          <a:p>
            <a:endParaRPr/>
          </a:p>
        </p:txBody>
      </p:sp>
      <p:sp>
        <p:nvSpPr>
          <p:cNvPr id="1101" name="Google Shape;1101;p12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102" name="Google Shape;1102;p12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1103" name="Google Shape;1103;p12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fld id="{00000000-1234-1234-1234-123412341234}" type="slidenum">
              <a:rPr lang="en" smtClean="0"/>
              <a:pPr/>
              <a:t>‹#›</a:t>
            </a:fld>
            <a:endParaRPr lang="en"/>
          </a:p>
        </p:txBody>
      </p:sp>
      <p:cxnSp>
        <p:nvCxnSpPr>
          <p:cNvPr id="1104" name="Google Shape;1104;p129"/>
          <p:cNvCxnSpPr/>
          <p:nvPr/>
        </p:nvCxnSpPr>
        <p:spPr>
          <a:xfrm>
            <a:off x="300700" y="763100"/>
            <a:ext cx="9485600" cy="0"/>
          </a:xfrm>
          <a:prstGeom prst="straightConnector1">
            <a:avLst/>
          </a:prstGeom>
          <a:noFill/>
          <a:ln w="19050" cap="flat" cmpd="sng">
            <a:solidFill>
              <a:srgbClr val="012F60"/>
            </a:solidFill>
            <a:prstDash val="solid"/>
            <a:round/>
            <a:headEnd type="none" w="med" len="med"/>
            <a:tailEnd type="none" w="med" len="med"/>
          </a:ln>
        </p:spPr>
      </p:cxnSp>
      <p:pic>
        <p:nvPicPr>
          <p:cNvPr id="1105" name="Google Shape;1105;p129"/>
          <p:cNvPicPr preferRelativeResize="0"/>
          <p:nvPr/>
        </p:nvPicPr>
        <p:blipFill>
          <a:blip r:embed="rId2">
            <a:alphaModFix/>
          </a:blip>
          <a:stretch>
            <a:fillRect/>
          </a:stretch>
        </p:blipFill>
        <p:spPr>
          <a:xfrm>
            <a:off x="10030300" y="215402"/>
            <a:ext cx="1908000" cy="635367"/>
          </a:xfrm>
          <a:prstGeom prst="rect">
            <a:avLst/>
          </a:prstGeom>
          <a:noFill/>
          <a:ln>
            <a:noFill/>
          </a:ln>
        </p:spPr>
      </p:pic>
      <p:sp>
        <p:nvSpPr>
          <p:cNvPr id="1106" name="Google Shape;1106;p12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107" name="Google Shape;1107;p129"/>
          <p:cNvSpPr txBox="1"/>
          <p:nvPr/>
        </p:nvSpPr>
        <p:spPr>
          <a:xfrm>
            <a:off x="3993267" y="6567767"/>
            <a:ext cx="3782400" cy="29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666666"/>
                </a:solidFill>
                <a:latin typeface="Roboto"/>
                <a:ea typeface="Roboto"/>
                <a:cs typeface="Roboto"/>
                <a:sym typeface="Roboto"/>
              </a:rPr>
              <a:t>Meeting // Date</a:t>
            </a:r>
            <a:endParaRPr sz="90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22004468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2.5 - Internal with Subtitle &amp; Picture 1">
  <p:cSld name="2.5 - Internal with Subtitle &amp; Picture 1">
    <p:spTree>
      <p:nvGrpSpPr>
        <p:cNvPr id="1" name="Shape 1108"/>
        <p:cNvGrpSpPr/>
        <p:nvPr/>
      </p:nvGrpSpPr>
      <p:grpSpPr>
        <a:xfrm>
          <a:off x="0" y="0"/>
          <a:ext cx="0" cy="0"/>
          <a:chOff x="0" y="0"/>
          <a:chExt cx="0" cy="0"/>
        </a:xfrm>
      </p:grpSpPr>
      <p:sp>
        <p:nvSpPr>
          <p:cNvPr id="1109" name="Google Shape;1109;p130"/>
          <p:cNvSpPr/>
          <p:nvPr/>
        </p:nvSpPr>
        <p:spPr>
          <a:xfrm rot="-5400000">
            <a:off x="7522300" y="2467600"/>
            <a:ext cx="4449600" cy="23080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110" name="Google Shape;1110;p130"/>
          <p:cNvCxnSpPr/>
          <p:nvPr/>
        </p:nvCxnSpPr>
        <p:spPr>
          <a:xfrm rot="10800000">
            <a:off x="8911200" y="3653164"/>
            <a:ext cx="1700800" cy="0"/>
          </a:xfrm>
          <a:prstGeom prst="straightConnector1">
            <a:avLst/>
          </a:prstGeom>
          <a:noFill/>
          <a:ln w="19050" cap="flat" cmpd="sng">
            <a:solidFill>
              <a:srgbClr val="FFFFFF"/>
            </a:solidFill>
            <a:prstDash val="solid"/>
            <a:round/>
            <a:headEnd type="none" w="med" len="med"/>
            <a:tailEnd type="none" w="med" len="med"/>
          </a:ln>
        </p:spPr>
      </p:cxnSp>
      <p:sp>
        <p:nvSpPr>
          <p:cNvPr id="1111" name="Google Shape;1111;p130"/>
          <p:cNvSpPr/>
          <p:nvPr/>
        </p:nvSpPr>
        <p:spPr>
          <a:xfrm>
            <a:off x="8911200" y="1685800"/>
            <a:ext cx="1700800" cy="1720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oboto"/>
                <a:ea typeface="Roboto"/>
                <a:cs typeface="Roboto"/>
                <a:sym typeface="Roboto"/>
              </a:rPr>
              <a:t>INSERT PICTURE HERE</a:t>
            </a:r>
            <a:endParaRPr sz="1800">
              <a:latin typeface="Roboto"/>
              <a:ea typeface="Roboto"/>
              <a:cs typeface="Roboto"/>
              <a:sym typeface="Roboto"/>
            </a:endParaRPr>
          </a:p>
        </p:txBody>
      </p:sp>
      <p:sp>
        <p:nvSpPr>
          <p:cNvPr id="1112" name="Google Shape;1112;p130"/>
          <p:cNvSpPr txBox="1">
            <a:spLocks noGrp="1"/>
          </p:cNvSpPr>
          <p:nvPr>
            <p:ph type="subTitle" idx="1"/>
          </p:nvPr>
        </p:nvSpPr>
        <p:spPr>
          <a:xfrm>
            <a:off x="8791667" y="358740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800">
                <a:solidFill>
                  <a:srgbClr val="FFFFFF"/>
                </a:solidFill>
                <a:latin typeface="Yanone Kaffeesatz"/>
                <a:ea typeface="Yanone Kaffeesatz"/>
                <a:cs typeface="Yanone Kaffeesatz"/>
                <a:sym typeface="Yanone Kaffeesatz"/>
              </a:defRPr>
            </a:lvl1pPr>
            <a:lvl2pPr lvl="1" rtl="0">
              <a:spcBef>
                <a:spcPts val="600"/>
              </a:spcBef>
              <a:spcAft>
                <a:spcPts val="0"/>
              </a:spcAft>
              <a:buNone/>
              <a:defRPr>
                <a:solidFill>
                  <a:srgbClr val="FFFFFF"/>
                </a:solidFill>
                <a:latin typeface="Yanone Kaffeesatz"/>
                <a:ea typeface="Yanone Kaffeesatz"/>
                <a:cs typeface="Yanone Kaffeesatz"/>
                <a:sym typeface="Yanone Kaffeesatz"/>
              </a:defRPr>
            </a:lvl2pPr>
            <a:lvl3pPr lvl="2" rtl="0">
              <a:spcBef>
                <a:spcPts val="600"/>
              </a:spcBef>
              <a:spcAft>
                <a:spcPts val="0"/>
              </a:spcAft>
              <a:buNone/>
              <a:defRPr>
                <a:solidFill>
                  <a:srgbClr val="FFFFFF"/>
                </a:solidFill>
                <a:latin typeface="Yanone Kaffeesatz"/>
                <a:ea typeface="Yanone Kaffeesatz"/>
                <a:cs typeface="Yanone Kaffeesatz"/>
                <a:sym typeface="Yanone Kaffeesatz"/>
              </a:defRPr>
            </a:lvl3pPr>
            <a:lvl4pPr lvl="3" rtl="0">
              <a:spcBef>
                <a:spcPts val="600"/>
              </a:spcBef>
              <a:spcAft>
                <a:spcPts val="0"/>
              </a:spcAft>
              <a:buNone/>
              <a:defRPr>
                <a:solidFill>
                  <a:srgbClr val="FFFFFF"/>
                </a:solidFill>
                <a:latin typeface="Yanone Kaffeesatz"/>
                <a:ea typeface="Yanone Kaffeesatz"/>
                <a:cs typeface="Yanone Kaffeesatz"/>
                <a:sym typeface="Yanone Kaffeesatz"/>
              </a:defRPr>
            </a:lvl4pPr>
            <a:lvl5pPr lvl="4" rtl="0">
              <a:spcBef>
                <a:spcPts val="600"/>
              </a:spcBef>
              <a:spcAft>
                <a:spcPts val="0"/>
              </a:spcAft>
              <a:buNone/>
              <a:defRPr>
                <a:solidFill>
                  <a:srgbClr val="FFFFFF"/>
                </a:solidFill>
                <a:latin typeface="Yanone Kaffeesatz"/>
                <a:ea typeface="Yanone Kaffeesatz"/>
                <a:cs typeface="Yanone Kaffeesatz"/>
                <a:sym typeface="Yanone Kaffeesatz"/>
              </a:defRPr>
            </a:lvl5pPr>
            <a:lvl6pPr lvl="5" rtl="0">
              <a:spcBef>
                <a:spcPts val="600"/>
              </a:spcBef>
              <a:spcAft>
                <a:spcPts val="0"/>
              </a:spcAft>
              <a:buNone/>
              <a:defRPr>
                <a:solidFill>
                  <a:srgbClr val="FFFFFF"/>
                </a:solidFill>
                <a:latin typeface="Yanone Kaffeesatz"/>
                <a:ea typeface="Yanone Kaffeesatz"/>
                <a:cs typeface="Yanone Kaffeesatz"/>
                <a:sym typeface="Yanone Kaffeesatz"/>
              </a:defRPr>
            </a:lvl6pPr>
            <a:lvl7pPr lvl="6" rtl="0">
              <a:spcBef>
                <a:spcPts val="600"/>
              </a:spcBef>
              <a:spcAft>
                <a:spcPts val="0"/>
              </a:spcAft>
              <a:buNone/>
              <a:defRPr>
                <a:solidFill>
                  <a:srgbClr val="FFFFFF"/>
                </a:solidFill>
                <a:latin typeface="Yanone Kaffeesatz"/>
                <a:ea typeface="Yanone Kaffeesatz"/>
                <a:cs typeface="Yanone Kaffeesatz"/>
                <a:sym typeface="Yanone Kaffeesatz"/>
              </a:defRPr>
            </a:lvl7pPr>
            <a:lvl8pPr lvl="7" rtl="0">
              <a:spcBef>
                <a:spcPts val="600"/>
              </a:spcBef>
              <a:spcAft>
                <a:spcPts val="0"/>
              </a:spcAft>
              <a:buNone/>
              <a:defRPr>
                <a:solidFill>
                  <a:srgbClr val="FFFFFF"/>
                </a:solidFill>
                <a:latin typeface="Yanone Kaffeesatz"/>
                <a:ea typeface="Yanone Kaffeesatz"/>
                <a:cs typeface="Yanone Kaffeesatz"/>
                <a:sym typeface="Yanone Kaffeesatz"/>
              </a:defRPr>
            </a:lvl8pPr>
            <a:lvl9pPr lvl="8" rtl="0">
              <a:spcBef>
                <a:spcPts val="600"/>
              </a:spcBef>
              <a:spcAft>
                <a:spcPts val="0"/>
              </a:spcAft>
              <a:buNone/>
              <a:defRPr>
                <a:solidFill>
                  <a:srgbClr val="FFFFFF"/>
                </a:solidFill>
                <a:latin typeface="Yanone Kaffeesatz"/>
                <a:ea typeface="Yanone Kaffeesatz"/>
                <a:cs typeface="Yanone Kaffeesatz"/>
                <a:sym typeface="Yanone Kaffeesatz"/>
              </a:defRPr>
            </a:lvl9pPr>
          </a:lstStyle>
          <a:p>
            <a:endParaRPr/>
          </a:p>
        </p:txBody>
      </p:sp>
      <p:sp>
        <p:nvSpPr>
          <p:cNvPr id="1113" name="Google Shape;1113;p13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114" name="Google Shape;1114;p13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1115" name="Google Shape;1115;p13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fld id="{00000000-1234-1234-1234-123412341234}" type="slidenum">
              <a:rPr lang="en" smtClean="0"/>
              <a:pPr/>
              <a:t>‹#›</a:t>
            </a:fld>
            <a:endParaRPr lang="en"/>
          </a:p>
        </p:txBody>
      </p:sp>
      <p:cxnSp>
        <p:nvCxnSpPr>
          <p:cNvPr id="1116" name="Google Shape;1116;p130"/>
          <p:cNvCxnSpPr/>
          <p:nvPr/>
        </p:nvCxnSpPr>
        <p:spPr>
          <a:xfrm>
            <a:off x="300700" y="763100"/>
            <a:ext cx="9485600" cy="0"/>
          </a:xfrm>
          <a:prstGeom prst="straightConnector1">
            <a:avLst/>
          </a:prstGeom>
          <a:noFill/>
          <a:ln w="19050" cap="flat" cmpd="sng">
            <a:solidFill>
              <a:srgbClr val="012F60"/>
            </a:solidFill>
            <a:prstDash val="solid"/>
            <a:round/>
            <a:headEnd type="none" w="med" len="med"/>
            <a:tailEnd type="none" w="med" len="med"/>
          </a:ln>
        </p:spPr>
      </p:cxnSp>
      <p:pic>
        <p:nvPicPr>
          <p:cNvPr id="1117" name="Google Shape;1117;p130"/>
          <p:cNvPicPr preferRelativeResize="0"/>
          <p:nvPr/>
        </p:nvPicPr>
        <p:blipFill>
          <a:blip r:embed="rId2">
            <a:alphaModFix/>
          </a:blip>
          <a:stretch>
            <a:fillRect/>
          </a:stretch>
        </p:blipFill>
        <p:spPr>
          <a:xfrm>
            <a:off x="10030300" y="215402"/>
            <a:ext cx="1908000" cy="635367"/>
          </a:xfrm>
          <a:prstGeom prst="rect">
            <a:avLst/>
          </a:prstGeom>
          <a:noFill/>
          <a:ln>
            <a:noFill/>
          </a:ln>
        </p:spPr>
      </p:pic>
      <p:sp>
        <p:nvSpPr>
          <p:cNvPr id="1118" name="Google Shape;1118;p13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119" name="Google Shape;1119;p130"/>
          <p:cNvSpPr txBox="1"/>
          <p:nvPr/>
        </p:nvSpPr>
        <p:spPr>
          <a:xfrm>
            <a:off x="3993267" y="6567767"/>
            <a:ext cx="3782400" cy="29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666666"/>
                </a:solidFill>
                <a:latin typeface="Roboto"/>
                <a:ea typeface="Roboto"/>
                <a:cs typeface="Roboto"/>
                <a:sym typeface="Roboto"/>
              </a:rPr>
              <a:t>Meeting // Date</a:t>
            </a:r>
            <a:endParaRPr sz="900">
              <a:solidFill>
                <a:srgbClr val="666666"/>
              </a:solidFill>
              <a:latin typeface="Roboto"/>
              <a:ea typeface="Roboto"/>
              <a:cs typeface="Roboto"/>
              <a:sym typeface="Roboto"/>
            </a:endParaRPr>
          </a:p>
        </p:txBody>
      </p:sp>
      <p:sp>
        <p:nvSpPr>
          <p:cNvPr id="1120" name="Google Shape;1120;p130"/>
          <p:cNvSpPr txBox="1">
            <a:spLocks noGrp="1"/>
          </p:cNvSpPr>
          <p:nvPr>
            <p:ph type="subTitle" idx="2"/>
          </p:nvPr>
        </p:nvSpPr>
        <p:spPr>
          <a:xfrm>
            <a:off x="8791667" y="4839400"/>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400">
                <a:solidFill>
                  <a:srgbClr val="FFFFFF"/>
                </a:solidFill>
                <a:latin typeface="Yanone Kaffeesatz"/>
                <a:ea typeface="Yanone Kaffeesatz"/>
                <a:cs typeface="Yanone Kaffeesatz"/>
                <a:sym typeface="Yanone Kaffeesatz"/>
              </a:defRPr>
            </a:lvl1pPr>
            <a:lvl2pPr lvl="1" rtl="0">
              <a:spcBef>
                <a:spcPts val="600"/>
              </a:spcBef>
              <a:spcAft>
                <a:spcPts val="0"/>
              </a:spcAft>
              <a:buNone/>
              <a:defRPr sz="1400">
                <a:solidFill>
                  <a:srgbClr val="FFFFFF"/>
                </a:solidFill>
                <a:latin typeface="Yanone Kaffeesatz"/>
                <a:ea typeface="Yanone Kaffeesatz"/>
                <a:cs typeface="Yanone Kaffeesatz"/>
                <a:sym typeface="Yanone Kaffeesatz"/>
              </a:defRPr>
            </a:lvl2pPr>
            <a:lvl3pPr lvl="2" rtl="0">
              <a:spcBef>
                <a:spcPts val="600"/>
              </a:spcBef>
              <a:spcAft>
                <a:spcPts val="0"/>
              </a:spcAft>
              <a:buNone/>
              <a:defRPr sz="1400">
                <a:solidFill>
                  <a:srgbClr val="FFFFFF"/>
                </a:solidFill>
                <a:latin typeface="Yanone Kaffeesatz"/>
                <a:ea typeface="Yanone Kaffeesatz"/>
                <a:cs typeface="Yanone Kaffeesatz"/>
                <a:sym typeface="Yanone Kaffeesatz"/>
              </a:defRPr>
            </a:lvl3pPr>
            <a:lvl4pPr lvl="3" rtl="0">
              <a:spcBef>
                <a:spcPts val="600"/>
              </a:spcBef>
              <a:spcAft>
                <a:spcPts val="0"/>
              </a:spcAft>
              <a:buNone/>
              <a:defRPr sz="1400">
                <a:solidFill>
                  <a:srgbClr val="FFFFFF"/>
                </a:solidFill>
                <a:latin typeface="Yanone Kaffeesatz"/>
                <a:ea typeface="Yanone Kaffeesatz"/>
                <a:cs typeface="Yanone Kaffeesatz"/>
                <a:sym typeface="Yanone Kaffeesatz"/>
              </a:defRPr>
            </a:lvl4pPr>
            <a:lvl5pPr lvl="4" rtl="0">
              <a:spcBef>
                <a:spcPts val="600"/>
              </a:spcBef>
              <a:spcAft>
                <a:spcPts val="0"/>
              </a:spcAft>
              <a:buNone/>
              <a:defRPr sz="1400">
                <a:solidFill>
                  <a:srgbClr val="FFFFFF"/>
                </a:solidFill>
                <a:latin typeface="Yanone Kaffeesatz"/>
                <a:ea typeface="Yanone Kaffeesatz"/>
                <a:cs typeface="Yanone Kaffeesatz"/>
                <a:sym typeface="Yanone Kaffeesatz"/>
              </a:defRPr>
            </a:lvl5pPr>
            <a:lvl6pPr lvl="5" rtl="0">
              <a:spcBef>
                <a:spcPts val="600"/>
              </a:spcBef>
              <a:spcAft>
                <a:spcPts val="0"/>
              </a:spcAft>
              <a:buNone/>
              <a:defRPr sz="1400">
                <a:solidFill>
                  <a:srgbClr val="FFFFFF"/>
                </a:solidFill>
                <a:latin typeface="Yanone Kaffeesatz"/>
                <a:ea typeface="Yanone Kaffeesatz"/>
                <a:cs typeface="Yanone Kaffeesatz"/>
                <a:sym typeface="Yanone Kaffeesatz"/>
              </a:defRPr>
            </a:lvl6pPr>
            <a:lvl7pPr lvl="6" rtl="0">
              <a:spcBef>
                <a:spcPts val="600"/>
              </a:spcBef>
              <a:spcAft>
                <a:spcPts val="0"/>
              </a:spcAft>
              <a:buNone/>
              <a:defRPr sz="1400">
                <a:solidFill>
                  <a:srgbClr val="FFFFFF"/>
                </a:solidFill>
                <a:latin typeface="Yanone Kaffeesatz"/>
                <a:ea typeface="Yanone Kaffeesatz"/>
                <a:cs typeface="Yanone Kaffeesatz"/>
                <a:sym typeface="Yanone Kaffeesatz"/>
              </a:defRPr>
            </a:lvl7pPr>
            <a:lvl8pPr lvl="7" rtl="0">
              <a:spcBef>
                <a:spcPts val="600"/>
              </a:spcBef>
              <a:spcAft>
                <a:spcPts val="0"/>
              </a:spcAft>
              <a:buNone/>
              <a:defRPr sz="1400">
                <a:solidFill>
                  <a:srgbClr val="FFFFFF"/>
                </a:solidFill>
                <a:latin typeface="Yanone Kaffeesatz"/>
                <a:ea typeface="Yanone Kaffeesatz"/>
                <a:cs typeface="Yanone Kaffeesatz"/>
                <a:sym typeface="Yanone Kaffeesatz"/>
              </a:defRPr>
            </a:lvl8pPr>
            <a:lvl9pPr lvl="8" rtl="0">
              <a:spcBef>
                <a:spcPts val="600"/>
              </a:spcBef>
              <a:spcAft>
                <a:spcPts val="0"/>
              </a:spcAft>
              <a:buNone/>
              <a:defRPr sz="1400">
                <a:solidFill>
                  <a:srgbClr val="FFFFFF"/>
                </a:solidFill>
                <a:latin typeface="Yanone Kaffeesatz"/>
                <a:ea typeface="Yanone Kaffeesatz"/>
                <a:cs typeface="Yanone Kaffeesatz"/>
                <a:sym typeface="Yanone Kaffeesatz"/>
              </a:defRPr>
            </a:lvl9pPr>
          </a:lstStyle>
          <a:p>
            <a:endParaRPr/>
          </a:p>
        </p:txBody>
      </p:sp>
      <p:sp>
        <p:nvSpPr>
          <p:cNvPr id="1121" name="Google Shape;1121;p130"/>
          <p:cNvSpPr txBox="1">
            <a:spLocks noGrp="1"/>
          </p:cNvSpPr>
          <p:nvPr>
            <p:ph type="title"/>
          </p:nvPr>
        </p:nvSpPr>
        <p:spPr>
          <a:xfrm>
            <a:off x="915133" y="2072833"/>
            <a:ext cx="6466000" cy="1206800"/>
          </a:xfrm>
          <a:prstGeom prst="rect">
            <a:avLst/>
          </a:prstGeom>
        </p:spPr>
        <p:txBody>
          <a:bodyPr spcFirstLastPara="1" wrap="square" lIns="91425" tIns="91425" rIns="91425" bIns="91425" anchor="ctr" anchorCtr="0"/>
          <a:lstStyle>
            <a:lvl1pPr lvl="0" algn="r" rtl="0">
              <a:spcBef>
                <a:spcPts val="0"/>
              </a:spcBef>
              <a:spcAft>
                <a:spcPts val="0"/>
              </a:spcAft>
              <a:buNone/>
              <a:defRPr sz="4000"/>
            </a:lvl1pPr>
            <a:lvl2pPr lvl="1" algn="r" rtl="0">
              <a:spcBef>
                <a:spcPts val="0"/>
              </a:spcBef>
              <a:spcAft>
                <a:spcPts val="0"/>
              </a:spcAft>
              <a:buNone/>
              <a:defRPr sz="4000"/>
            </a:lvl2pPr>
            <a:lvl3pPr lvl="2" algn="r" rtl="0">
              <a:spcBef>
                <a:spcPts val="0"/>
              </a:spcBef>
              <a:spcAft>
                <a:spcPts val="0"/>
              </a:spcAft>
              <a:buNone/>
              <a:defRPr sz="4000"/>
            </a:lvl3pPr>
            <a:lvl4pPr lvl="3" algn="r" rtl="0">
              <a:spcBef>
                <a:spcPts val="0"/>
              </a:spcBef>
              <a:spcAft>
                <a:spcPts val="0"/>
              </a:spcAft>
              <a:buNone/>
              <a:defRPr sz="4000"/>
            </a:lvl4pPr>
            <a:lvl5pPr lvl="4" algn="r" rtl="0">
              <a:spcBef>
                <a:spcPts val="0"/>
              </a:spcBef>
              <a:spcAft>
                <a:spcPts val="0"/>
              </a:spcAft>
              <a:buNone/>
              <a:defRPr sz="4000"/>
            </a:lvl5pPr>
            <a:lvl6pPr lvl="5" algn="r" rtl="0">
              <a:spcBef>
                <a:spcPts val="0"/>
              </a:spcBef>
              <a:spcAft>
                <a:spcPts val="0"/>
              </a:spcAft>
              <a:buNone/>
              <a:defRPr sz="4000"/>
            </a:lvl6pPr>
            <a:lvl7pPr lvl="6" algn="r" rtl="0">
              <a:spcBef>
                <a:spcPts val="0"/>
              </a:spcBef>
              <a:spcAft>
                <a:spcPts val="0"/>
              </a:spcAft>
              <a:buNone/>
              <a:defRPr sz="4000"/>
            </a:lvl7pPr>
            <a:lvl8pPr lvl="7" algn="r" rtl="0">
              <a:spcBef>
                <a:spcPts val="0"/>
              </a:spcBef>
              <a:spcAft>
                <a:spcPts val="0"/>
              </a:spcAft>
              <a:buNone/>
              <a:defRPr sz="4000"/>
            </a:lvl8pPr>
            <a:lvl9pPr lvl="8" algn="r" rtl="0">
              <a:spcBef>
                <a:spcPts val="0"/>
              </a:spcBef>
              <a:spcAft>
                <a:spcPts val="0"/>
              </a:spcAft>
              <a:buNone/>
              <a:defRPr sz="4000"/>
            </a:lvl9pPr>
          </a:lstStyle>
          <a:p>
            <a:endParaRPr/>
          </a:p>
        </p:txBody>
      </p:sp>
      <p:sp>
        <p:nvSpPr>
          <p:cNvPr id="1122" name="Google Shape;1122;p130"/>
          <p:cNvSpPr txBox="1">
            <a:spLocks noGrp="1"/>
          </p:cNvSpPr>
          <p:nvPr>
            <p:ph type="subTitle" idx="3"/>
          </p:nvPr>
        </p:nvSpPr>
        <p:spPr>
          <a:xfrm>
            <a:off x="85767" y="2866817"/>
            <a:ext cx="7274800" cy="1039600"/>
          </a:xfrm>
          <a:prstGeom prst="rect">
            <a:avLst/>
          </a:prstGeom>
        </p:spPr>
        <p:txBody>
          <a:bodyPr spcFirstLastPara="1" wrap="square" lIns="91425" tIns="91425" rIns="91425" bIns="91425" anchor="ctr" anchorCtr="0"/>
          <a:lstStyle>
            <a:lvl1pPr lvl="0" algn="r" rtl="0">
              <a:spcBef>
                <a:spcPts val="600"/>
              </a:spcBef>
              <a:spcAft>
                <a:spcPts val="0"/>
              </a:spcAft>
              <a:buNone/>
              <a:defRPr b="1">
                <a:solidFill>
                  <a:srgbClr val="666666"/>
                </a:solidFill>
                <a:latin typeface="Yanone Kaffeesatz"/>
                <a:ea typeface="Yanone Kaffeesatz"/>
                <a:cs typeface="Yanone Kaffeesatz"/>
                <a:sym typeface="Yanone Kaffeesatz"/>
              </a:defRPr>
            </a:lvl1pPr>
            <a:lvl2pPr lvl="1" algn="r" rtl="0">
              <a:spcBef>
                <a:spcPts val="600"/>
              </a:spcBef>
              <a:spcAft>
                <a:spcPts val="0"/>
              </a:spcAft>
              <a:buNone/>
              <a:defRPr b="1">
                <a:solidFill>
                  <a:schemeClr val="accent4"/>
                </a:solidFill>
                <a:latin typeface="Yanone Kaffeesatz"/>
                <a:ea typeface="Yanone Kaffeesatz"/>
                <a:cs typeface="Yanone Kaffeesatz"/>
                <a:sym typeface="Yanone Kaffeesatz"/>
              </a:defRPr>
            </a:lvl2pPr>
            <a:lvl3pPr lvl="2" algn="r" rtl="0">
              <a:spcBef>
                <a:spcPts val="600"/>
              </a:spcBef>
              <a:spcAft>
                <a:spcPts val="0"/>
              </a:spcAft>
              <a:buNone/>
              <a:defRPr b="1">
                <a:solidFill>
                  <a:schemeClr val="accent4"/>
                </a:solidFill>
                <a:latin typeface="Yanone Kaffeesatz"/>
                <a:ea typeface="Yanone Kaffeesatz"/>
                <a:cs typeface="Yanone Kaffeesatz"/>
                <a:sym typeface="Yanone Kaffeesatz"/>
              </a:defRPr>
            </a:lvl3pPr>
            <a:lvl4pPr lvl="3" algn="r" rtl="0">
              <a:spcBef>
                <a:spcPts val="600"/>
              </a:spcBef>
              <a:spcAft>
                <a:spcPts val="0"/>
              </a:spcAft>
              <a:buNone/>
              <a:defRPr b="1">
                <a:solidFill>
                  <a:schemeClr val="accent4"/>
                </a:solidFill>
                <a:latin typeface="Yanone Kaffeesatz"/>
                <a:ea typeface="Yanone Kaffeesatz"/>
                <a:cs typeface="Yanone Kaffeesatz"/>
                <a:sym typeface="Yanone Kaffeesatz"/>
              </a:defRPr>
            </a:lvl4pPr>
            <a:lvl5pPr lvl="4" algn="r" rtl="0">
              <a:spcBef>
                <a:spcPts val="600"/>
              </a:spcBef>
              <a:spcAft>
                <a:spcPts val="0"/>
              </a:spcAft>
              <a:buNone/>
              <a:defRPr b="1">
                <a:solidFill>
                  <a:schemeClr val="accent4"/>
                </a:solidFill>
                <a:latin typeface="Yanone Kaffeesatz"/>
                <a:ea typeface="Yanone Kaffeesatz"/>
                <a:cs typeface="Yanone Kaffeesatz"/>
                <a:sym typeface="Yanone Kaffeesatz"/>
              </a:defRPr>
            </a:lvl5pPr>
            <a:lvl6pPr lvl="5" algn="r" rtl="0">
              <a:spcBef>
                <a:spcPts val="600"/>
              </a:spcBef>
              <a:spcAft>
                <a:spcPts val="0"/>
              </a:spcAft>
              <a:buNone/>
              <a:defRPr b="1">
                <a:solidFill>
                  <a:schemeClr val="accent4"/>
                </a:solidFill>
                <a:latin typeface="Yanone Kaffeesatz"/>
                <a:ea typeface="Yanone Kaffeesatz"/>
                <a:cs typeface="Yanone Kaffeesatz"/>
                <a:sym typeface="Yanone Kaffeesatz"/>
              </a:defRPr>
            </a:lvl6pPr>
            <a:lvl7pPr lvl="6" algn="r" rtl="0">
              <a:spcBef>
                <a:spcPts val="600"/>
              </a:spcBef>
              <a:spcAft>
                <a:spcPts val="0"/>
              </a:spcAft>
              <a:buNone/>
              <a:defRPr b="1">
                <a:solidFill>
                  <a:schemeClr val="accent4"/>
                </a:solidFill>
                <a:latin typeface="Yanone Kaffeesatz"/>
                <a:ea typeface="Yanone Kaffeesatz"/>
                <a:cs typeface="Yanone Kaffeesatz"/>
                <a:sym typeface="Yanone Kaffeesatz"/>
              </a:defRPr>
            </a:lvl7pPr>
            <a:lvl8pPr lvl="7" algn="r" rtl="0">
              <a:spcBef>
                <a:spcPts val="600"/>
              </a:spcBef>
              <a:spcAft>
                <a:spcPts val="0"/>
              </a:spcAft>
              <a:buNone/>
              <a:defRPr b="1">
                <a:solidFill>
                  <a:schemeClr val="accent4"/>
                </a:solidFill>
                <a:latin typeface="Yanone Kaffeesatz"/>
                <a:ea typeface="Yanone Kaffeesatz"/>
                <a:cs typeface="Yanone Kaffeesatz"/>
                <a:sym typeface="Yanone Kaffeesatz"/>
              </a:defRPr>
            </a:lvl8pPr>
            <a:lvl9pPr lvl="8" algn="r" rtl="0">
              <a:spcBef>
                <a:spcPts val="600"/>
              </a:spcBef>
              <a:spcAft>
                <a:spcPts val="0"/>
              </a:spcAft>
              <a:buNone/>
              <a:defRPr b="1">
                <a:solidFill>
                  <a:schemeClr val="accent4"/>
                </a:solidFill>
                <a:latin typeface="Yanone Kaffeesatz"/>
                <a:ea typeface="Yanone Kaffeesatz"/>
                <a:cs typeface="Yanone Kaffeesatz"/>
                <a:sym typeface="Yanone Kaffeesatz"/>
              </a:defRPr>
            </a:lvl9pPr>
          </a:lstStyle>
          <a:p>
            <a:endParaRPr/>
          </a:p>
        </p:txBody>
      </p:sp>
    </p:spTree>
    <p:extLst>
      <p:ext uri="{BB962C8B-B14F-4D97-AF65-F5344CB8AC3E}">
        <p14:creationId xmlns:p14="http://schemas.microsoft.com/office/powerpoint/2010/main" val="30868403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2.5 - Internal with Subtitle &amp; Picture 1 1">
  <p:cSld name="2.5 - Internal with Subtitle &amp; Picture 1 1">
    <p:spTree>
      <p:nvGrpSpPr>
        <p:cNvPr id="1" name="Shape 1123"/>
        <p:cNvGrpSpPr/>
        <p:nvPr/>
      </p:nvGrpSpPr>
      <p:grpSpPr>
        <a:xfrm>
          <a:off x="0" y="0"/>
          <a:ext cx="0" cy="0"/>
          <a:chOff x="0" y="0"/>
          <a:chExt cx="0" cy="0"/>
        </a:xfrm>
      </p:grpSpPr>
      <p:sp>
        <p:nvSpPr>
          <p:cNvPr id="1124" name="Google Shape;1124;p131"/>
          <p:cNvSpPr/>
          <p:nvPr/>
        </p:nvSpPr>
        <p:spPr>
          <a:xfrm rot="-5400000">
            <a:off x="7725500" y="2467600"/>
            <a:ext cx="4449600" cy="23080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125" name="Google Shape;1125;p131"/>
          <p:cNvCxnSpPr/>
          <p:nvPr/>
        </p:nvCxnSpPr>
        <p:spPr>
          <a:xfrm rot="10800000">
            <a:off x="9114400" y="3653164"/>
            <a:ext cx="1700800" cy="0"/>
          </a:xfrm>
          <a:prstGeom prst="straightConnector1">
            <a:avLst/>
          </a:prstGeom>
          <a:noFill/>
          <a:ln w="19050" cap="flat" cmpd="sng">
            <a:solidFill>
              <a:srgbClr val="FFFFFF"/>
            </a:solidFill>
            <a:prstDash val="solid"/>
            <a:round/>
            <a:headEnd type="none" w="med" len="med"/>
            <a:tailEnd type="none" w="med" len="med"/>
          </a:ln>
        </p:spPr>
      </p:cxnSp>
      <p:sp>
        <p:nvSpPr>
          <p:cNvPr id="1126" name="Google Shape;1126;p131"/>
          <p:cNvSpPr/>
          <p:nvPr/>
        </p:nvSpPr>
        <p:spPr>
          <a:xfrm>
            <a:off x="9114400" y="1685800"/>
            <a:ext cx="1700800" cy="1720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oboto"/>
                <a:ea typeface="Roboto"/>
                <a:cs typeface="Roboto"/>
                <a:sym typeface="Roboto"/>
              </a:rPr>
              <a:t>INSERT PICTURE HERE</a:t>
            </a:r>
            <a:endParaRPr sz="1800">
              <a:latin typeface="Roboto"/>
              <a:ea typeface="Roboto"/>
              <a:cs typeface="Roboto"/>
              <a:sym typeface="Roboto"/>
            </a:endParaRPr>
          </a:p>
        </p:txBody>
      </p:sp>
      <p:sp>
        <p:nvSpPr>
          <p:cNvPr id="1127" name="Google Shape;1127;p131"/>
          <p:cNvSpPr txBox="1">
            <a:spLocks noGrp="1"/>
          </p:cNvSpPr>
          <p:nvPr>
            <p:ph type="subTitle" idx="1"/>
          </p:nvPr>
        </p:nvSpPr>
        <p:spPr>
          <a:xfrm>
            <a:off x="8994867" y="358740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800">
                <a:solidFill>
                  <a:srgbClr val="FFFFFF"/>
                </a:solidFill>
                <a:latin typeface="Yanone Kaffeesatz"/>
                <a:ea typeface="Yanone Kaffeesatz"/>
                <a:cs typeface="Yanone Kaffeesatz"/>
                <a:sym typeface="Yanone Kaffeesatz"/>
              </a:defRPr>
            </a:lvl1pPr>
            <a:lvl2pPr lvl="1" rtl="0">
              <a:spcBef>
                <a:spcPts val="600"/>
              </a:spcBef>
              <a:spcAft>
                <a:spcPts val="0"/>
              </a:spcAft>
              <a:buNone/>
              <a:defRPr>
                <a:solidFill>
                  <a:srgbClr val="FFFFFF"/>
                </a:solidFill>
                <a:latin typeface="Yanone Kaffeesatz"/>
                <a:ea typeface="Yanone Kaffeesatz"/>
                <a:cs typeface="Yanone Kaffeesatz"/>
                <a:sym typeface="Yanone Kaffeesatz"/>
              </a:defRPr>
            </a:lvl2pPr>
            <a:lvl3pPr lvl="2" rtl="0">
              <a:spcBef>
                <a:spcPts val="600"/>
              </a:spcBef>
              <a:spcAft>
                <a:spcPts val="0"/>
              </a:spcAft>
              <a:buNone/>
              <a:defRPr>
                <a:solidFill>
                  <a:srgbClr val="FFFFFF"/>
                </a:solidFill>
                <a:latin typeface="Yanone Kaffeesatz"/>
                <a:ea typeface="Yanone Kaffeesatz"/>
                <a:cs typeface="Yanone Kaffeesatz"/>
                <a:sym typeface="Yanone Kaffeesatz"/>
              </a:defRPr>
            </a:lvl3pPr>
            <a:lvl4pPr lvl="3" rtl="0">
              <a:spcBef>
                <a:spcPts val="600"/>
              </a:spcBef>
              <a:spcAft>
                <a:spcPts val="0"/>
              </a:spcAft>
              <a:buNone/>
              <a:defRPr>
                <a:solidFill>
                  <a:srgbClr val="FFFFFF"/>
                </a:solidFill>
                <a:latin typeface="Yanone Kaffeesatz"/>
                <a:ea typeface="Yanone Kaffeesatz"/>
                <a:cs typeface="Yanone Kaffeesatz"/>
                <a:sym typeface="Yanone Kaffeesatz"/>
              </a:defRPr>
            </a:lvl4pPr>
            <a:lvl5pPr lvl="4" rtl="0">
              <a:spcBef>
                <a:spcPts val="600"/>
              </a:spcBef>
              <a:spcAft>
                <a:spcPts val="0"/>
              </a:spcAft>
              <a:buNone/>
              <a:defRPr>
                <a:solidFill>
                  <a:srgbClr val="FFFFFF"/>
                </a:solidFill>
                <a:latin typeface="Yanone Kaffeesatz"/>
                <a:ea typeface="Yanone Kaffeesatz"/>
                <a:cs typeface="Yanone Kaffeesatz"/>
                <a:sym typeface="Yanone Kaffeesatz"/>
              </a:defRPr>
            </a:lvl5pPr>
            <a:lvl6pPr lvl="5" rtl="0">
              <a:spcBef>
                <a:spcPts val="600"/>
              </a:spcBef>
              <a:spcAft>
                <a:spcPts val="0"/>
              </a:spcAft>
              <a:buNone/>
              <a:defRPr>
                <a:solidFill>
                  <a:srgbClr val="FFFFFF"/>
                </a:solidFill>
                <a:latin typeface="Yanone Kaffeesatz"/>
                <a:ea typeface="Yanone Kaffeesatz"/>
                <a:cs typeface="Yanone Kaffeesatz"/>
                <a:sym typeface="Yanone Kaffeesatz"/>
              </a:defRPr>
            </a:lvl6pPr>
            <a:lvl7pPr lvl="6" rtl="0">
              <a:spcBef>
                <a:spcPts val="600"/>
              </a:spcBef>
              <a:spcAft>
                <a:spcPts val="0"/>
              </a:spcAft>
              <a:buNone/>
              <a:defRPr>
                <a:solidFill>
                  <a:srgbClr val="FFFFFF"/>
                </a:solidFill>
                <a:latin typeface="Yanone Kaffeesatz"/>
                <a:ea typeface="Yanone Kaffeesatz"/>
                <a:cs typeface="Yanone Kaffeesatz"/>
                <a:sym typeface="Yanone Kaffeesatz"/>
              </a:defRPr>
            </a:lvl7pPr>
            <a:lvl8pPr lvl="7" rtl="0">
              <a:spcBef>
                <a:spcPts val="600"/>
              </a:spcBef>
              <a:spcAft>
                <a:spcPts val="0"/>
              </a:spcAft>
              <a:buNone/>
              <a:defRPr>
                <a:solidFill>
                  <a:srgbClr val="FFFFFF"/>
                </a:solidFill>
                <a:latin typeface="Yanone Kaffeesatz"/>
                <a:ea typeface="Yanone Kaffeesatz"/>
                <a:cs typeface="Yanone Kaffeesatz"/>
                <a:sym typeface="Yanone Kaffeesatz"/>
              </a:defRPr>
            </a:lvl8pPr>
            <a:lvl9pPr lvl="8" rtl="0">
              <a:spcBef>
                <a:spcPts val="600"/>
              </a:spcBef>
              <a:spcAft>
                <a:spcPts val="0"/>
              </a:spcAft>
              <a:buNone/>
              <a:defRPr>
                <a:solidFill>
                  <a:srgbClr val="FFFFFF"/>
                </a:solidFill>
                <a:latin typeface="Yanone Kaffeesatz"/>
                <a:ea typeface="Yanone Kaffeesatz"/>
                <a:cs typeface="Yanone Kaffeesatz"/>
                <a:sym typeface="Yanone Kaffeesatz"/>
              </a:defRPr>
            </a:lvl9pPr>
          </a:lstStyle>
          <a:p>
            <a:endParaRPr/>
          </a:p>
        </p:txBody>
      </p:sp>
      <p:sp>
        <p:nvSpPr>
          <p:cNvPr id="1128" name="Google Shape;1128;p13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129" name="Google Shape;1129;p13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1130" name="Google Shape;1130;p13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fld id="{00000000-1234-1234-1234-123412341234}" type="slidenum">
              <a:rPr lang="en" smtClean="0"/>
              <a:pPr/>
              <a:t>‹#›</a:t>
            </a:fld>
            <a:endParaRPr lang="en"/>
          </a:p>
        </p:txBody>
      </p:sp>
      <p:cxnSp>
        <p:nvCxnSpPr>
          <p:cNvPr id="1131" name="Google Shape;1131;p131"/>
          <p:cNvCxnSpPr/>
          <p:nvPr/>
        </p:nvCxnSpPr>
        <p:spPr>
          <a:xfrm>
            <a:off x="300700" y="763100"/>
            <a:ext cx="9485600" cy="0"/>
          </a:xfrm>
          <a:prstGeom prst="straightConnector1">
            <a:avLst/>
          </a:prstGeom>
          <a:noFill/>
          <a:ln w="19050" cap="flat" cmpd="sng">
            <a:solidFill>
              <a:srgbClr val="012F60"/>
            </a:solidFill>
            <a:prstDash val="solid"/>
            <a:round/>
            <a:headEnd type="none" w="med" len="med"/>
            <a:tailEnd type="none" w="med" len="med"/>
          </a:ln>
        </p:spPr>
      </p:cxnSp>
      <p:pic>
        <p:nvPicPr>
          <p:cNvPr id="1132" name="Google Shape;1132;p131"/>
          <p:cNvPicPr preferRelativeResize="0"/>
          <p:nvPr/>
        </p:nvPicPr>
        <p:blipFill>
          <a:blip r:embed="rId2">
            <a:alphaModFix/>
          </a:blip>
          <a:stretch>
            <a:fillRect/>
          </a:stretch>
        </p:blipFill>
        <p:spPr>
          <a:xfrm>
            <a:off x="10030300" y="215402"/>
            <a:ext cx="1908000" cy="635367"/>
          </a:xfrm>
          <a:prstGeom prst="rect">
            <a:avLst/>
          </a:prstGeom>
          <a:noFill/>
          <a:ln>
            <a:noFill/>
          </a:ln>
        </p:spPr>
      </p:pic>
      <p:sp>
        <p:nvSpPr>
          <p:cNvPr id="1133" name="Google Shape;1133;p13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134" name="Google Shape;1134;p131"/>
          <p:cNvSpPr txBox="1"/>
          <p:nvPr/>
        </p:nvSpPr>
        <p:spPr>
          <a:xfrm>
            <a:off x="3993267" y="6567767"/>
            <a:ext cx="3782400" cy="29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666666"/>
                </a:solidFill>
                <a:latin typeface="Roboto"/>
                <a:ea typeface="Roboto"/>
                <a:cs typeface="Roboto"/>
                <a:sym typeface="Roboto"/>
              </a:rPr>
              <a:t>Meeting // Date</a:t>
            </a:r>
            <a:endParaRPr sz="900">
              <a:solidFill>
                <a:srgbClr val="666666"/>
              </a:solidFill>
              <a:latin typeface="Roboto"/>
              <a:ea typeface="Roboto"/>
              <a:cs typeface="Roboto"/>
              <a:sym typeface="Roboto"/>
            </a:endParaRPr>
          </a:p>
        </p:txBody>
      </p:sp>
      <p:sp>
        <p:nvSpPr>
          <p:cNvPr id="1135" name="Google Shape;1135;p131"/>
          <p:cNvSpPr txBox="1">
            <a:spLocks noGrp="1"/>
          </p:cNvSpPr>
          <p:nvPr>
            <p:ph type="subTitle" idx="2"/>
          </p:nvPr>
        </p:nvSpPr>
        <p:spPr>
          <a:xfrm>
            <a:off x="8994867" y="4839400"/>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400">
                <a:solidFill>
                  <a:srgbClr val="FFFFFF"/>
                </a:solidFill>
                <a:latin typeface="Yanone Kaffeesatz"/>
                <a:ea typeface="Yanone Kaffeesatz"/>
                <a:cs typeface="Yanone Kaffeesatz"/>
                <a:sym typeface="Yanone Kaffeesatz"/>
              </a:defRPr>
            </a:lvl1pPr>
            <a:lvl2pPr lvl="1" rtl="0">
              <a:spcBef>
                <a:spcPts val="600"/>
              </a:spcBef>
              <a:spcAft>
                <a:spcPts val="0"/>
              </a:spcAft>
              <a:buNone/>
              <a:defRPr sz="1400">
                <a:solidFill>
                  <a:srgbClr val="FFFFFF"/>
                </a:solidFill>
                <a:latin typeface="Yanone Kaffeesatz"/>
                <a:ea typeface="Yanone Kaffeesatz"/>
                <a:cs typeface="Yanone Kaffeesatz"/>
                <a:sym typeface="Yanone Kaffeesatz"/>
              </a:defRPr>
            </a:lvl2pPr>
            <a:lvl3pPr lvl="2" rtl="0">
              <a:spcBef>
                <a:spcPts val="600"/>
              </a:spcBef>
              <a:spcAft>
                <a:spcPts val="0"/>
              </a:spcAft>
              <a:buNone/>
              <a:defRPr sz="1400">
                <a:solidFill>
                  <a:srgbClr val="FFFFFF"/>
                </a:solidFill>
                <a:latin typeface="Yanone Kaffeesatz"/>
                <a:ea typeface="Yanone Kaffeesatz"/>
                <a:cs typeface="Yanone Kaffeesatz"/>
                <a:sym typeface="Yanone Kaffeesatz"/>
              </a:defRPr>
            </a:lvl3pPr>
            <a:lvl4pPr lvl="3" rtl="0">
              <a:spcBef>
                <a:spcPts val="600"/>
              </a:spcBef>
              <a:spcAft>
                <a:spcPts val="0"/>
              </a:spcAft>
              <a:buNone/>
              <a:defRPr sz="1400">
                <a:solidFill>
                  <a:srgbClr val="FFFFFF"/>
                </a:solidFill>
                <a:latin typeface="Yanone Kaffeesatz"/>
                <a:ea typeface="Yanone Kaffeesatz"/>
                <a:cs typeface="Yanone Kaffeesatz"/>
                <a:sym typeface="Yanone Kaffeesatz"/>
              </a:defRPr>
            </a:lvl4pPr>
            <a:lvl5pPr lvl="4" rtl="0">
              <a:spcBef>
                <a:spcPts val="600"/>
              </a:spcBef>
              <a:spcAft>
                <a:spcPts val="0"/>
              </a:spcAft>
              <a:buNone/>
              <a:defRPr sz="1400">
                <a:solidFill>
                  <a:srgbClr val="FFFFFF"/>
                </a:solidFill>
                <a:latin typeface="Yanone Kaffeesatz"/>
                <a:ea typeface="Yanone Kaffeesatz"/>
                <a:cs typeface="Yanone Kaffeesatz"/>
                <a:sym typeface="Yanone Kaffeesatz"/>
              </a:defRPr>
            </a:lvl5pPr>
            <a:lvl6pPr lvl="5" rtl="0">
              <a:spcBef>
                <a:spcPts val="600"/>
              </a:spcBef>
              <a:spcAft>
                <a:spcPts val="0"/>
              </a:spcAft>
              <a:buNone/>
              <a:defRPr sz="1400">
                <a:solidFill>
                  <a:srgbClr val="FFFFFF"/>
                </a:solidFill>
                <a:latin typeface="Yanone Kaffeesatz"/>
                <a:ea typeface="Yanone Kaffeesatz"/>
                <a:cs typeface="Yanone Kaffeesatz"/>
                <a:sym typeface="Yanone Kaffeesatz"/>
              </a:defRPr>
            </a:lvl6pPr>
            <a:lvl7pPr lvl="6" rtl="0">
              <a:spcBef>
                <a:spcPts val="600"/>
              </a:spcBef>
              <a:spcAft>
                <a:spcPts val="0"/>
              </a:spcAft>
              <a:buNone/>
              <a:defRPr sz="1400">
                <a:solidFill>
                  <a:srgbClr val="FFFFFF"/>
                </a:solidFill>
                <a:latin typeface="Yanone Kaffeesatz"/>
                <a:ea typeface="Yanone Kaffeesatz"/>
                <a:cs typeface="Yanone Kaffeesatz"/>
                <a:sym typeface="Yanone Kaffeesatz"/>
              </a:defRPr>
            </a:lvl7pPr>
            <a:lvl8pPr lvl="7" rtl="0">
              <a:spcBef>
                <a:spcPts val="600"/>
              </a:spcBef>
              <a:spcAft>
                <a:spcPts val="0"/>
              </a:spcAft>
              <a:buNone/>
              <a:defRPr sz="1400">
                <a:solidFill>
                  <a:srgbClr val="FFFFFF"/>
                </a:solidFill>
                <a:latin typeface="Yanone Kaffeesatz"/>
                <a:ea typeface="Yanone Kaffeesatz"/>
                <a:cs typeface="Yanone Kaffeesatz"/>
                <a:sym typeface="Yanone Kaffeesatz"/>
              </a:defRPr>
            </a:lvl8pPr>
            <a:lvl9pPr lvl="8" rtl="0">
              <a:spcBef>
                <a:spcPts val="600"/>
              </a:spcBef>
              <a:spcAft>
                <a:spcPts val="0"/>
              </a:spcAft>
              <a:buNone/>
              <a:defRPr sz="1400">
                <a:solidFill>
                  <a:srgbClr val="FFFFFF"/>
                </a:solidFill>
                <a:latin typeface="Yanone Kaffeesatz"/>
                <a:ea typeface="Yanone Kaffeesatz"/>
                <a:cs typeface="Yanone Kaffeesatz"/>
                <a:sym typeface="Yanone Kaffeesatz"/>
              </a:defRPr>
            </a:lvl9pPr>
          </a:lstStyle>
          <a:p>
            <a:endParaRPr/>
          </a:p>
        </p:txBody>
      </p:sp>
      <p:sp>
        <p:nvSpPr>
          <p:cNvPr id="1136" name="Google Shape;1136;p131"/>
          <p:cNvSpPr/>
          <p:nvPr/>
        </p:nvSpPr>
        <p:spPr>
          <a:xfrm rot="-5400000">
            <a:off x="5287100" y="2467600"/>
            <a:ext cx="4449600" cy="23080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137" name="Google Shape;1137;p131"/>
          <p:cNvCxnSpPr/>
          <p:nvPr/>
        </p:nvCxnSpPr>
        <p:spPr>
          <a:xfrm rot="10800000">
            <a:off x="6676000" y="3653164"/>
            <a:ext cx="1700800" cy="0"/>
          </a:xfrm>
          <a:prstGeom prst="straightConnector1">
            <a:avLst/>
          </a:prstGeom>
          <a:noFill/>
          <a:ln w="19050" cap="flat" cmpd="sng">
            <a:solidFill>
              <a:srgbClr val="FFFFFF"/>
            </a:solidFill>
            <a:prstDash val="solid"/>
            <a:round/>
            <a:headEnd type="none" w="med" len="med"/>
            <a:tailEnd type="none" w="med" len="med"/>
          </a:ln>
        </p:spPr>
      </p:cxnSp>
      <p:sp>
        <p:nvSpPr>
          <p:cNvPr id="1138" name="Google Shape;1138;p131"/>
          <p:cNvSpPr/>
          <p:nvPr/>
        </p:nvSpPr>
        <p:spPr>
          <a:xfrm>
            <a:off x="6676000" y="1685800"/>
            <a:ext cx="1700800" cy="1720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oboto"/>
                <a:ea typeface="Roboto"/>
                <a:cs typeface="Roboto"/>
                <a:sym typeface="Roboto"/>
              </a:rPr>
              <a:t>INSERT PICTURE HERE</a:t>
            </a:r>
            <a:endParaRPr sz="1800">
              <a:latin typeface="Roboto"/>
              <a:ea typeface="Roboto"/>
              <a:cs typeface="Roboto"/>
              <a:sym typeface="Roboto"/>
            </a:endParaRPr>
          </a:p>
        </p:txBody>
      </p:sp>
      <p:sp>
        <p:nvSpPr>
          <p:cNvPr id="1139" name="Google Shape;1139;p131"/>
          <p:cNvSpPr txBox="1">
            <a:spLocks noGrp="1"/>
          </p:cNvSpPr>
          <p:nvPr>
            <p:ph type="subTitle" idx="3"/>
          </p:nvPr>
        </p:nvSpPr>
        <p:spPr>
          <a:xfrm>
            <a:off x="6556467" y="358740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800">
                <a:solidFill>
                  <a:srgbClr val="FFFFFF"/>
                </a:solidFill>
                <a:latin typeface="Yanone Kaffeesatz"/>
                <a:ea typeface="Yanone Kaffeesatz"/>
                <a:cs typeface="Yanone Kaffeesatz"/>
                <a:sym typeface="Yanone Kaffeesatz"/>
              </a:defRPr>
            </a:lvl1pPr>
            <a:lvl2pPr lvl="1" rtl="0">
              <a:spcBef>
                <a:spcPts val="600"/>
              </a:spcBef>
              <a:spcAft>
                <a:spcPts val="0"/>
              </a:spcAft>
              <a:buNone/>
              <a:defRPr>
                <a:solidFill>
                  <a:srgbClr val="FFFFFF"/>
                </a:solidFill>
                <a:latin typeface="Yanone Kaffeesatz"/>
                <a:ea typeface="Yanone Kaffeesatz"/>
                <a:cs typeface="Yanone Kaffeesatz"/>
                <a:sym typeface="Yanone Kaffeesatz"/>
              </a:defRPr>
            </a:lvl2pPr>
            <a:lvl3pPr lvl="2" rtl="0">
              <a:spcBef>
                <a:spcPts val="600"/>
              </a:spcBef>
              <a:spcAft>
                <a:spcPts val="0"/>
              </a:spcAft>
              <a:buNone/>
              <a:defRPr>
                <a:solidFill>
                  <a:srgbClr val="FFFFFF"/>
                </a:solidFill>
                <a:latin typeface="Yanone Kaffeesatz"/>
                <a:ea typeface="Yanone Kaffeesatz"/>
                <a:cs typeface="Yanone Kaffeesatz"/>
                <a:sym typeface="Yanone Kaffeesatz"/>
              </a:defRPr>
            </a:lvl3pPr>
            <a:lvl4pPr lvl="3" rtl="0">
              <a:spcBef>
                <a:spcPts val="600"/>
              </a:spcBef>
              <a:spcAft>
                <a:spcPts val="0"/>
              </a:spcAft>
              <a:buNone/>
              <a:defRPr>
                <a:solidFill>
                  <a:srgbClr val="FFFFFF"/>
                </a:solidFill>
                <a:latin typeface="Yanone Kaffeesatz"/>
                <a:ea typeface="Yanone Kaffeesatz"/>
                <a:cs typeface="Yanone Kaffeesatz"/>
                <a:sym typeface="Yanone Kaffeesatz"/>
              </a:defRPr>
            </a:lvl4pPr>
            <a:lvl5pPr lvl="4" rtl="0">
              <a:spcBef>
                <a:spcPts val="600"/>
              </a:spcBef>
              <a:spcAft>
                <a:spcPts val="0"/>
              </a:spcAft>
              <a:buNone/>
              <a:defRPr>
                <a:solidFill>
                  <a:srgbClr val="FFFFFF"/>
                </a:solidFill>
                <a:latin typeface="Yanone Kaffeesatz"/>
                <a:ea typeface="Yanone Kaffeesatz"/>
                <a:cs typeface="Yanone Kaffeesatz"/>
                <a:sym typeface="Yanone Kaffeesatz"/>
              </a:defRPr>
            </a:lvl5pPr>
            <a:lvl6pPr lvl="5" rtl="0">
              <a:spcBef>
                <a:spcPts val="600"/>
              </a:spcBef>
              <a:spcAft>
                <a:spcPts val="0"/>
              </a:spcAft>
              <a:buNone/>
              <a:defRPr>
                <a:solidFill>
                  <a:srgbClr val="FFFFFF"/>
                </a:solidFill>
                <a:latin typeface="Yanone Kaffeesatz"/>
                <a:ea typeface="Yanone Kaffeesatz"/>
                <a:cs typeface="Yanone Kaffeesatz"/>
                <a:sym typeface="Yanone Kaffeesatz"/>
              </a:defRPr>
            </a:lvl6pPr>
            <a:lvl7pPr lvl="6" rtl="0">
              <a:spcBef>
                <a:spcPts val="600"/>
              </a:spcBef>
              <a:spcAft>
                <a:spcPts val="0"/>
              </a:spcAft>
              <a:buNone/>
              <a:defRPr>
                <a:solidFill>
                  <a:srgbClr val="FFFFFF"/>
                </a:solidFill>
                <a:latin typeface="Yanone Kaffeesatz"/>
                <a:ea typeface="Yanone Kaffeesatz"/>
                <a:cs typeface="Yanone Kaffeesatz"/>
                <a:sym typeface="Yanone Kaffeesatz"/>
              </a:defRPr>
            </a:lvl7pPr>
            <a:lvl8pPr lvl="7" rtl="0">
              <a:spcBef>
                <a:spcPts val="600"/>
              </a:spcBef>
              <a:spcAft>
                <a:spcPts val="0"/>
              </a:spcAft>
              <a:buNone/>
              <a:defRPr>
                <a:solidFill>
                  <a:srgbClr val="FFFFFF"/>
                </a:solidFill>
                <a:latin typeface="Yanone Kaffeesatz"/>
                <a:ea typeface="Yanone Kaffeesatz"/>
                <a:cs typeface="Yanone Kaffeesatz"/>
                <a:sym typeface="Yanone Kaffeesatz"/>
              </a:defRPr>
            </a:lvl8pPr>
            <a:lvl9pPr lvl="8" rtl="0">
              <a:spcBef>
                <a:spcPts val="600"/>
              </a:spcBef>
              <a:spcAft>
                <a:spcPts val="0"/>
              </a:spcAft>
              <a:buNone/>
              <a:defRPr>
                <a:solidFill>
                  <a:srgbClr val="FFFFFF"/>
                </a:solidFill>
                <a:latin typeface="Yanone Kaffeesatz"/>
                <a:ea typeface="Yanone Kaffeesatz"/>
                <a:cs typeface="Yanone Kaffeesatz"/>
                <a:sym typeface="Yanone Kaffeesatz"/>
              </a:defRPr>
            </a:lvl9pPr>
          </a:lstStyle>
          <a:p>
            <a:endParaRPr/>
          </a:p>
        </p:txBody>
      </p:sp>
      <p:sp>
        <p:nvSpPr>
          <p:cNvPr id="1140" name="Google Shape;1140;p131"/>
          <p:cNvSpPr txBox="1">
            <a:spLocks noGrp="1"/>
          </p:cNvSpPr>
          <p:nvPr>
            <p:ph type="subTitle" idx="4"/>
          </p:nvPr>
        </p:nvSpPr>
        <p:spPr>
          <a:xfrm>
            <a:off x="6556467" y="4839400"/>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400">
                <a:solidFill>
                  <a:srgbClr val="FFFFFF"/>
                </a:solidFill>
                <a:latin typeface="Yanone Kaffeesatz"/>
                <a:ea typeface="Yanone Kaffeesatz"/>
                <a:cs typeface="Yanone Kaffeesatz"/>
                <a:sym typeface="Yanone Kaffeesatz"/>
              </a:defRPr>
            </a:lvl1pPr>
            <a:lvl2pPr lvl="1" rtl="0">
              <a:spcBef>
                <a:spcPts val="600"/>
              </a:spcBef>
              <a:spcAft>
                <a:spcPts val="0"/>
              </a:spcAft>
              <a:buNone/>
              <a:defRPr sz="1400">
                <a:solidFill>
                  <a:srgbClr val="FFFFFF"/>
                </a:solidFill>
                <a:latin typeface="Yanone Kaffeesatz"/>
                <a:ea typeface="Yanone Kaffeesatz"/>
                <a:cs typeface="Yanone Kaffeesatz"/>
                <a:sym typeface="Yanone Kaffeesatz"/>
              </a:defRPr>
            </a:lvl2pPr>
            <a:lvl3pPr lvl="2" rtl="0">
              <a:spcBef>
                <a:spcPts val="600"/>
              </a:spcBef>
              <a:spcAft>
                <a:spcPts val="0"/>
              </a:spcAft>
              <a:buNone/>
              <a:defRPr sz="1400">
                <a:solidFill>
                  <a:srgbClr val="FFFFFF"/>
                </a:solidFill>
                <a:latin typeface="Yanone Kaffeesatz"/>
                <a:ea typeface="Yanone Kaffeesatz"/>
                <a:cs typeface="Yanone Kaffeesatz"/>
                <a:sym typeface="Yanone Kaffeesatz"/>
              </a:defRPr>
            </a:lvl3pPr>
            <a:lvl4pPr lvl="3" rtl="0">
              <a:spcBef>
                <a:spcPts val="600"/>
              </a:spcBef>
              <a:spcAft>
                <a:spcPts val="0"/>
              </a:spcAft>
              <a:buNone/>
              <a:defRPr sz="1400">
                <a:solidFill>
                  <a:srgbClr val="FFFFFF"/>
                </a:solidFill>
                <a:latin typeface="Yanone Kaffeesatz"/>
                <a:ea typeface="Yanone Kaffeesatz"/>
                <a:cs typeface="Yanone Kaffeesatz"/>
                <a:sym typeface="Yanone Kaffeesatz"/>
              </a:defRPr>
            </a:lvl4pPr>
            <a:lvl5pPr lvl="4" rtl="0">
              <a:spcBef>
                <a:spcPts val="600"/>
              </a:spcBef>
              <a:spcAft>
                <a:spcPts val="0"/>
              </a:spcAft>
              <a:buNone/>
              <a:defRPr sz="1400">
                <a:solidFill>
                  <a:srgbClr val="FFFFFF"/>
                </a:solidFill>
                <a:latin typeface="Yanone Kaffeesatz"/>
                <a:ea typeface="Yanone Kaffeesatz"/>
                <a:cs typeface="Yanone Kaffeesatz"/>
                <a:sym typeface="Yanone Kaffeesatz"/>
              </a:defRPr>
            </a:lvl5pPr>
            <a:lvl6pPr lvl="5" rtl="0">
              <a:spcBef>
                <a:spcPts val="600"/>
              </a:spcBef>
              <a:spcAft>
                <a:spcPts val="0"/>
              </a:spcAft>
              <a:buNone/>
              <a:defRPr sz="1400">
                <a:solidFill>
                  <a:srgbClr val="FFFFFF"/>
                </a:solidFill>
                <a:latin typeface="Yanone Kaffeesatz"/>
                <a:ea typeface="Yanone Kaffeesatz"/>
                <a:cs typeface="Yanone Kaffeesatz"/>
                <a:sym typeface="Yanone Kaffeesatz"/>
              </a:defRPr>
            </a:lvl6pPr>
            <a:lvl7pPr lvl="6" rtl="0">
              <a:spcBef>
                <a:spcPts val="600"/>
              </a:spcBef>
              <a:spcAft>
                <a:spcPts val="0"/>
              </a:spcAft>
              <a:buNone/>
              <a:defRPr sz="1400">
                <a:solidFill>
                  <a:srgbClr val="FFFFFF"/>
                </a:solidFill>
                <a:latin typeface="Yanone Kaffeesatz"/>
                <a:ea typeface="Yanone Kaffeesatz"/>
                <a:cs typeface="Yanone Kaffeesatz"/>
                <a:sym typeface="Yanone Kaffeesatz"/>
              </a:defRPr>
            </a:lvl7pPr>
            <a:lvl8pPr lvl="7" rtl="0">
              <a:spcBef>
                <a:spcPts val="600"/>
              </a:spcBef>
              <a:spcAft>
                <a:spcPts val="0"/>
              </a:spcAft>
              <a:buNone/>
              <a:defRPr sz="1400">
                <a:solidFill>
                  <a:srgbClr val="FFFFFF"/>
                </a:solidFill>
                <a:latin typeface="Yanone Kaffeesatz"/>
                <a:ea typeface="Yanone Kaffeesatz"/>
                <a:cs typeface="Yanone Kaffeesatz"/>
                <a:sym typeface="Yanone Kaffeesatz"/>
              </a:defRPr>
            </a:lvl8pPr>
            <a:lvl9pPr lvl="8" rtl="0">
              <a:spcBef>
                <a:spcPts val="600"/>
              </a:spcBef>
              <a:spcAft>
                <a:spcPts val="0"/>
              </a:spcAft>
              <a:buNone/>
              <a:defRPr sz="1400">
                <a:solidFill>
                  <a:srgbClr val="FFFFFF"/>
                </a:solidFill>
                <a:latin typeface="Yanone Kaffeesatz"/>
                <a:ea typeface="Yanone Kaffeesatz"/>
                <a:cs typeface="Yanone Kaffeesatz"/>
                <a:sym typeface="Yanone Kaffeesatz"/>
              </a:defRPr>
            </a:lvl9pPr>
          </a:lstStyle>
          <a:p>
            <a:endParaRPr/>
          </a:p>
        </p:txBody>
      </p:sp>
      <p:sp>
        <p:nvSpPr>
          <p:cNvPr id="1141" name="Google Shape;1141;p131"/>
          <p:cNvSpPr txBox="1">
            <a:spLocks noGrp="1"/>
          </p:cNvSpPr>
          <p:nvPr>
            <p:ph type="title"/>
          </p:nvPr>
        </p:nvSpPr>
        <p:spPr>
          <a:xfrm>
            <a:off x="544621" y="2072833"/>
            <a:ext cx="5161600" cy="1206800"/>
          </a:xfrm>
          <a:prstGeom prst="rect">
            <a:avLst/>
          </a:prstGeom>
        </p:spPr>
        <p:txBody>
          <a:bodyPr spcFirstLastPara="1" wrap="square" lIns="91425" tIns="91425" rIns="91425" bIns="91425" anchor="ctr" anchorCtr="0"/>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1142" name="Google Shape;1142;p131"/>
          <p:cNvSpPr txBox="1">
            <a:spLocks noGrp="1"/>
          </p:cNvSpPr>
          <p:nvPr>
            <p:ph type="subTitle" idx="5"/>
          </p:nvPr>
        </p:nvSpPr>
        <p:spPr>
          <a:xfrm>
            <a:off x="-117433" y="2695399"/>
            <a:ext cx="58072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800" b="1">
                <a:solidFill>
                  <a:srgbClr val="666666"/>
                </a:solidFill>
                <a:latin typeface="Yanone Kaffeesatz"/>
                <a:ea typeface="Yanone Kaffeesatz"/>
                <a:cs typeface="Yanone Kaffeesatz"/>
                <a:sym typeface="Yanone Kaffeesatz"/>
              </a:defRPr>
            </a:lvl1pPr>
            <a:lvl2pPr lvl="1" algn="r" rtl="0">
              <a:spcBef>
                <a:spcPts val="600"/>
              </a:spcBef>
              <a:spcAft>
                <a:spcPts val="0"/>
              </a:spcAft>
              <a:buNone/>
              <a:defRPr sz="1800" b="1">
                <a:solidFill>
                  <a:schemeClr val="accent4"/>
                </a:solidFill>
                <a:latin typeface="Yanone Kaffeesatz"/>
                <a:ea typeface="Yanone Kaffeesatz"/>
                <a:cs typeface="Yanone Kaffeesatz"/>
                <a:sym typeface="Yanone Kaffeesatz"/>
              </a:defRPr>
            </a:lvl2pPr>
            <a:lvl3pPr lvl="2" algn="r" rtl="0">
              <a:spcBef>
                <a:spcPts val="600"/>
              </a:spcBef>
              <a:spcAft>
                <a:spcPts val="0"/>
              </a:spcAft>
              <a:buNone/>
              <a:defRPr sz="1800" b="1">
                <a:solidFill>
                  <a:schemeClr val="accent4"/>
                </a:solidFill>
                <a:latin typeface="Yanone Kaffeesatz"/>
                <a:ea typeface="Yanone Kaffeesatz"/>
                <a:cs typeface="Yanone Kaffeesatz"/>
                <a:sym typeface="Yanone Kaffeesatz"/>
              </a:defRPr>
            </a:lvl3pPr>
            <a:lvl4pPr lvl="3" algn="r" rtl="0">
              <a:spcBef>
                <a:spcPts val="600"/>
              </a:spcBef>
              <a:spcAft>
                <a:spcPts val="0"/>
              </a:spcAft>
              <a:buNone/>
              <a:defRPr sz="1800" b="1">
                <a:solidFill>
                  <a:schemeClr val="accent4"/>
                </a:solidFill>
                <a:latin typeface="Yanone Kaffeesatz"/>
                <a:ea typeface="Yanone Kaffeesatz"/>
                <a:cs typeface="Yanone Kaffeesatz"/>
                <a:sym typeface="Yanone Kaffeesatz"/>
              </a:defRPr>
            </a:lvl4pPr>
            <a:lvl5pPr lvl="4" algn="r" rtl="0">
              <a:spcBef>
                <a:spcPts val="600"/>
              </a:spcBef>
              <a:spcAft>
                <a:spcPts val="0"/>
              </a:spcAft>
              <a:buNone/>
              <a:defRPr sz="1800" b="1">
                <a:solidFill>
                  <a:schemeClr val="accent4"/>
                </a:solidFill>
                <a:latin typeface="Yanone Kaffeesatz"/>
                <a:ea typeface="Yanone Kaffeesatz"/>
                <a:cs typeface="Yanone Kaffeesatz"/>
                <a:sym typeface="Yanone Kaffeesatz"/>
              </a:defRPr>
            </a:lvl5pPr>
            <a:lvl6pPr lvl="5" algn="r" rtl="0">
              <a:spcBef>
                <a:spcPts val="600"/>
              </a:spcBef>
              <a:spcAft>
                <a:spcPts val="0"/>
              </a:spcAft>
              <a:buNone/>
              <a:defRPr sz="1800" b="1">
                <a:solidFill>
                  <a:schemeClr val="accent4"/>
                </a:solidFill>
                <a:latin typeface="Yanone Kaffeesatz"/>
                <a:ea typeface="Yanone Kaffeesatz"/>
                <a:cs typeface="Yanone Kaffeesatz"/>
                <a:sym typeface="Yanone Kaffeesatz"/>
              </a:defRPr>
            </a:lvl6pPr>
            <a:lvl7pPr lvl="6" algn="r" rtl="0">
              <a:spcBef>
                <a:spcPts val="600"/>
              </a:spcBef>
              <a:spcAft>
                <a:spcPts val="0"/>
              </a:spcAft>
              <a:buNone/>
              <a:defRPr sz="1800" b="1">
                <a:solidFill>
                  <a:schemeClr val="accent4"/>
                </a:solidFill>
                <a:latin typeface="Yanone Kaffeesatz"/>
                <a:ea typeface="Yanone Kaffeesatz"/>
                <a:cs typeface="Yanone Kaffeesatz"/>
                <a:sym typeface="Yanone Kaffeesatz"/>
              </a:defRPr>
            </a:lvl7pPr>
            <a:lvl8pPr lvl="7" algn="r" rtl="0">
              <a:spcBef>
                <a:spcPts val="600"/>
              </a:spcBef>
              <a:spcAft>
                <a:spcPts val="0"/>
              </a:spcAft>
              <a:buNone/>
              <a:defRPr sz="1800" b="1">
                <a:solidFill>
                  <a:schemeClr val="accent4"/>
                </a:solidFill>
                <a:latin typeface="Yanone Kaffeesatz"/>
                <a:ea typeface="Yanone Kaffeesatz"/>
                <a:cs typeface="Yanone Kaffeesatz"/>
                <a:sym typeface="Yanone Kaffeesatz"/>
              </a:defRPr>
            </a:lvl8pPr>
            <a:lvl9pPr lvl="8" algn="r" rtl="0">
              <a:spcBef>
                <a:spcPts val="600"/>
              </a:spcBef>
              <a:spcAft>
                <a:spcPts val="0"/>
              </a:spcAft>
              <a:buNone/>
              <a:defRPr sz="1800" b="1">
                <a:solidFill>
                  <a:schemeClr val="accent4"/>
                </a:solidFill>
                <a:latin typeface="Yanone Kaffeesatz"/>
                <a:ea typeface="Yanone Kaffeesatz"/>
                <a:cs typeface="Yanone Kaffeesatz"/>
                <a:sym typeface="Yanone Kaffeesatz"/>
              </a:defRPr>
            </a:lvl9pPr>
          </a:lstStyle>
          <a:p>
            <a:endParaRPr/>
          </a:p>
        </p:txBody>
      </p:sp>
    </p:spTree>
    <p:extLst>
      <p:ext uri="{BB962C8B-B14F-4D97-AF65-F5344CB8AC3E}">
        <p14:creationId xmlns:p14="http://schemas.microsoft.com/office/powerpoint/2010/main" val="25228765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5 - Internal with Subtitle &amp; Picture 1 1 1">
  <p:cSld name="2.5 - Internal with Subtitle &amp; Picture 1 1 1">
    <p:spTree>
      <p:nvGrpSpPr>
        <p:cNvPr id="1" name="Shape 1143"/>
        <p:cNvGrpSpPr/>
        <p:nvPr/>
      </p:nvGrpSpPr>
      <p:grpSpPr>
        <a:xfrm>
          <a:off x="0" y="0"/>
          <a:ext cx="0" cy="0"/>
          <a:chOff x="0" y="0"/>
          <a:chExt cx="0" cy="0"/>
        </a:xfrm>
      </p:grpSpPr>
      <p:sp>
        <p:nvSpPr>
          <p:cNvPr id="1144" name="Google Shape;1144;p132"/>
          <p:cNvSpPr/>
          <p:nvPr/>
        </p:nvSpPr>
        <p:spPr>
          <a:xfrm rot="-5400000">
            <a:off x="7725500" y="2467600"/>
            <a:ext cx="4449600" cy="23080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145" name="Google Shape;1145;p132"/>
          <p:cNvCxnSpPr/>
          <p:nvPr/>
        </p:nvCxnSpPr>
        <p:spPr>
          <a:xfrm rot="10800000">
            <a:off x="9114400" y="3653164"/>
            <a:ext cx="1700800" cy="0"/>
          </a:xfrm>
          <a:prstGeom prst="straightConnector1">
            <a:avLst/>
          </a:prstGeom>
          <a:noFill/>
          <a:ln w="19050" cap="flat" cmpd="sng">
            <a:solidFill>
              <a:srgbClr val="FFFFFF"/>
            </a:solidFill>
            <a:prstDash val="solid"/>
            <a:round/>
            <a:headEnd type="none" w="med" len="med"/>
            <a:tailEnd type="none" w="med" len="med"/>
          </a:ln>
        </p:spPr>
      </p:cxnSp>
      <p:sp>
        <p:nvSpPr>
          <p:cNvPr id="1146" name="Google Shape;1146;p132"/>
          <p:cNvSpPr/>
          <p:nvPr/>
        </p:nvSpPr>
        <p:spPr>
          <a:xfrm>
            <a:off x="9114400" y="1685800"/>
            <a:ext cx="1700800" cy="1720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oboto"/>
                <a:ea typeface="Roboto"/>
                <a:cs typeface="Roboto"/>
                <a:sym typeface="Roboto"/>
              </a:rPr>
              <a:t>INSERT PICTURE HERE</a:t>
            </a:r>
            <a:endParaRPr sz="1800">
              <a:latin typeface="Roboto"/>
              <a:ea typeface="Roboto"/>
              <a:cs typeface="Roboto"/>
              <a:sym typeface="Roboto"/>
            </a:endParaRPr>
          </a:p>
        </p:txBody>
      </p:sp>
      <p:sp>
        <p:nvSpPr>
          <p:cNvPr id="1147" name="Google Shape;1147;p132"/>
          <p:cNvSpPr txBox="1">
            <a:spLocks noGrp="1"/>
          </p:cNvSpPr>
          <p:nvPr>
            <p:ph type="subTitle" idx="1"/>
          </p:nvPr>
        </p:nvSpPr>
        <p:spPr>
          <a:xfrm>
            <a:off x="8994867" y="358740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800">
                <a:solidFill>
                  <a:srgbClr val="FFFFFF"/>
                </a:solidFill>
                <a:latin typeface="Yanone Kaffeesatz"/>
                <a:ea typeface="Yanone Kaffeesatz"/>
                <a:cs typeface="Yanone Kaffeesatz"/>
                <a:sym typeface="Yanone Kaffeesatz"/>
              </a:defRPr>
            </a:lvl1pPr>
            <a:lvl2pPr lvl="1" rtl="0">
              <a:spcBef>
                <a:spcPts val="600"/>
              </a:spcBef>
              <a:spcAft>
                <a:spcPts val="0"/>
              </a:spcAft>
              <a:buNone/>
              <a:defRPr>
                <a:solidFill>
                  <a:srgbClr val="FFFFFF"/>
                </a:solidFill>
                <a:latin typeface="Yanone Kaffeesatz"/>
                <a:ea typeface="Yanone Kaffeesatz"/>
                <a:cs typeface="Yanone Kaffeesatz"/>
                <a:sym typeface="Yanone Kaffeesatz"/>
              </a:defRPr>
            </a:lvl2pPr>
            <a:lvl3pPr lvl="2" rtl="0">
              <a:spcBef>
                <a:spcPts val="600"/>
              </a:spcBef>
              <a:spcAft>
                <a:spcPts val="0"/>
              </a:spcAft>
              <a:buNone/>
              <a:defRPr>
                <a:solidFill>
                  <a:srgbClr val="FFFFFF"/>
                </a:solidFill>
                <a:latin typeface="Yanone Kaffeesatz"/>
                <a:ea typeface="Yanone Kaffeesatz"/>
                <a:cs typeface="Yanone Kaffeesatz"/>
                <a:sym typeface="Yanone Kaffeesatz"/>
              </a:defRPr>
            </a:lvl3pPr>
            <a:lvl4pPr lvl="3" rtl="0">
              <a:spcBef>
                <a:spcPts val="600"/>
              </a:spcBef>
              <a:spcAft>
                <a:spcPts val="0"/>
              </a:spcAft>
              <a:buNone/>
              <a:defRPr>
                <a:solidFill>
                  <a:srgbClr val="FFFFFF"/>
                </a:solidFill>
                <a:latin typeface="Yanone Kaffeesatz"/>
                <a:ea typeface="Yanone Kaffeesatz"/>
                <a:cs typeface="Yanone Kaffeesatz"/>
                <a:sym typeface="Yanone Kaffeesatz"/>
              </a:defRPr>
            </a:lvl4pPr>
            <a:lvl5pPr lvl="4" rtl="0">
              <a:spcBef>
                <a:spcPts val="600"/>
              </a:spcBef>
              <a:spcAft>
                <a:spcPts val="0"/>
              </a:spcAft>
              <a:buNone/>
              <a:defRPr>
                <a:solidFill>
                  <a:srgbClr val="FFFFFF"/>
                </a:solidFill>
                <a:latin typeface="Yanone Kaffeesatz"/>
                <a:ea typeface="Yanone Kaffeesatz"/>
                <a:cs typeface="Yanone Kaffeesatz"/>
                <a:sym typeface="Yanone Kaffeesatz"/>
              </a:defRPr>
            </a:lvl5pPr>
            <a:lvl6pPr lvl="5" rtl="0">
              <a:spcBef>
                <a:spcPts val="600"/>
              </a:spcBef>
              <a:spcAft>
                <a:spcPts val="0"/>
              </a:spcAft>
              <a:buNone/>
              <a:defRPr>
                <a:solidFill>
                  <a:srgbClr val="FFFFFF"/>
                </a:solidFill>
                <a:latin typeface="Yanone Kaffeesatz"/>
                <a:ea typeface="Yanone Kaffeesatz"/>
                <a:cs typeface="Yanone Kaffeesatz"/>
                <a:sym typeface="Yanone Kaffeesatz"/>
              </a:defRPr>
            </a:lvl6pPr>
            <a:lvl7pPr lvl="6" rtl="0">
              <a:spcBef>
                <a:spcPts val="600"/>
              </a:spcBef>
              <a:spcAft>
                <a:spcPts val="0"/>
              </a:spcAft>
              <a:buNone/>
              <a:defRPr>
                <a:solidFill>
                  <a:srgbClr val="FFFFFF"/>
                </a:solidFill>
                <a:latin typeface="Yanone Kaffeesatz"/>
                <a:ea typeface="Yanone Kaffeesatz"/>
                <a:cs typeface="Yanone Kaffeesatz"/>
                <a:sym typeface="Yanone Kaffeesatz"/>
              </a:defRPr>
            </a:lvl7pPr>
            <a:lvl8pPr lvl="7" rtl="0">
              <a:spcBef>
                <a:spcPts val="600"/>
              </a:spcBef>
              <a:spcAft>
                <a:spcPts val="0"/>
              </a:spcAft>
              <a:buNone/>
              <a:defRPr>
                <a:solidFill>
                  <a:srgbClr val="FFFFFF"/>
                </a:solidFill>
                <a:latin typeface="Yanone Kaffeesatz"/>
                <a:ea typeface="Yanone Kaffeesatz"/>
                <a:cs typeface="Yanone Kaffeesatz"/>
                <a:sym typeface="Yanone Kaffeesatz"/>
              </a:defRPr>
            </a:lvl8pPr>
            <a:lvl9pPr lvl="8" rtl="0">
              <a:spcBef>
                <a:spcPts val="600"/>
              </a:spcBef>
              <a:spcAft>
                <a:spcPts val="0"/>
              </a:spcAft>
              <a:buNone/>
              <a:defRPr>
                <a:solidFill>
                  <a:srgbClr val="FFFFFF"/>
                </a:solidFill>
                <a:latin typeface="Yanone Kaffeesatz"/>
                <a:ea typeface="Yanone Kaffeesatz"/>
                <a:cs typeface="Yanone Kaffeesatz"/>
                <a:sym typeface="Yanone Kaffeesatz"/>
              </a:defRPr>
            </a:lvl9pPr>
          </a:lstStyle>
          <a:p>
            <a:endParaRPr/>
          </a:p>
        </p:txBody>
      </p:sp>
      <p:sp>
        <p:nvSpPr>
          <p:cNvPr id="1148" name="Google Shape;1148;p13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149" name="Google Shape;1149;p13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1150" name="Google Shape;1150;p13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fld id="{00000000-1234-1234-1234-123412341234}" type="slidenum">
              <a:rPr lang="en" smtClean="0"/>
              <a:pPr/>
              <a:t>‹#›</a:t>
            </a:fld>
            <a:endParaRPr lang="en"/>
          </a:p>
        </p:txBody>
      </p:sp>
      <p:cxnSp>
        <p:nvCxnSpPr>
          <p:cNvPr id="1151" name="Google Shape;1151;p132"/>
          <p:cNvCxnSpPr/>
          <p:nvPr/>
        </p:nvCxnSpPr>
        <p:spPr>
          <a:xfrm>
            <a:off x="300700" y="763100"/>
            <a:ext cx="9485600" cy="0"/>
          </a:xfrm>
          <a:prstGeom prst="straightConnector1">
            <a:avLst/>
          </a:prstGeom>
          <a:noFill/>
          <a:ln w="19050" cap="flat" cmpd="sng">
            <a:solidFill>
              <a:srgbClr val="012F60"/>
            </a:solidFill>
            <a:prstDash val="solid"/>
            <a:round/>
            <a:headEnd type="none" w="med" len="med"/>
            <a:tailEnd type="none" w="med" len="med"/>
          </a:ln>
        </p:spPr>
      </p:cxnSp>
      <p:pic>
        <p:nvPicPr>
          <p:cNvPr id="1152" name="Google Shape;1152;p132"/>
          <p:cNvPicPr preferRelativeResize="0"/>
          <p:nvPr/>
        </p:nvPicPr>
        <p:blipFill>
          <a:blip r:embed="rId2">
            <a:alphaModFix/>
          </a:blip>
          <a:stretch>
            <a:fillRect/>
          </a:stretch>
        </p:blipFill>
        <p:spPr>
          <a:xfrm>
            <a:off x="10030300" y="215402"/>
            <a:ext cx="1908000" cy="635367"/>
          </a:xfrm>
          <a:prstGeom prst="rect">
            <a:avLst/>
          </a:prstGeom>
          <a:noFill/>
          <a:ln>
            <a:noFill/>
          </a:ln>
        </p:spPr>
      </p:pic>
      <p:sp>
        <p:nvSpPr>
          <p:cNvPr id="1153" name="Google Shape;1153;p13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154" name="Google Shape;1154;p132"/>
          <p:cNvSpPr txBox="1"/>
          <p:nvPr/>
        </p:nvSpPr>
        <p:spPr>
          <a:xfrm>
            <a:off x="3993267" y="6567767"/>
            <a:ext cx="3782400" cy="29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666666"/>
                </a:solidFill>
                <a:latin typeface="Roboto"/>
                <a:ea typeface="Roboto"/>
                <a:cs typeface="Roboto"/>
                <a:sym typeface="Roboto"/>
              </a:rPr>
              <a:t>Meeting // Date</a:t>
            </a:r>
            <a:endParaRPr sz="900">
              <a:solidFill>
                <a:srgbClr val="666666"/>
              </a:solidFill>
              <a:latin typeface="Roboto"/>
              <a:ea typeface="Roboto"/>
              <a:cs typeface="Roboto"/>
              <a:sym typeface="Roboto"/>
            </a:endParaRPr>
          </a:p>
        </p:txBody>
      </p:sp>
      <p:sp>
        <p:nvSpPr>
          <p:cNvPr id="1155" name="Google Shape;1155;p132"/>
          <p:cNvSpPr txBox="1">
            <a:spLocks noGrp="1"/>
          </p:cNvSpPr>
          <p:nvPr>
            <p:ph type="subTitle" idx="2"/>
          </p:nvPr>
        </p:nvSpPr>
        <p:spPr>
          <a:xfrm>
            <a:off x="8994867" y="4839400"/>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400">
                <a:solidFill>
                  <a:srgbClr val="FFFFFF"/>
                </a:solidFill>
                <a:latin typeface="Yanone Kaffeesatz"/>
                <a:ea typeface="Yanone Kaffeesatz"/>
                <a:cs typeface="Yanone Kaffeesatz"/>
                <a:sym typeface="Yanone Kaffeesatz"/>
              </a:defRPr>
            </a:lvl1pPr>
            <a:lvl2pPr lvl="1" rtl="0">
              <a:spcBef>
                <a:spcPts val="600"/>
              </a:spcBef>
              <a:spcAft>
                <a:spcPts val="0"/>
              </a:spcAft>
              <a:buNone/>
              <a:defRPr sz="1400">
                <a:solidFill>
                  <a:srgbClr val="FFFFFF"/>
                </a:solidFill>
                <a:latin typeface="Yanone Kaffeesatz"/>
                <a:ea typeface="Yanone Kaffeesatz"/>
                <a:cs typeface="Yanone Kaffeesatz"/>
                <a:sym typeface="Yanone Kaffeesatz"/>
              </a:defRPr>
            </a:lvl2pPr>
            <a:lvl3pPr lvl="2" rtl="0">
              <a:spcBef>
                <a:spcPts val="600"/>
              </a:spcBef>
              <a:spcAft>
                <a:spcPts val="0"/>
              </a:spcAft>
              <a:buNone/>
              <a:defRPr sz="1400">
                <a:solidFill>
                  <a:srgbClr val="FFFFFF"/>
                </a:solidFill>
                <a:latin typeface="Yanone Kaffeesatz"/>
                <a:ea typeface="Yanone Kaffeesatz"/>
                <a:cs typeface="Yanone Kaffeesatz"/>
                <a:sym typeface="Yanone Kaffeesatz"/>
              </a:defRPr>
            </a:lvl3pPr>
            <a:lvl4pPr lvl="3" rtl="0">
              <a:spcBef>
                <a:spcPts val="600"/>
              </a:spcBef>
              <a:spcAft>
                <a:spcPts val="0"/>
              </a:spcAft>
              <a:buNone/>
              <a:defRPr sz="1400">
                <a:solidFill>
                  <a:srgbClr val="FFFFFF"/>
                </a:solidFill>
                <a:latin typeface="Yanone Kaffeesatz"/>
                <a:ea typeface="Yanone Kaffeesatz"/>
                <a:cs typeface="Yanone Kaffeesatz"/>
                <a:sym typeface="Yanone Kaffeesatz"/>
              </a:defRPr>
            </a:lvl4pPr>
            <a:lvl5pPr lvl="4" rtl="0">
              <a:spcBef>
                <a:spcPts val="600"/>
              </a:spcBef>
              <a:spcAft>
                <a:spcPts val="0"/>
              </a:spcAft>
              <a:buNone/>
              <a:defRPr sz="1400">
                <a:solidFill>
                  <a:srgbClr val="FFFFFF"/>
                </a:solidFill>
                <a:latin typeface="Yanone Kaffeesatz"/>
                <a:ea typeface="Yanone Kaffeesatz"/>
                <a:cs typeface="Yanone Kaffeesatz"/>
                <a:sym typeface="Yanone Kaffeesatz"/>
              </a:defRPr>
            </a:lvl5pPr>
            <a:lvl6pPr lvl="5" rtl="0">
              <a:spcBef>
                <a:spcPts val="600"/>
              </a:spcBef>
              <a:spcAft>
                <a:spcPts val="0"/>
              </a:spcAft>
              <a:buNone/>
              <a:defRPr sz="1400">
                <a:solidFill>
                  <a:srgbClr val="FFFFFF"/>
                </a:solidFill>
                <a:latin typeface="Yanone Kaffeesatz"/>
                <a:ea typeface="Yanone Kaffeesatz"/>
                <a:cs typeface="Yanone Kaffeesatz"/>
                <a:sym typeface="Yanone Kaffeesatz"/>
              </a:defRPr>
            </a:lvl6pPr>
            <a:lvl7pPr lvl="6" rtl="0">
              <a:spcBef>
                <a:spcPts val="600"/>
              </a:spcBef>
              <a:spcAft>
                <a:spcPts val="0"/>
              </a:spcAft>
              <a:buNone/>
              <a:defRPr sz="1400">
                <a:solidFill>
                  <a:srgbClr val="FFFFFF"/>
                </a:solidFill>
                <a:latin typeface="Yanone Kaffeesatz"/>
                <a:ea typeface="Yanone Kaffeesatz"/>
                <a:cs typeface="Yanone Kaffeesatz"/>
                <a:sym typeface="Yanone Kaffeesatz"/>
              </a:defRPr>
            </a:lvl7pPr>
            <a:lvl8pPr lvl="7" rtl="0">
              <a:spcBef>
                <a:spcPts val="600"/>
              </a:spcBef>
              <a:spcAft>
                <a:spcPts val="0"/>
              </a:spcAft>
              <a:buNone/>
              <a:defRPr sz="1400">
                <a:solidFill>
                  <a:srgbClr val="FFFFFF"/>
                </a:solidFill>
                <a:latin typeface="Yanone Kaffeesatz"/>
                <a:ea typeface="Yanone Kaffeesatz"/>
                <a:cs typeface="Yanone Kaffeesatz"/>
                <a:sym typeface="Yanone Kaffeesatz"/>
              </a:defRPr>
            </a:lvl8pPr>
            <a:lvl9pPr lvl="8" rtl="0">
              <a:spcBef>
                <a:spcPts val="600"/>
              </a:spcBef>
              <a:spcAft>
                <a:spcPts val="0"/>
              </a:spcAft>
              <a:buNone/>
              <a:defRPr sz="1400">
                <a:solidFill>
                  <a:srgbClr val="FFFFFF"/>
                </a:solidFill>
                <a:latin typeface="Yanone Kaffeesatz"/>
                <a:ea typeface="Yanone Kaffeesatz"/>
                <a:cs typeface="Yanone Kaffeesatz"/>
                <a:sym typeface="Yanone Kaffeesatz"/>
              </a:defRPr>
            </a:lvl9pPr>
          </a:lstStyle>
          <a:p>
            <a:endParaRPr/>
          </a:p>
        </p:txBody>
      </p:sp>
      <p:sp>
        <p:nvSpPr>
          <p:cNvPr id="1156" name="Google Shape;1156;p132"/>
          <p:cNvSpPr/>
          <p:nvPr/>
        </p:nvSpPr>
        <p:spPr>
          <a:xfrm rot="-5400000">
            <a:off x="5287100" y="2467600"/>
            <a:ext cx="4449600" cy="23080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157" name="Google Shape;1157;p132"/>
          <p:cNvCxnSpPr/>
          <p:nvPr/>
        </p:nvCxnSpPr>
        <p:spPr>
          <a:xfrm rot="10800000">
            <a:off x="6676000" y="3653164"/>
            <a:ext cx="1700800" cy="0"/>
          </a:xfrm>
          <a:prstGeom prst="straightConnector1">
            <a:avLst/>
          </a:prstGeom>
          <a:noFill/>
          <a:ln w="19050" cap="flat" cmpd="sng">
            <a:solidFill>
              <a:srgbClr val="FFFFFF"/>
            </a:solidFill>
            <a:prstDash val="solid"/>
            <a:round/>
            <a:headEnd type="none" w="med" len="med"/>
            <a:tailEnd type="none" w="med" len="med"/>
          </a:ln>
        </p:spPr>
      </p:cxnSp>
      <p:sp>
        <p:nvSpPr>
          <p:cNvPr id="1158" name="Google Shape;1158;p132"/>
          <p:cNvSpPr/>
          <p:nvPr/>
        </p:nvSpPr>
        <p:spPr>
          <a:xfrm>
            <a:off x="6676000" y="1685800"/>
            <a:ext cx="1700800" cy="1720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oboto"/>
                <a:ea typeface="Roboto"/>
                <a:cs typeface="Roboto"/>
                <a:sym typeface="Roboto"/>
              </a:rPr>
              <a:t>INSERT PICTURE HERE</a:t>
            </a:r>
            <a:endParaRPr sz="1800">
              <a:latin typeface="Roboto"/>
              <a:ea typeface="Roboto"/>
              <a:cs typeface="Roboto"/>
              <a:sym typeface="Roboto"/>
            </a:endParaRPr>
          </a:p>
        </p:txBody>
      </p:sp>
      <p:sp>
        <p:nvSpPr>
          <p:cNvPr id="1159" name="Google Shape;1159;p132"/>
          <p:cNvSpPr txBox="1">
            <a:spLocks noGrp="1"/>
          </p:cNvSpPr>
          <p:nvPr>
            <p:ph type="subTitle" idx="3"/>
          </p:nvPr>
        </p:nvSpPr>
        <p:spPr>
          <a:xfrm>
            <a:off x="6556467" y="358740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800">
                <a:solidFill>
                  <a:srgbClr val="FFFFFF"/>
                </a:solidFill>
                <a:latin typeface="Yanone Kaffeesatz"/>
                <a:ea typeface="Yanone Kaffeesatz"/>
                <a:cs typeface="Yanone Kaffeesatz"/>
                <a:sym typeface="Yanone Kaffeesatz"/>
              </a:defRPr>
            </a:lvl1pPr>
            <a:lvl2pPr lvl="1" rtl="0">
              <a:spcBef>
                <a:spcPts val="600"/>
              </a:spcBef>
              <a:spcAft>
                <a:spcPts val="0"/>
              </a:spcAft>
              <a:buNone/>
              <a:defRPr>
                <a:solidFill>
                  <a:srgbClr val="FFFFFF"/>
                </a:solidFill>
                <a:latin typeface="Yanone Kaffeesatz"/>
                <a:ea typeface="Yanone Kaffeesatz"/>
                <a:cs typeface="Yanone Kaffeesatz"/>
                <a:sym typeface="Yanone Kaffeesatz"/>
              </a:defRPr>
            </a:lvl2pPr>
            <a:lvl3pPr lvl="2" rtl="0">
              <a:spcBef>
                <a:spcPts val="600"/>
              </a:spcBef>
              <a:spcAft>
                <a:spcPts val="0"/>
              </a:spcAft>
              <a:buNone/>
              <a:defRPr>
                <a:solidFill>
                  <a:srgbClr val="FFFFFF"/>
                </a:solidFill>
                <a:latin typeface="Yanone Kaffeesatz"/>
                <a:ea typeface="Yanone Kaffeesatz"/>
                <a:cs typeface="Yanone Kaffeesatz"/>
                <a:sym typeface="Yanone Kaffeesatz"/>
              </a:defRPr>
            </a:lvl3pPr>
            <a:lvl4pPr lvl="3" rtl="0">
              <a:spcBef>
                <a:spcPts val="600"/>
              </a:spcBef>
              <a:spcAft>
                <a:spcPts val="0"/>
              </a:spcAft>
              <a:buNone/>
              <a:defRPr>
                <a:solidFill>
                  <a:srgbClr val="FFFFFF"/>
                </a:solidFill>
                <a:latin typeface="Yanone Kaffeesatz"/>
                <a:ea typeface="Yanone Kaffeesatz"/>
                <a:cs typeface="Yanone Kaffeesatz"/>
                <a:sym typeface="Yanone Kaffeesatz"/>
              </a:defRPr>
            </a:lvl4pPr>
            <a:lvl5pPr lvl="4" rtl="0">
              <a:spcBef>
                <a:spcPts val="600"/>
              </a:spcBef>
              <a:spcAft>
                <a:spcPts val="0"/>
              </a:spcAft>
              <a:buNone/>
              <a:defRPr>
                <a:solidFill>
                  <a:srgbClr val="FFFFFF"/>
                </a:solidFill>
                <a:latin typeface="Yanone Kaffeesatz"/>
                <a:ea typeface="Yanone Kaffeesatz"/>
                <a:cs typeface="Yanone Kaffeesatz"/>
                <a:sym typeface="Yanone Kaffeesatz"/>
              </a:defRPr>
            </a:lvl5pPr>
            <a:lvl6pPr lvl="5" rtl="0">
              <a:spcBef>
                <a:spcPts val="600"/>
              </a:spcBef>
              <a:spcAft>
                <a:spcPts val="0"/>
              </a:spcAft>
              <a:buNone/>
              <a:defRPr>
                <a:solidFill>
                  <a:srgbClr val="FFFFFF"/>
                </a:solidFill>
                <a:latin typeface="Yanone Kaffeesatz"/>
                <a:ea typeface="Yanone Kaffeesatz"/>
                <a:cs typeface="Yanone Kaffeesatz"/>
                <a:sym typeface="Yanone Kaffeesatz"/>
              </a:defRPr>
            </a:lvl6pPr>
            <a:lvl7pPr lvl="6" rtl="0">
              <a:spcBef>
                <a:spcPts val="600"/>
              </a:spcBef>
              <a:spcAft>
                <a:spcPts val="0"/>
              </a:spcAft>
              <a:buNone/>
              <a:defRPr>
                <a:solidFill>
                  <a:srgbClr val="FFFFFF"/>
                </a:solidFill>
                <a:latin typeface="Yanone Kaffeesatz"/>
                <a:ea typeface="Yanone Kaffeesatz"/>
                <a:cs typeface="Yanone Kaffeesatz"/>
                <a:sym typeface="Yanone Kaffeesatz"/>
              </a:defRPr>
            </a:lvl7pPr>
            <a:lvl8pPr lvl="7" rtl="0">
              <a:spcBef>
                <a:spcPts val="600"/>
              </a:spcBef>
              <a:spcAft>
                <a:spcPts val="0"/>
              </a:spcAft>
              <a:buNone/>
              <a:defRPr>
                <a:solidFill>
                  <a:srgbClr val="FFFFFF"/>
                </a:solidFill>
                <a:latin typeface="Yanone Kaffeesatz"/>
                <a:ea typeface="Yanone Kaffeesatz"/>
                <a:cs typeface="Yanone Kaffeesatz"/>
                <a:sym typeface="Yanone Kaffeesatz"/>
              </a:defRPr>
            </a:lvl8pPr>
            <a:lvl9pPr lvl="8" rtl="0">
              <a:spcBef>
                <a:spcPts val="600"/>
              </a:spcBef>
              <a:spcAft>
                <a:spcPts val="0"/>
              </a:spcAft>
              <a:buNone/>
              <a:defRPr>
                <a:solidFill>
                  <a:srgbClr val="FFFFFF"/>
                </a:solidFill>
                <a:latin typeface="Yanone Kaffeesatz"/>
                <a:ea typeface="Yanone Kaffeesatz"/>
                <a:cs typeface="Yanone Kaffeesatz"/>
                <a:sym typeface="Yanone Kaffeesatz"/>
              </a:defRPr>
            </a:lvl9pPr>
          </a:lstStyle>
          <a:p>
            <a:endParaRPr/>
          </a:p>
        </p:txBody>
      </p:sp>
      <p:sp>
        <p:nvSpPr>
          <p:cNvPr id="1160" name="Google Shape;1160;p132"/>
          <p:cNvSpPr txBox="1">
            <a:spLocks noGrp="1"/>
          </p:cNvSpPr>
          <p:nvPr>
            <p:ph type="subTitle" idx="4"/>
          </p:nvPr>
        </p:nvSpPr>
        <p:spPr>
          <a:xfrm>
            <a:off x="6556467" y="4839400"/>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400">
                <a:solidFill>
                  <a:srgbClr val="FFFFFF"/>
                </a:solidFill>
                <a:latin typeface="Yanone Kaffeesatz"/>
                <a:ea typeface="Yanone Kaffeesatz"/>
                <a:cs typeface="Yanone Kaffeesatz"/>
                <a:sym typeface="Yanone Kaffeesatz"/>
              </a:defRPr>
            </a:lvl1pPr>
            <a:lvl2pPr lvl="1" rtl="0">
              <a:spcBef>
                <a:spcPts val="600"/>
              </a:spcBef>
              <a:spcAft>
                <a:spcPts val="0"/>
              </a:spcAft>
              <a:buNone/>
              <a:defRPr sz="1400">
                <a:solidFill>
                  <a:srgbClr val="FFFFFF"/>
                </a:solidFill>
                <a:latin typeface="Yanone Kaffeesatz"/>
                <a:ea typeface="Yanone Kaffeesatz"/>
                <a:cs typeface="Yanone Kaffeesatz"/>
                <a:sym typeface="Yanone Kaffeesatz"/>
              </a:defRPr>
            </a:lvl2pPr>
            <a:lvl3pPr lvl="2" rtl="0">
              <a:spcBef>
                <a:spcPts val="600"/>
              </a:spcBef>
              <a:spcAft>
                <a:spcPts val="0"/>
              </a:spcAft>
              <a:buNone/>
              <a:defRPr sz="1400">
                <a:solidFill>
                  <a:srgbClr val="FFFFFF"/>
                </a:solidFill>
                <a:latin typeface="Yanone Kaffeesatz"/>
                <a:ea typeface="Yanone Kaffeesatz"/>
                <a:cs typeface="Yanone Kaffeesatz"/>
                <a:sym typeface="Yanone Kaffeesatz"/>
              </a:defRPr>
            </a:lvl3pPr>
            <a:lvl4pPr lvl="3" rtl="0">
              <a:spcBef>
                <a:spcPts val="600"/>
              </a:spcBef>
              <a:spcAft>
                <a:spcPts val="0"/>
              </a:spcAft>
              <a:buNone/>
              <a:defRPr sz="1400">
                <a:solidFill>
                  <a:srgbClr val="FFFFFF"/>
                </a:solidFill>
                <a:latin typeface="Yanone Kaffeesatz"/>
                <a:ea typeface="Yanone Kaffeesatz"/>
                <a:cs typeface="Yanone Kaffeesatz"/>
                <a:sym typeface="Yanone Kaffeesatz"/>
              </a:defRPr>
            </a:lvl4pPr>
            <a:lvl5pPr lvl="4" rtl="0">
              <a:spcBef>
                <a:spcPts val="600"/>
              </a:spcBef>
              <a:spcAft>
                <a:spcPts val="0"/>
              </a:spcAft>
              <a:buNone/>
              <a:defRPr sz="1400">
                <a:solidFill>
                  <a:srgbClr val="FFFFFF"/>
                </a:solidFill>
                <a:latin typeface="Yanone Kaffeesatz"/>
                <a:ea typeface="Yanone Kaffeesatz"/>
                <a:cs typeface="Yanone Kaffeesatz"/>
                <a:sym typeface="Yanone Kaffeesatz"/>
              </a:defRPr>
            </a:lvl5pPr>
            <a:lvl6pPr lvl="5" rtl="0">
              <a:spcBef>
                <a:spcPts val="600"/>
              </a:spcBef>
              <a:spcAft>
                <a:spcPts val="0"/>
              </a:spcAft>
              <a:buNone/>
              <a:defRPr sz="1400">
                <a:solidFill>
                  <a:srgbClr val="FFFFFF"/>
                </a:solidFill>
                <a:latin typeface="Yanone Kaffeesatz"/>
                <a:ea typeface="Yanone Kaffeesatz"/>
                <a:cs typeface="Yanone Kaffeesatz"/>
                <a:sym typeface="Yanone Kaffeesatz"/>
              </a:defRPr>
            </a:lvl6pPr>
            <a:lvl7pPr lvl="6" rtl="0">
              <a:spcBef>
                <a:spcPts val="600"/>
              </a:spcBef>
              <a:spcAft>
                <a:spcPts val="0"/>
              </a:spcAft>
              <a:buNone/>
              <a:defRPr sz="1400">
                <a:solidFill>
                  <a:srgbClr val="FFFFFF"/>
                </a:solidFill>
                <a:latin typeface="Yanone Kaffeesatz"/>
                <a:ea typeface="Yanone Kaffeesatz"/>
                <a:cs typeface="Yanone Kaffeesatz"/>
                <a:sym typeface="Yanone Kaffeesatz"/>
              </a:defRPr>
            </a:lvl7pPr>
            <a:lvl8pPr lvl="7" rtl="0">
              <a:spcBef>
                <a:spcPts val="600"/>
              </a:spcBef>
              <a:spcAft>
                <a:spcPts val="0"/>
              </a:spcAft>
              <a:buNone/>
              <a:defRPr sz="1400">
                <a:solidFill>
                  <a:srgbClr val="FFFFFF"/>
                </a:solidFill>
                <a:latin typeface="Yanone Kaffeesatz"/>
                <a:ea typeface="Yanone Kaffeesatz"/>
                <a:cs typeface="Yanone Kaffeesatz"/>
                <a:sym typeface="Yanone Kaffeesatz"/>
              </a:defRPr>
            </a:lvl8pPr>
            <a:lvl9pPr lvl="8" rtl="0">
              <a:spcBef>
                <a:spcPts val="600"/>
              </a:spcBef>
              <a:spcAft>
                <a:spcPts val="0"/>
              </a:spcAft>
              <a:buNone/>
              <a:defRPr sz="1400">
                <a:solidFill>
                  <a:srgbClr val="FFFFFF"/>
                </a:solidFill>
                <a:latin typeface="Yanone Kaffeesatz"/>
                <a:ea typeface="Yanone Kaffeesatz"/>
                <a:cs typeface="Yanone Kaffeesatz"/>
                <a:sym typeface="Yanone Kaffeesatz"/>
              </a:defRPr>
            </a:lvl9pPr>
          </a:lstStyle>
          <a:p>
            <a:endParaRPr/>
          </a:p>
        </p:txBody>
      </p:sp>
      <p:sp>
        <p:nvSpPr>
          <p:cNvPr id="1161" name="Google Shape;1161;p132"/>
          <p:cNvSpPr/>
          <p:nvPr/>
        </p:nvSpPr>
        <p:spPr>
          <a:xfrm rot="-5400000">
            <a:off x="2848700" y="2467600"/>
            <a:ext cx="4449600" cy="23080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162" name="Google Shape;1162;p132"/>
          <p:cNvCxnSpPr/>
          <p:nvPr/>
        </p:nvCxnSpPr>
        <p:spPr>
          <a:xfrm rot="10800000">
            <a:off x="4237600" y="3653164"/>
            <a:ext cx="1700800" cy="0"/>
          </a:xfrm>
          <a:prstGeom prst="straightConnector1">
            <a:avLst/>
          </a:prstGeom>
          <a:noFill/>
          <a:ln w="19050" cap="flat" cmpd="sng">
            <a:solidFill>
              <a:srgbClr val="FFFFFF"/>
            </a:solidFill>
            <a:prstDash val="solid"/>
            <a:round/>
            <a:headEnd type="none" w="med" len="med"/>
            <a:tailEnd type="none" w="med" len="med"/>
          </a:ln>
        </p:spPr>
      </p:cxnSp>
      <p:sp>
        <p:nvSpPr>
          <p:cNvPr id="1163" name="Google Shape;1163;p132"/>
          <p:cNvSpPr/>
          <p:nvPr/>
        </p:nvSpPr>
        <p:spPr>
          <a:xfrm>
            <a:off x="4237600" y="1685800"/>
            <a:ext cx="1700800" cy="1720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oboto"/>
                <a:ea typeface="Roboto"/>
                <a:cs typeface="Roboto"/>
                <a:sym typeface="Roboto"/>
              </a:rPr>
              <a:t>INSERT PICTURE HERE</a:t>
            </a:r>
            <a:endParaRPr sz="1800">
              <a:latin typeface="Roboto"/>
              <a:ea typeface="Roboto"/>
              <a:cs typeface="Roboto"/>
              <a:sym typeface="Roboto"/>
            </a:endParaRPr>
          </a:p>
        </p:txBody>
      </p:sp>
      <p:sp>
        <p:nvSpPr>
          <p:cNvPr id="1164" name="Google Shape;1164;p132"/>
          <p:cNvSpPr txBox="1">
            <a:spLocks noGrp="1"/>
          </p:cNvSpPr>
          <p:nvPr>
            <p:ph type="subTitle" idx="5"/>
          </p:nvPr>
        </p:nvSpPr>
        <p:spPr>
          <a:xfrm>
            <a:off x="4118067" y="358740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800">
                <a:solidFill>
                  <a:srgbClr val="FFFFFF"/>
                </a:solidFill>
                <a:latin typeface="Yanone Kaffeesatz"/>
                <a:ea typeface="Yanone Kaffeesatz"/>
                <a:cs typeface="Yanone Kaffeesatz"/>
                <a:sym typeface="Yanone Kaffeesatz"/>
              </a:defRPr>
            </a:lvl1pPr>
            <a:lvl2pPr lvl="1" rtl="0">
              <a:spcBef>
                <a:spcPts val="600"/>
              </a:spcBef>
              <a:spcAft>
                <a:spcPts val="0"/>
              </a:spcAft>
              <a:buNone/>
              <a:defRPr>
                <a:solidFill>
                  <a:srgbClr val="FFFFFF"/>
                </a:solidFill>
                <a:latin typeface="Yanone Kaffeesatz"/>
                <a:ea typeface="Yanone Kaffeesatz"/>
                <a:cs typeface="Yanone Kaffeesatz"/>
                <a:sym typeface="Yanone Kaffeesatz"/>
              </a:defRPr>
            </a:lvl2pPr>
            <a:lvl3pPr lvl="2" rtl="0">
              <a:spcBef>
                <a:spcPts val="600"/>
              </a:spcBef>
              <a:spcAft>
                <a:spcPts val="0"/>
              </a:spcAft>
              <a:buNone/>
              <a:defRPr>
                <a:solidFill>
                  <a:srgbClr val="FFFFFF"/>
                </a:solidFill>
                <a:latin typeface="Yanone Kaffeesatz"/>
                <a:ea typeface="Yanone Kaffeesatz"/>
                <a:cs typeface="Yanone Kaffeesatz"/>
                <a:sym typeface="Yanone Kaffeesatz"/>
              </a:defRPr>
            </a:lvl3pPr>
            <a:lvl4pPr lvl="3" rtl="0">
              <a:spcBef>
                <a:spcPts val="600"/>
              </a:spcBef>
              <a:spcAft>
                <a:spcPts val="0"/>
              </a:spcAft>
              <a:buNone/>
              <a:defRPr>
                <a:solidFill>
                  <a:srgbClr val="FFFFFF"/>
                </a:solidFill>
                <a:latin typeface="Yanone Kaffeesatz"/>
                <a:ea typeface="Yanone Kaffeesatz"/>
                <a:cs typeface="Yanone Kaffeesatz"/>
                <a:sym typeface="Yanone Kaffeesatz"/>
              </a:defRPr>
            </a:lvl4pPr>
            <a:lvl5pPr lvl="4" rtl="0">
              <a:spcBef>
                <a:spcPts val="600"/>
              </a:spcBef>
              <a:spcAft>
                <a:spcPts val="0"/>
              </a:spcAft>
              <a:buNone/>
              <a:defRPr>
                <a:solidFill>
                  <a:srgbClr val="FFFFFF"/>
                </a:solidFill>
                <a:latin typeface="Yanone Kaffeesatz"/>
                <a:ea typeface="Yanone Kaffeesatz"/>
                <a:cs typeface="Yanone Kaffeesatz"/>
                <a:sym typeface="Yanone Kaffeesatz"/>
              </a:defRPr>
            </a:lvl5pPr>
            <a:lvl6pPr lvl="5" rtl="0">
              <a:spcBef>
                <a:spcPts val="600"/>
              </a:spcBef>
              <a:spcAft>
                <a:spcPts val="0"/>
              </a:spcAft>
              <a:buNone/>
              <a:defRPr>
                <a:solidFill>
                  <a:srgbClr val="FFFFFF"/>
                </a:solidFill>
                <a:latin typeface="Yanone Kaffeesatz"/>
                <a:ea typeface="Yanone Kaffeesatz"/>
                <a:cs typeface="Yanone Kaffeesatz"/>
                <a:sym typeface="Yanone Kaffeesatz"/>
              </a:defRPr>
            </a:lvl6pPr>
            <a:lvl7pPr lvl="6" rtl="0">
              <a:spcBef>
                <a:spcPts val="600"/>
              </a:spcBef>
              <a:spcAft>
                <a:spcPts val="0"/>
              </a:spcAft>
              <a:buNone/>
              <a:defRPr>
                <a:solidFill>
                  <a:srgbClr val="FFFFFF"/>
                </a:solidFill>
                <a:latin typeface="Yanone Kaffeesatz"/>
                <a:ea typeface="Yanone Kaffeesatz"/>
                <a:cs typeface="Yanone Kaffeesatz"/>
                <a:sym typeface="Yanone Kaffeesatz"/>
              </a:defRPr>
            </a:lvl7pPr>
            <a:lvl8pPr lvl="7" rtl="0">
              <a:spcBef>
                <a:spcPts val="600"/>
              </a:spcBef>
              <a:spcAft>
                <a:spcPts val="0"/>
              </a:spcAft>
              <a:buNone/>
              <a:defRPr>
                <a:solidFill>
                  <a:srgbClr val="FFFFFF"/>
                </a:solidFill>
                <a:latin typeface="Yanone Kaffeesatz"/>
                <a:ea typeface="Yanone Kaffeesatz"/>
                <a:cs typeface="Yanone Kaffeesatz"/>
                <a:sym typeface="Yanone Kaffeesatz"/>
              </a:defRPr>
            </a:lvl8pPr>
            <a:lvl9pPr lvl="8" rtl="0">
              <a:spcBef>
                <a:spcPts val="600"/>
              </a:spcBef>
              <a:spcAft>
                <a:spcPts val="0"/>
              </a:spcAft>
              <a:buNone/>
              <a:defRPr>
                <a:solidFill>
                  <a:srgbClr val="FFFFFF"/>
                </a:solidFill>
                <a:latin typeface="Yanone Kaffeesatz"/>
                <a:ea typeface="Yanone Kaffeesatz"/>
                <a:cs typeface="Yanone Kaffeesatz"/>
                <a:sym typeface="Yanone Kaffeesatz"/>
              </a:defRPr>
            </a:lvl9pPr>
          </a:lstStyle>
          <a:p>
            <a:endParaRPr/>
          </a:p>
        </p:txBody>
      </p:sp>
      <p:sp>
        <p:nvSpPr>
          <p:cNvPr id="1165" name="Google Shape;1165;p132"/>
          <p:cNvSpPr txBox="1">
            <a:spLocks noGrp="1"/>
          </p:cNvSpPr>
          <p:nvPr>
            <p:ph type="subTitle" idx="6"/>
          </p:nvPr>
        </p:nvSpPr>
        <p:spPr>
          <a:xfrm>
            <a:off x="4118067" y="4839400"/>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400">
                <a:solidFill>
                  <a:srgbClr val="FFFFFF"/>
                </a:solidFill>
                <a:latin typeface="Yanone Kaffeesatz"/>
                <a:ea typeface="Yanone Kaffeesatz"/>
                <a:cs typeface="Yanone Kaffeesatz"/>
                <a:sym typeface="Yanone Kaffeesatz"/>
              </a:defRPr>
            </a:lvl1pPr>
            <a:lvl2pPr lvl="1" rtl="0">
              <a:spcBef>
                <a:spcPts val="600"/>
              </a:spcBef>
              <a:spcAft>
                <a:spcPts val="0"/>
              </a:spcAft>
              <a:buNone/>
              <a:defRPr sz="1400">
                <a:solidFill>
                  <a:srgbClr val="FFFFFF"/>
                </a:solidFill>
                <a:latin typeface="Yanone Kaffeesatz"/>
                <a:ea typeface="Yanone Kaffeesatz"/>
                <a:cs typeface="Yanone Kaffeesatz"/>
                <a:sym typeface="Yanone Kaffeesatz"/>
              </a:defRPr>
            </a:lvl2pPr>
            <a:lvl3pPr lvl="2" rtl="0">
              <a:spcBef>
                <a:spcPts val="600"/>
              </a:spcBef>
              <a:spcAft>
                <a:spcPts val="0"/>
              </a:spcAft>
              <a:buNone/>
              <a:defRPr sz="1400">
                <a:solidFill>
                  <a:srgbClr val="FFFFFF"/>
                </a:solidFill>
                <a:latin typeface="Yanone Kaffeesatz"/>
                <a:ea typeface="Yanone Kaffeesatz"/>
                <a:cs typeface="Yanone Kaffeesatz"/>
                <a:sym typeface="Yanone Kaffeesatz"/>
              </a:defRPr>
            </a:lvl3pPr>
            <a:lvl4pPr lvl="3" rtl="0">
              <a:spcBef>
                <a:spcPts val="600"/>
              </a:spcBef>
              <a:spcAft>
                <a:spcPts val="0"/>
              </a:spcAft>
              <a:buNone/>
              <a:defRPr sz="1400">
                <a:solidFill>
                  <a:srgbClr val="FFFFFF"/>
                </a:solidFill>
                <a:latin typeface="Yanone Kaffeesatz"/>
                <a:ea typeface="Yanone Kaffeesatz"/>
                <a:cs typeface="Yanone Kaffeesatz"/>
                <a:sym typeface="Yanone Kaffeesatz"/>
              </a:defRPr>
            </a:lvl4pPr>
            <a:lvl5pPr lvl="4" rtl="0">
              <a:spcBef>
                <a:spcPts val="600"/>
              </a:spcBef>
              <a:spcAft>
                <a:spcPts val="0"/>
              </a:spcAft>
              <a:buNone/>
              <a:defRPr sz="1400">
                <a:solidFill>
                  <a:srgbClr val="FFFFFF"/>
                </a:solidFill>
                <a:latin typeface="Yanone Kaffeesatz"/>
                <a:ea typeface="Yanone Kaffeesatz"/>
                <a:cs typeface="Yanone Kaffeesatz"/>
                <a:sym typeface="Yanone Kaffeesatz"/>
              </a:defRPr>
            </a:lvl5pPr>
            <a:lvl6pPr lvl="5" rtl="0">
              <a:spcBef>
                <a:spcPts val="600"/>
              </a:spcBef>
              <a:spcAft>
                <a:spcPts val="0"/>
              </a:spcAft>
              <a:buNone/>
              <a:defRPr sz="1400">
                <a:solidFill>
                  <a:srgbClr val="FFFFFF"/>
                </a:solidFill>
                <a:latin typeface="Yanone Kaffeesatz"/>
                <a:ea typeface="Yanone Kaffeesatz"/>
                <a:cs typeface="Yanone Kaffeesatz"/>
                <a:sym typeface="Yanone Kaffeesatz"/>
              </a:defRPr>
            </a:lvl6pPr>
            <a:lvl7pPr lvl="6" rtl="0">
              <a:spcBef>
                <a:spcPts val="600"/>
              </a:spcBef>
              <a:spcAft>
                <a:spcPts val="0"/>
              </a:spcAft>
              <a:buNone/>
              <a:defRPr sz="1400">
                <a:solidFill>
                  <a:srgbClr val="FFFFFF"/>
                </a:solidFill>
                <a:latin typeface="Yanone Kaffeesatz"/>
                <a:ea typeface="Yanone Kaffeesatz"/>
                <a:cs typeface="Yanone Kaffeesatz"/>
                <a:sym typeface="Yanone Kaffeesatz"/>
              </a:defRPr>
            </a:lvl7pPr>
            <a:lvl8pPr lvl="7" rtl="0">
              <a:spcBef>
                <a:spcPts val="600"/>
              </a:spcBef>
              <a:spcAft>
                <a:spcPts val="0"/>
              </a:spcAft>
              <a:buNone/>
              <a:defRPr sz="1400">
                <a:solidFill>
                  <a:srgbClr val="FFFFFF"/>
                </a:solidFill>
                <a:latin typeface="Yanone Kaffeesatz"/>
                <a:ea typeface="Yanone Kaffeesatz"/>
                <a:cs typeface="Yanone Kaffeesatz"/>
                <a:sym typeface="Yanone Kaffeesatz"/>
              </a:defRPr>
            </a:lvl8pPr>
            <a:lvl9pPr lvl="8" rtl="0">
              <a:spcBef>
                <a:spcPts val="600"/>
              </a:spcBef>
              <a:spcAft>
                <a:spcPts val="0"/>
              </a:spcAft>
              <a:buNone/>
              <a:defRPr sz="1400">
                <a:solidFill>
                  <a:srgbClr val="FFFFFF"/>
                </a:solidFill>
                <a:latin typeface="Yanone Kaffeesatz"/>
                <a:ea typeface="Yanone Kaffeesatz"/>
                <a:cs typeface="Yanone Kaffeesatz"/>
                <a:sym typeface="Yanone Kaffeesatz"/>
              </a:defRPr>
            </a:lvl9pPr>
          </a:lstStyle>
          <a:p>
            <a:endParaRPr/>
          </a:p>
        </p:txBody>
      </p:sp>
      <p:sp>
        <p:nvSpPr>
          <p:cNvPr id="1166" name="Google Shape;1166;p132"/>
          <p:cNvSpPr txBox="1">
            <a:spLocks noGrp="1"/>
          </p:cNvSpPr>
          <p:nvPr>
            <p:ph type="title"/>
          </p:nvPr>
        </p:nvSpPr>
        <p:spPr>
          <a:xfrm>
            <a:off x="484203" y="2072833"/>
            <a:ext cx="3106400" cy="1206800"/>
          </a:xfrm>
          <a:prstGeom prst="rect">
            <a:avLst/>
          </a:prstGeom>
        </p:spPr>
        <p:txBody>
          <a:bodyPr spcFirstLastPara="1" wrap="square" lIns="91425" tIns="91425" rIns="91425" bIns="91425" anchor="ctr" anchorCtr="0"/>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1167" name="Google Shape;1167;p132"/>
          <p:cNvSpPr txBox="1">
            <a:spLocks noGrp="1"/>
          </p:cNvSpPr>
          <p:nvPr>
            <p:ph type="subTitle" idx="7"/>
          </p:nvPr>
        </p:nvSpPr>
        <p:spPr>
          <a:xfrm>
            <a:off x="85767" y="3101799"/>
            <a:ext cx="34948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800" b="1">
                <a:solidFill>
                  <a:srgbClr val="666666"/>
                </a:solidFill>
                <a:latin typeface="Yanone Kaffeesatz"/>
                <a:ea typeface="Yanone Kaffeesatz"/>
                <a:cs typeface="Yanone Kaffeesatz"/>
                <a:sym typeface="Yanone Kaffeesatz"/>
              </a:defRPr>
            </a:lvl1pPr>
            <a:lvl2pPr lvl="1" algn="r" rtl="0">
              <a:spcBef>
                <a:spcPts val="600"/>
              </a:spcBef>
              <a:spcAft>
                <a:spcPts val="0"/>
              </a:spcAft>
              <a:buNone/>
              <a:defRPr sz="1800" b="1">
                <a:solidFill>
                  <a:schemeClr val="accent4"/>
                </a:solidFill>
                <a:latin typeface="Yanone Kaffeesatz"/>
                <a:ea typeface="Yanone Kaffeesatz"/>
                <a:cs typeface="Yanone Kaffeesatz"/>
                <a:sym typeface="Yanone Kaffeesatz"/>
              </a:defRPr>
            </a:lvl2pPr>
            <a:lvl3pPr lvl="2" algn="r" rtl="0">
              <a:spcBef>
                <a:spcPts val="600"/>
              </a:spcBef>
              <a:spcAft>
                <a:spcPts val="0"/>
              </a:spcAft>
              <a:buNone/>
              <a:defRPr sz="1800" b="1">
                <a:solidFill>
                  <a:schemeClr val="accent4"/>
                </a:solidFill>
                <a:latin typeface="Yanone Kaffeesatz"/>
                <a:ea typeface="Yanone Kaffeesatz"/>
                <a:cs typeface="Yanone Kaffeesatz"/>
                <a:sym typeface="Yanone Kaffeesatz"/>
              </a:defRPr>
            </a:lvl3pPr>
            <a:lvl4pPr lvl="3" algn="r" rtl="0">
              <a:spcBef>
                <a:spcPts val="600"/>
              </a:spcBef>
              <a:spcAft>
                <a:spcPts val="0"/>
              </a:spcAft>
              <a:buNone/>
              <a:defRPr sz="1800" b="1">
                <a:solidFill>
                  <a:schemeClr val="accent4"/>
                </a:solidFill>
                <a:latin typeface="Yanone Kaffeesatz"/>
                <a:ea typeface="Yanone Kaffeesatz"/>
                <a:cs typeface="Yanone Kaffeesatz"/>
                <a:sym typeface="Yanone Kaffeesatz"/>
              </a:defRPr>
            </a:lvl4pPr>
            <a:lvl5pPr lvl="4" algn="r" rtl="0">
              <a:spcBef>
                <a:spcPts val="600"/>
              </a:spcBef>
              <a:spcAft>
                <a:spcPts val="0"/>
              </a:spcAft>
              <a:buNone/>
              <a:defRPr sz="1800" b="1">
                <a:solidFill>
                  <a:schemeClr val="accent4"/>
                </a:solidFill>
                <a:latin typeface="Yanone Kaffeesatz"/>
                <a:ea typeface="Yanone Kaffeesatz"/>
                <a:cs typeface="Yanone Kaffeesatz"/>
                <a:sym typeface="Yanone Kaffeesatz"/>
              </a:defRPr>
            </a:lvl5pPr>
            <a:lvl6pPr lvl="5" algn="r" rtl="0">
              <a:spcBef>
                <a:spcPts val="600"/>
              </a:spcBef>
              <a:spcAft>
                <a:spcPts val="0"/>
              </a:spcAft>
              <a:buNone/>
              <a:defRPr sz="1800" b="1">
                <a:solidFill>
                  <a:schemeClr val="accent4"/>
                </a:solidFill>
                <a:latin typeface="Yanone Kaffeesatz"/>
                <a:ea typeface="Yanone Kaffeesatz"/>
                <a:cs typeface="Yanone Kaffeesatz"/>
                <a:sym typeface="Yanone Kaffeesatz"/>
              </a:defRPr>
            </a:lvl6pPr>
            <a:lvl7pPr lvl="6" algn="r" rtl="0">
              <a:spcBef>
                <a:spcPts val="600"/>
              </a:spcBef>
              <a:spcAft>
                <a:spcPts val="0"/>
              </a:spcAft>
              <a:buNone/>
              <a:defRPr sz="1800" b="1">
                <a:solidFill>
                  <a:schemeClr val="accent4"/>
                </a:solidFill>
                <a:latin typeface="Yanone Kaffeesatz"/>
                <a:ea typeface="Yanone Kaffeesatz"/>
                <a:cs typeface="Yanone Kaffeesatz"/>
                <a:sym typeface="Yanone Kaffeesatz"/>
              </a:defRPr>
            </a:lvl7pPr>
            <a:lvl8pPr lvl="7" algn="r" rtl="0">
              <a:spcBef>
                <a:spcPts val="600"/>
              </a:spcBef>
              <a:spcAft>
                <a:spcPts val="0"/>
              </a:spcAft>
              <a:buNone/>
              <a:defRPr sz="1800" b="1">
                <a:solidFill>
                  <a:schemeClr val="accent4"/>
                </a:solidFill>
                <a:latin typeface="Yanone Kaffeesatz"/>
                <a:ea typeface="Yanone Kaffeesatz"/>
                <a:cs typeface="Yanone Kaffeesatz"/>
                <a:sym typeface="Yanone Kaffeesatz"/>
              </a:defRPr>
            </a:lvl8pPr>
            <a:lvl9pPr lvl="8" algn="r" rtl="0">
              <a:spcBef>
                <a:spcPts val="600"/>
              </a:spcBef>
              <a:spcAft>
                <a:spcPts val="0"/>
              </a:spcAft>
              <a:buNone/>
              <a:defRPr sz="1800" b="1">
                <a:solidFill>
                  <a:schemeClr val="accent4"/>
                </a:solidFill>
                <a:latin typeface="Yanone Kaffeesatz"/>
                <a:ea typeface="Yanone Kaffeesatz"/>
                <a:cs typeface="Yanone Kaffeesatz"/>
                <a:sym typeface="Yanone Kaffeesatz"/>
              </a:defRPr>
            </a:lvl9pPr>
          </a:lstStyle>
          <a:p>
            <a:endParaRPr/>
          </a:p>
        </p:txBody>
      </p:sp>
    </p:spTree>
    <p:extLst>
      <p:ext uri="{BB962C8B-B14F-4D97-AF65-F5344CB8AC3E}">
        <p14:creationId xmlns:p14="http://schemas.microsoft.com/office/powerpoint/2010/main" val="42301825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5 - Subtitle &amp; Picture">
  <p:cSld name="1.5 - Subtitle &amp; Picture">
    <p:spTree>
      <p:nvGrpSpPr>
        <p:cNvPr id="1" name="Shape 1168"/>
        <p:cNvGrpSpPr/>
        <p:nvPr/>
      </p:nvGrpSpPr>
      <p:grpSpPr>
        <a:xfrm>
          <a:off x="0" y="0"/>
          <a:ext cx="0" cy="0"/>
          <a:chOff x="0" y="0"/>
          <a:chExt cx="0" cy="0"/>
        </a:xfrm>
      </p:grpSpPr>
      <p:sp>
        <p:nvSpPr>
          <p:cNvPr id="1169" name="Google Shape;1169;p133"/>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170" name="Google Shape;1170;p133"/>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1171" name="Google Shape;1171;p133"/>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a:solidFill>
                  <a:srgbClr val="FFFFFF"/>
                </a:solidFill>
                <a:latin typeface="Yanone Kaffeesatz"/>
                <a:ea typeface="Yanone Kaffeesatz"/>
                <a:cs typeface="Yanone Kaffeesatz"/>
                <a:sym typeface="Yanone Kaffeesatz"/>
              </a:defRPr>
            </a:lvl1pPr>
            <a:lvl2pPr lvl="1" rtl="0">
              <a:spcBef>
                <a:spcPts val="600"/>
              </a:spcBef>
              <a:spcAft>
                <a:spcPts val="0"/>
              </a:spcAft>
              <a:buNone/>
              <a:defRPr>
                <a:solidFill>
                  <a:srgbClr val="FFFFFF"/>
                </a:solidFill>
                <a:latin typeface="Yanone Kaffeesatz"/>
                <a:ea typeface="Yanone Kaffeesatz"/>
                <a:cs typeface="Yanone Kaffeesatz"/>
                <a:sym typeface="Yanone Kaffeesatz"/>
              </a:defRPr>
            </a:lvl2pPr>
            <a:lvl3pPr lvl="2" rtl="0">
              <a:spcBef>
                <a:spcPts val="600"/>
              </a:spcBef>
              <a:spcAft>
                <a:spcPts val="0"/>
              </a:spcAft>
              <a:buNone/>
              <a:defRPr>
                <a:solidFill>
                  <a:srgbClr val="FFFFFF"/>
                </a:solidFill>
                <a:latin typeface="Yanone Kaffeesatz"/>
                <a:ea typeface="Yanone Kaffeesatz"/>
                <a:cs typeface="Yanone Kaffeesatz"/>
                <a:sym typeface="Yanone Kaffeesatz"/>
              </a:defRPr>
            </a:lvl3pPr>
            <a:lvl4pPr lvl="3" rtl="0">
              <a:spcBef>
                <a:spcPts val="600"/>
              </a:spcBef>
              <a:spcAft>
                <a:spcPts val="0"/>
              </a:spcAft>
              <a:buNone/>
              <a:defRPr>
                <a:solidFill>
                  <a:srgbClr val="FFFFFF"/>
                </a:solidFill>
                <a:latin typeface="Yanone Kaffeesatz"/>
                <a:ea typeface="Yanone Kaffeesatz"/>
                <a:cs typeface="Yanone Kaffeesatz"/>
                <a:sym typeface="Yanone Kaffeesatz"/>
              </a:defRPr>
            </a:lvl4pPr>
            <a:lvl5pPr lvl="4" rtl="0">
              <a:spcBef>
                <a:spcPts val="600"/>
              </a:spcBef>
              <a:spcAft>
                <a:spcPts val="0"/>
              </a:spcAft>
              <a:buNone/>
              <a:defRPr>
                <a:solidFill>
                  <a:srgbClr val="FFFFFF"/>
                </a:solidFill>
                <a:latin typeface="Yanone Kaffeesatz"/>
                <a:ea typeface="Yanone Kaffeesatz"/>
                <a:cs typeface="Yanone Kaffeesatz"/>
                <a:sym typeface="Yanone Kaffeesatz"/>
              </a:defRPr>
            </a:lvl5pPr>
            <a:lvl6pPr lvl="5" rtl="0">
              <a:spcBef>
                <a:spcPts val="600"/>
              </a:spcBef>
              <a:spcAft>
                <a:spcPts val="0"/>
              </a:spcAft>
              <a:buNone/>
              <a:defRPr>
                <a:solidFill>
                  <a:srgbClr val="FFFFFF"/>
                </a:solidFill>
                <a:latin typeface="Yanone Kaffeesatz"/>
                <a:ea typeface="Yanone Kaffeesatz"/>
                <a:cs typeface="Yanone Kaffeesatz"/>
                <a:sym typeface="Yanone Kaffeesatz"/>
              </a:defRPr>
            </a:lvl6pPr>
            <a:lvl7pPr lvl="6" rtl="0">
              <a:spcBef>
                <a:spcPts val="600"/>
              </a:spcBef>
              <a:spcAft>
                <a:spcPts val="0"/>
              </a:spcAft>
              <a:buNone/>
              <a:defRPr>
                <a:solidFill>
                  <a:srgbClr val="FFFFFF"/>
                </a:solidFill>
                <a:latin typeface="Yanone Kaffeesatz"/>
                <a:ea typeface="Yanone Kaffeesatz"/>
                <a:cs typeface="Yanone Kaffeesatz"/>
                <a:sym typeface="Yanone Kaffeesatz"/>
              </a:defRPr>
            </a:lvl7pPr>
            <a:lvl8pPr lvl="7" rtl="0">
              <a:spcBef>
                <a:spcPts val="600"/>
              </a:spcBef>
              <a:spcAft>
                <a:spcPts val="0"/>
              </a:spcAft>
              <a:buNone/>
              <a:defRPr>
                <a:solidFill>
                  <a:srgbClr val="FFFFFF"/>
                </a:solidFill>
                <a:latin typeface="Yanone Kaffeesatz"/>
                <a:ea typeface="Yanone Kaffeesatz"/>
                <a:cs typeface="Yanone Kaffeesatz"/>
                <a:sym typeface="Yanone Kaffeesatz"/>
              </a:defRPr>
            </a:lvl8pPr>
            <a:lvl9pPr lvl="8" rtl="0">
              <a:spcBef>
                <a:spcPts val="600"/>
              </a:spcBef>
              <a:spcAft>
                <a:spcPts val="0"/>
              </a:spcAft>
              <a:buNone/>
              <a:defRPr>
                <a:solidFill>
                  <a:srgbClr val="FFFFFF"/>
                </a:solidFill>
                <a:latin typeface="Yanone Kaffeesatz"/>
                <a:ea typeface="Yanone Kaffeesatz"/>
                <a:cs typeface="Yanone Kaffeesatz"/>
                <a:sym typeface="Yanone Kaffeesatz"/>
              </a:defRPr>
            </a:lvl9pPr>
          </a:lstStyle>
          <a:p>
            <a:endParaRPr/>
          </a:p>
        </p:txBody>
      </p:sp>
      <p:sp>
        <p:nvSpPr>
          <p:cNvPr id="1172" name="Google Shape;1172;p13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173" name="Google Shape;1173;p13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1174" name="Google Shape;1174;p13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fld id="{00000000-1234-1234-1234-123412341234}" type="slidenum">
              <a:rPr lang="en" smtClean="0"/>
              <a:pPr/>
              <a:t>‹#›</a:t>
            </a:fld>
            <a:endParaRPr lang="en"/>
          </a:p>
        </p:txBody>
      </p:sp>
      <p:sp>
        <p:nvSpPr>
          <p:cNvPr id="1175" name="Google Shape;1175;p133"/>
          <p:cNvSpPr txBox="1">
            <a:spLocks noGrp="1"/>
          </p:cNvSpPr>
          <p:nvPr>
            <p:ph type="subTitle" idx="2"/>
          </p:nvPr>
        </p:nvSpPr>
        <p:spPr>
          <a:xfrm>
            <a:off x="7901433" y="2171700"/>
            <a:ext cx="3082400" cy="2472400"/>
          </a:xfrm>
          <a:prstGeom prst="rect">
            <a:avLst/>
          </a:prstGeom>
        </p:spPr>
        <p:txBody>
          <a:bodyPr spcFirstLastPara="1" wrap="square" lIns="91425" tIns="91425" rIns="91425" bIns="91425" anchor="t" anchorCtr="0"/>
          <a:lstStyle>
            <a:lvl1pPr lvl="0" rtl="0">
              <a:spcBef>
                <a:spcPts val="600"/>
              </a:spcBef>
              <a:spcAft>
                <a:spcPts val="0"/>
              </a:spcAft>
              <a:buNone/>
              <a:defRPr>
                <a:solidFill>
                  <a:srgbClr val="FFFFFF"/>
                </a:solidFill>
                <a:latin typeface="Yanone Kaffeesatz"/>
                <a:ea typeface="Yanone Kaffeesatz"/>
                <a:cs typeface="Yanone Kaffeesatz"/>
                <a:sym typeface="Yanone Kaffeesatz"/>
              </a:defRPr>
            </a:lvl1pPr>
            <a:lvl2pPr lvl="1" rtl="0">
              <a:spcBef>
                <a:spcPts val="600"/>
              </a:spcBef>
              <a:spcAft>
                <a:spcPts val="0"/>
              </a:spcAft>
              <a:buNone/>
              <a:defRPr/>
            </a:lvl2pPr>
            <a:lvl3pPr lvl="2" rtl="0">
              <a:spcBef>
                <a:spcPts val="600"/>
              </a:spcBef>
              <a:spcAft>
                <a:spcPts val="0"/>
              </a:spcAft>
              <a:buNone/>
              <a:defRPr/>
            </a:lvl3pPr>
            <a:lvl4pPr lvl="3" rtl="0">
              <a:spcBef>
                <a:spcPts val="600"/>
              </a:spcBef>
              <a:spcAft>
                <a:spcPts val="0"/>
              </a:spcAft>
              <a:buNone/>
              <a:defRPr/>
            </a:lvl4pPr>
            <a:lvl5pPr lvl="4" rtl="0">
              <a:spcBef>
                <a:spcPts val="600"/>
              </a:spcBef>
              <a:spcAft>
                <a:spcPts val="0"/>
              </a:spcAft>
              <a:buNone/>
              <a:defRPr/>
            </a:lvl5pPr>
            <a:lvl6pPr lvl="5" rtl="0">
              <a:spcBef>
                <a:spcPts val="600"/>
              </a:spcBef>
              <a:spcAft>
                <a:spcPts val="0"/>
              </a:spcAft>
              <a:buNone/>
              <a:defRPr/>
            </a:lvl6pPr>
            <a:lvl7pPr lvl="6" rtl="0">
              <a:spcBef>
                <a:spcPts val="600"/>
              </a:spcBef>
              <a:spcAft>
                <a:spcPts val="0"/>
              </a:spcAft>
              <a:buNone/>
              <a:defRPr/>
            </a:lvl7pPr>
            <a:lvl8pPr lvl="7" rtl="0">
              <a:spcBef>
                <a:spcPts val="600"/>
              </a:spcBef>
              <a:spcAft>
                <a:spcPts val="0"/>
              </a:spcAft>
              <a:buNone/>
              <a:defRPr/>
            </a:lvl8pPr>
            <a:lvl9pPr lvl="8" rtl="0">
              <a:spcBef>
                <a:spcPts val="600"/>
              </a:spcBef>
              <a:spcAft>
                <a:spcPts val="0"/>
              </a:spcAft>
              <a:buNone/>
              <a:defRPr/>
            </a:lvl9pPr>
          </a:lstStyle>
          <a:p>
            <a:endParaRPr/>
          </a:p>
        </p:txBody>
      </p:sp>
      <p:cxnSp>
        <p:nvCxnSpPr>
          <p:cNvPr id="1176" name="Google Shape;1176;p133"/>
          <p:cNvCxnSpPr/>
          <p:nvPr/>
        </p:nvCxnSpPr>
        <p:spPr>
          <a:xfrm>
            <a:off x="300700" y="763100"/>
            <a:ext cx="9485600" cy="0"/>
          </a:xfrm>
          <a:prstGeom prst="straightConnector1">
            <a:avLst/>
          </a:prstGeom>
          <a:noFill/>
          <a:ln w="19050" cap="flat" cmpd="sng">
            <a:solidFill>
              <a:srgbClr val="012F60"/>
            </a:solidFill>
            <a:prstDash val="solid"/>
            <a:round/>
            <a:headEnd type="none" w="med" len="med"/>
            <a:tailEnd type="none" w="med" len="med"/>
          </a:ln>
        </p:spPr>
      </p:cxnSp>
      <p:pic>
        <p:nvPicPr>
          <p:cNvPr id="1177" name="Google Shape;1177;p133"/>
          <p:cNvPicPr preferRelativeResize="0"/>
          <p:nvPr/>
        </p:nvPicPr>
        <p:blipFill>
          <a:blip r:embed="rId2">
            <a:alphaModFix/>
          </a:blip>
          <a:stretch>
            <a:fillRect/>
          </a:stretch>
        </p:blipFill>
        <p:spPr>
          <a:xfrm>
            <a:off x="10030300" y="215402"/>
            <a:ext cx="1908000" cy="635367"/>
          </a:xfrm>
          <a:prstGeom prst="rect">
            <a:avLst/>
          </a:prstGeom>
          <a:noFill/>
          <a:ln>
            <a:noFill/>
          </a:ln>
        </p:spPr>
      </p:pic>
      <p:sp>
        <p:nvSpPr>
          <p:cNvPr id="1178" name="Google Shape;1178;p13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179" name="Google Shape;1179;p133"/>
          <p:cNvSpPr txBox="1"/>
          <p:nvPr/>
        </p:nvSpPr>
        <p:spPr>
          <a:xfrm>
            <a:off x="3993267" y="6567767"/>
            <a:ext cx="3782400" cy="29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666666"/>
                </a:solidFill>
                <a:latin typeface="Roboto"/>
                <a:ea typeface="Roboto"/>
                <a:cs typeface="Roboto"/>
                <a:sym typeface="Roboto"/>
              </a:rPr>
              <a:t>Meeting // Date</a:t>
            </a:r>
            <a:endParaRPr sz="90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1488912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2.9 - Internal Alternative Title">
  <p:cSld name="2.9 - Internal Alternative Title">
    <p:spTree>
      <p:nvGrpSpPr>
        <p:cNvPr id="1" name="Shape 1180"/>
        <p:cNvGrpSpPr/>
        <p:nvPr/>
      </p:nvGrpSpPr>
      <p:grpSpPr>
        <a:xfrm>
          <a:off x="0" y="0"/>
          <a:ext cx="0" cy="0"/>
          <a:chOff x="0" y="0"/>
          <a:chExt cx="0" cy="0"/>
        </a:xfrm>
      </p:grpSpPr>
      <p:sp>
        <p:nvSpPr>
          <p:cNvPr id="1181" name="Google Shape;1181;p134"/>
          <p:cNvSpPr txBox="1">
            <a:spLocks noGrp="1"/>
          </p:cNvSpPr>
          <p:nvPr>
            <p:ph type="title"/>
          </p:nvPr>
        </p:nvSpPr>
        <p:spPr>
          <a:xfrm>
            <a:off x="250800" y="4457000"/>
            <a:ext cx="8506400" cy="1039600"/>
          </a:xfrm>
          <a:prstGeom prst="rect">
            <a:avLst/>
          </a:prstGeom>
        </p:spPr>
        <p:txBody>
          <a:bodyPr spcFirstLastPara="1" wrap="square" lIns="91425" tIns="91425" rIns="91425" bIns="91425" anchor="b" anchorCtr="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82" name="Google Shape;1182;p134"/>
          <p:cNvSpPr txBox="1">
            <a:spLocks noGrp="1"/>
          </p:cNvSpPr>
          <p:nvPr>
            <p:ph type="subTitle" idx="1"/>
          </p:nvPr>
        </p:nvSpPr>
        <p:spPr>
          <a:xfrm>
            <a:off x="276148" y="5346400"/>
            <a:ext cx="10972800" cy="585200"/>
          </a:xfrm>
          <a:prstGeom prst="rect">
            <a:avLst/>
          </a:prstGeom>
        </p:spPr>
        <p:txBody>
          <a:bodyPr spcFirstLastPara="1" wrap="square" lIns="91425" tIns="91425" rIns="91425" bIns="91425" anchor="t" anchorCtr="0"/>
          <a:lstStyle>
            <a:lvl1pPr lvl="0" rtl="0">
              <a:spcBef>
                <a:spcPts val="600"/>
              </a:spcBef>
              <a:spcAft>
                <a:spcPts val="0"/>
              </a:spcAft>
              <a:buNone/>
              <a:defRPr sz="1800">
                <a:solidFill>
                  <a:srgbClr val="51483D"/>
                </a:solidFill>
                <a:latin typeface="Yanone Kaffeesatz"/>
                <a:ea typeface="Yanone Kaffeesatz"/>
                <a:cs typeface="Yanone Kaffeesatz"/>
                <a:sym typeface="Yanone Kaffeesatz"/>
              </a:defRPr>
            </a:lvl1pPr>
            <a:lvl2pPr lvl="1" rtl="0">
              <a:spcBef>
                <a:spcPts val="600"/>
              </a:spcBef>
              <a:spcAft>
                <a:spcPts val="0"/>
              </a:spcAft>
              <a:buNone/>
              <a:defRPr sz="1800" b="1">
                <a:solidFill>
                  <a:srgbClr val="51483D"/>
                </a:solidFill>
              </a:defRPr>
            </a:lvl2pPr>
            <a:lvl3pPr lvl="2" rtl="0">
              <a:spcBef>
                <a:spcPts val="600"/>
              </a:spcBef>
              <a:spcAft>
                <a:spcPts val="0"/>
              </a:spcAft>
              <a:buNone/>
              <a:defRPr sz="1800" b="1">
                <a:solidFill>
                  <a:srgbClr val="51483D"/>
                </a:solidFill>
              </a:defRPr>
            </a:lvl3pPr>
            <a:lvl4pPr lvl="3" rtl="0">
              <a:spcBef>
                <a:spcPts val="600"/>
              </a:spcBef>
              <a:spcAft>
                <a:spcPts val="0"/>
              </a:spcAft>
              <a:buNone/>
              <a:defRPr sz="1800" b="1">
                <a:solidFill>
                  <a:srgbClr val="51483D"/>
                </a:solidFill>
              </a:defRPr>
            </a:lvl4pPr>
            <a:lvl5pPr lvl="4" rtl="0">
              <a:spcBef>
                <a:spcPts val="600"/>
              </a:spcBef>
              <a:spcAft>
                <a:spcPts val="0"/>
              </a:spcAft>
              <a:buNone/>
              <a:defRPr sz="1800" b="1">
                <a:solidFill>
                  <a:srgbClr val="51483D"/>
                </a:solidFill>
              </a:defRPr>
            </a:lvl5pPr>
            <a:lvl6pPr lvl="5" rtl="0">
              <a:spcBef>
                <a:spcPts val="600"/>
              </a:spcBef>
              <a:spcAft>
                <a:spcPts val="0"/>
              </a:spcAft>
              <a:buNone/>
              <a:defRPr sz="1800" b="1">
                <a:solidFill>
                  <a:srgbClr val="51483D"/>
                </a:solidFill>
              </a:defRPr>
            </a:lvl6pPr>
            <a:lvl7pPr lvl="6" rtl="0">
              <a:spcBef>
                <a:spcPts val="600"/>
              </a:spcBef>
              <a:spcAft>
                <a:spcPts val="0"/>
              </a:spcAft>
              <a:buNone/>
              <a:defRPr sz="1800" b="1">
                <a:solidFill>
                  <a:srgbClr val="51483D"/>
                </a:solidFill>
              </a:defRPr>
            </a:lvl7pPr>
            <a:lvl8pPr lvl="7" rtl="0">
              <a:spcBef>
                <a:spcPts val="600"/>
              </a:spcBef>
              <a:spcAft>
                <a:spcPts val="0"/>
              </a:spcAft>
              <a:buNone/>
              <a:defRPr sz="1800" b="1">
                <a:solidFill>
                  <a:srgbClr val="51483D"/>
                </a:solidFill>
              </a:defRPr>
            </a:lvl8pPr>
            <a:lvl9pPr lvl="8" rtl="0">
              <a:spcBef>
                <a:spcPts val="600"/>
              </a:spcBef>
              <a:spcAft>
                <a:spcPts val="0"/>
              </a:spcAft>
              <a:buNone/>
              <a:defRPr sz="1800" b="1">
                <a:solidFill>
                  <a:srgbClr val="51483D"/>
                </a:solidFill>
              </a:defRPr>
            </a:lvl9pPr>
          </a:lstStyle>
          <a:p>
            <a:endParaRPr/>
          </a:p>
        </p:txBody>
      </p:sp>
      <p:cxnSp>
        <p:nvCxnSpPr>
          <p:cNvPr id="1183" name="Google Shape;1183;p134"/>
          <p:cNvCxnSpPr/>
          <p:nvPr/>
        </p:nvCxnSpPr>
        <p:spPr>
          <a:xfrm>
            <a:off x="371767" y="5409167"/>
            <a:ext cx="6648800" cy="0"/>
          </a:xfrm>
          <a:prstGeom prst="straightConnector1">
            <a:avLst/>
          </a:prstGeom>
          <a:noFill/>
          <a:ln w="28575" cap="flat" cmpd="sng">
            <a:solidFill>
              <a:srgbClr val="012F60"/>
            </a:solidFill>
            <a:prstDash val="solid"/>
            <a:round/>
            <a:headEnd type="none" w="med" len="med"/>
            <a:tailEnd type="none" w="med" len="med"/>
          </a:ln>
        </p:spPr>
      </p:cxnSp>
      <p:sp>
        <p:nvSpPr>
          <p:cNvPr id="1184" name="Google Shape;1184;p13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fld id="{00000000-1234-1234-1234-123412341234}" type="slidenum">
              <a:rPr lang="en" smtClean="0"/>
              <a:pPr/>
              <a:t>‹#›</a:t>
            </a:fld>
            <a:endParaRPr lang="en"/>
          </a:p>
        </p:txBody>
      </p:sp>
      <p:cxnSp>
        <p:nvCxnSpPr>
          <p:cNvPr id="1185" name="Google Shape;1185;p134"/>
          <p:cNvCxnSpPr/>
          <p:nvPr/>
        </p:nvCxnSpPr>
        <p:spPr>
          <a:xfrm>
            <a:off x="300700" y="763100"/>
            <a:ext cx="9485600" cy="0"/>
          </a:xfrm>
          <a:prstGeom prst="straightConnector1">
            <a:avLst/>
          </a:prstGeom>
          <a:noFill/>
          <a:ln w="19050" cap="flat" cmpd="sng">
            <a:solidFill>
              <a:srgbClr val="012F60"/>
            </a:solidFill>
            <a:prstDash val="solid"/>
            <a:round/>
            <a:headEnd type="none" w="med" len="med"/>
            <a:tailEnd type="none" w="med" len="med"/>
          </a:ln>
        </p:spPr>
      </p:cxnSp>
      <p:pic>
        <p:nvPicPr>
          <p:cNvPr id="1186" name="Google Shape;1186;p134"/>
          <p:cNvPicPr preferRelativeResize="0"/>
          <p:nvPr/>
        </p:nvPicPr>
        <p:blipFill>
          <a:blip r:embed="rId2">
            <a:alphaModFix/>
          </a:blip>
          <a:stretch>
            <a:fillRect/>
          </a:stretch>
        </p:blipFill>
        <p:spPr>
          <a:xfrm>
            <a:off x="10030300" y="215402"/>
            <a:ext cx="1908000" cy="635367"/>
          </a:xfrm>
          <a:prstGeom prst="rect">
            <a:avLst/>
          </a:prstGeom>
          <a:noFill/>
          <a:ln>
            <a:noFill/>
          </a:ln>
        </p:spPr>
      </p:pic>
      <p:sp>
        <p:nvSpPr>
          <p:cNvPr id="1187" name="Google Shape;1187;p134"/>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188" name="Google Shape;1188;p134"/>
          <p:cNvSpPr txBox="1"/>
          <p:nvPr/>
        </p:nvSpPr>
        <p:spPr>
          <a:xfrm>
            <a:off x="3993267" y="6567767"/>
            <a:ext cx="3782400" cy="29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666666"/>
                </a:solidFill>
                <a:latin typeface="Roboto"/>
                <a:ea typeface="Roboto"/>
                <a:cs typeface="Roboto"/>
                <a:sym typeface="Roboto"/>
              </a:rPr>
              <a:t>Meeting // Date</a:t>
            </a:r>
            <a:endParaRPr sz="90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32186500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Whirlpool Corporation Brands">
  <p:cSld name="Whirlpool Corporation Brands">
    <p:spTree>
      <p:nvGrpSpPr>
        <p:cNvPr id="1" name="Shape 1189"/>
        <p:cNvGrpSpPr/>
        <p:nvPr/>
      </p:nvGrpSpPr>
      <p:grpSpPr>
        <a:xfrm>
          <a:off x="0" y="0"/>
          <a:ext cx="0" cy="0"/>
          <a:chOff x="0" y="0"/>
          <a:chExt cx="0" cy="0"/>
        </a:xfrm>
      </p:grpSpPr>
      <p:pic>
        <p:nvPicPr>
          <p:cNvPr id="1190" name="Google Shape;1190;p135"/>
          <p:cNvPicPr preferRelativeResize="0"/>
          <p:nvPr/>
        </p:nvPicPr>
        <p:blipFill>
          <a:blip r:embed="rId2">
            <a:alphaModFix/>
          </a:blip>
          <a:stretch>
            <a:fillRect/>
          </a:stretch>
        </p:blipFill>
        <p:spPr>
          <a:xfrm>
            <a:off x="289619" y="4215928"/>
            <a:ext cx="11612767" cy="2165773"/>
          </a:xfrm>
          <a:prstGeom prst="rect">
            <a:avLst/>
          </a:prstGeom>
          <a:noFill/>
          <a:ln>
            <a:noFill/>
          </a:ln>
        </p:spPr>
      </p:pic>
      <p:sp>
        <p:nvSpPr>
          <p:cNvPr id="1191" name="Google Shape;1191;p13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fld id="{00000000-1234-1234-1234-123412341234}" type="slidenum">
              <a:rPr lang="en" smtClean="0"/>
              <a:pPr/>
              <a:t>‹#›</a:t>
            </a:fld>
            <a:endParaRPr lang="en"/>
          </a:p>
        </p:txBody>
      </p:sp>
      <p:pic>
        <p:nvPicPr>
          <p:cNvPr id="1192" name="Google Shape;1192;p135"/>
          <p:cNvPicPr preferRelativeResize="0"/>
          <p:nvPr/>
        </p:nvPicPr>
        <p:blipFill>
          <a:blip r:embed="rId3">
            <a:alphaModFix/>
          </a:blip>
          <a:stretch>
            <a:fillRect/>
          </a:stretch>
        </p:blipFill>
        <p:spPr>
          <a:xfrm>
            <a:off x="442467" y="954135"/>
            <a:ext cx="11307067" cy="2826767"/>
          </a:xfrm>
          <a:prstGeom prst="rect">
            <a:avLst/>
          </a:prstGeom>
          <a:noFill/>
          <a:ln>
            <a:noFill/>
          </a:ln>
        </p:spPr>
      </p:pic>
    </p:spTree>
    <p:extLst>
      <p:ext uri="{BB962C8B-B14F-4D97-AF65-F5344CB8AC3E}">
        <p14:creationId xmlns:p14="http://schemas.microsoft.com/office/powerpoint/2010/main" val="35592861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5 - Subtitle &amp; Picture 1">
  <p:cSld name="1.5 - Subtitle &amp; Picture 1">
    <p:spTree>
      <p:nvGrpSpPr>
        <p:cNvPr id="1" name="Shape 1193"/>
        <p:cNvGrpSpPr/>
        <p:nvPr/>
      </p:nvGrpSpPr>
      <p:grpSpPr>
        <a:xfrm>
          <a:off x="0" y="0"/>
          <a:ext cx="0" cy="0"/>
          <a:chOff x="0" y="0"/>
          <a:chExt cx="0" cy="0"/>
        </a:xfrm>
      </p:grpSpPr>
      <p:sp>
        <p:nvSpPr>
          <p:cNvPr id="1194" name="Google Shape;1194;p136"/>
          <p:cNvSpPr/>
          <p:nvPr/>
        </p:nvSpPr>
        <p:spPr>
          <a:xfrm>
            <a:off x="7967" y="-2800"/>
            <a:ext cx="12192000" cy="6858000"/>
          </a:xfrm>
          <a:prstGeom prst="rect">
            <a:avLst/>
          </a:prstGeom>
          <a:solidFill>
            <a:srgbClr val="012F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1195" name="Google Shape;1195;p136"/>
          <p:cNvCxnSpPr/>
          <p:nvPr/>
        </p:nvCxnSpPr>
        <p:spPr>
          <a:xfrm>
            <a:off x="386516" y="742004"/>
            <a:ext cx="9485600" cy="0"/>
          </a:xfrm>
          <a:prstGeom prst="straightConnector1">
            <a:avLst/>
          </a:prstGeom>
          <a:noFill/>
          <a:ln w="19050" cap="flat" cmpd="sng">
            <a:solidFill>
              <a:srgbClr val="FFFFFF"/>
            </a:solidFill>
            <a:prstDash val="solid"/>
            <a:round/>
            <a:headEnd type="none" w="med" len="med"/>
            <a:tailEnd type="none" w="med" len="med"/>
          </a:ln>
        </p:spPr>
      </p:cxnSp>
      <p:pic>
        <p:nvPicPr>
          <p:cNvPr id="1196" name="Google Shape;1196;p136"/>
          <p:cNvPicPr preferRelativeResize="0"/>
          <p:nvPr/>
        </p:nvPicPr>
        <p:blipFill>
          <a:blip r:embed="rId2">
            <a:alphaModFix/>
          </a:blip>
          <a:stretch>
            <a:fillRect/>
          </a:stretch>
        </p:blipFill>
        <p:spPr>
          <a:xfrm>
            <a:off x="10108667" y="215402"/>
            <a:ext cx="1906099" cy="635367"/>
          </a:xfrm>
          <a:prstGeom prst="rect">
            <a:avLst/>
          </a:prstGeom>
          <a:noFill/>
          <a:ln>
            <a:noFill/>
          </a:ln>
        </p:spPr>
      </p:pic>
      <p:sp>
        <p:nvSpPr>
          <p:cNvPr id="1197" name="Google Shape;1197;p136"/>
          <p:cNvSpPr txBox="1">
            <a:spLocks noGrp="1"/>
          </p:cNvSpPr>
          <p:nvPr>
            <p:ph type="title"/>
          </p:nvPr>
        </p:nvSpPr>
        <p:spPr>
          <a:xfrm>
            <a:off x="1842800" y="2450767"/>
            <a:ext cx="8506400" cy="1206800"/>
          </a:xfrm>
          <a:prstGeom prst="rect">
            <a:avLst/>
          </a:prstGeom>
        </p:spPr>
        <p:txBody>
          <a:bodyPr spcFirstLastPara="1" wrap="square" lIns="91425" tIns="91425" rIns="91425" bIns="91425" anchor="ctr" anchorCtr="0"/>
          <a:lstStyle>
            <a:lvl1pPr lvl="0" algn="ctr" rtl="0">
              <a:spcBef>
                <a:spcPts val="0"/>
              </a:spcBef>
              <a:spcAft>
                <a:spcPts val="0"/>
              </a:spcAft>
              <a:buNone/>
              <a:defRPr sz="4800">
                <a:solidFill>
                  <a:srgbClr val="FFFFFF"/>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1198" name="Google Shape;1198;p136"/>
          <p:cNvSpPr txBox="1">
            <a:spLocks noGrp="1"/>
          </p:cNvSpPr>
          <p:nvPr>
            <p:ph type="subTitle" idx="1"/>
          </p:nvPr>
        </p:nvSpPr>
        <p:spPr>
          <a:xfrm>
            <a:off x="609600" y="3479729"/>
            <a:ext cx="10972800" cy="1039600"/>
          </a:xfrm>
          <a:prstGeom prst="rect">
            <a:avLst/>
          </a:prstGeom>
        </p:spPr>
        <p:txBody>
          <a:bodyPr spcFirstLastPara="1" wrap="square" lIns="91425" tIns="91425" rIns="91425" bIns="91425" anchor="ctr" anchorCtr="0"/>
          <a:lstStyle>
            <a:lvl1pPr lvl="0" algn="ctr" rtl="0">
              <a:spcBef>
                <a:spcPts val="600"/>
              </a:spcBef>
              <a:spcAft>
                <a:spcPts val="0"/>
              </a:spcAft>
              <a:buNone/>
              <a:defRPr sz="2400">
                <a:solidFill>
                  <a:srgbClr val="FFFFFF"/>
                </a:solidFill>
                <a:latin typeface="Yanone Kaffeesatz"/>
                <a:ea typeface="Yanone Kaffeesatz"/>
                <a:cs typeface="Yanone Kaffeesatz"/>
                <a:sym typeface="Yanone Kaffeesatz"/>
              </a:defRPr>
            </a:lvl1pPr>
            <a:lvl2pPr lvl="1" algn="ctr" rtl="0">
              <a:spcBef>
                <a:spcPts val="600"/>
              </a:spcBef>
              <a:spcAft>
                <a:spcPts val="0"/>
              </a:spcAft>
              <a:buNone/>
              <a:defRPr sz="2400" b="1">
                <a:solidFill>
                  <a:srgbClr val="FFFFFF"/>
                </a:solidFill>
                <a:latin typeface="Yanone Kaffeesatz"/>
                <a:ea typeface="Yanone Kaffeesatz"/>
                <a:cs typeface="Yanone Kaffeesatz"/>
                <a:sym typeface="Yanone Kaffeesatz"/>
              </a:defRPr>
            </a:lvl2pPr>
            <a:lvl3pPr lvl="2" algn="ctr" rtl="0">
              <a:spcBef>
                <a:spcPts val="600"/>
              </a:spcBef>
              <a:spcAft>
                <a:spcPts val="0"/>
              </a:spcAft>
              <a:buNone/>
              <a:defRPr sz="2400" b="1">
                <a:solidFill>
                  <a:srgbClr val="FFFFFF"/>
                </a:solidFill>
                <a:latin typeface="Yanone Kaffeesatz"/>
                <a:ea typeface="Yanone Kaffeesatz"/>
                <a:cs typeface="Yanone Kaffeesatz"/>
                <a:sym typeface="Yanone Kaffeesatz"/>
              </a:defRPr>
            </a:lvl3pPr>
            <a:lvl4pPr lvl="3" algn="ctr" rtl="0">
              <a:spcBef>
                <a:spcPts val="600"/>
              </a:spcBef>
              <a:spcAft>
                <a:spcPts val="0"/>
              </a:spcAft>
              <a:buNone/>
              <a:defRPr sz="2400" b="1">
                <a:solidFill>
                  <a:srgbClr val="FFFFFF"/>
                </a:solidFill>
                <a:latin typeface="Yanone Kaffeesatz"/>
                <a:ea typeface="Yanone Kaffeesatz"/>
                <a:cs typeface="Yanone Kaffeesatz"/>
                <a:sym typeface="Yanone Kaffeesatz"/>
              </a:defRPr>
            </a:lvl4pPr>
            <a:lvl5pPr lvl="4" algn="ctr" rtl="0">
              <a:spcBef>
                <a:spcPts val="600"/>
              </a:spcBef>
              <a:spcAft>
                <a:spcPts val="0"/>
              </a:spcAft>
              <a:buNone/>
              <a:defRPr sz="2400" b="1">
                <a:solidFill>
                  <a:srgbClr val="FFFFFF"/>
                </a:solidFill>
                <a:latin typeface="Yanone Kaffeesatz"/>
                <a:ea typeface="Yanone Kaffeesatz"/>
                <a:cs typeface="Yanone Kaffeesatz"/>
                <a:sym typeface="Yanone Kaffeesatz"/>
              </a:defRPr>
            </a:lvl5pPr>
            <a:lvl6pPr lvl="5" algn="ctr" rtl="0">
              <a:spcBef>
                <a:spcPts val="600"/>
              </a:spcBef>
              <a:spcAft>
                <a:spcPts val="0"/>
              </a:spcAft>
              <a:buNone/>
              <a:defRPr sz="2400" b="1">
                <a:solidFill>
                  <a:srgbClr val="FFFFFF"/>
                </a:solidFill>
                <a:latin typeface="Yanone Kaffeesatz"/>
                <a:ea typeface="Yanone Kaffeesatz"/>
                <a:cs typeface="Yanone Kaffeesatz"/>
                <a:sym typeface="Yanone Kaffeesatz"/>
              </a:defRPr>
            </a:lvl6pPr>
            <a:lvl7pPr lvl="6" algn="ctr" rtl="0">
              <a:spcBef>
                <a:spcPts val="600"/>
              </a:spcBef>
              <a:spcAft>
                <a:spcPts val="0"/>
              </a:spcAft>
              <a:buNone/>
              <a:defRPr sz="2400" b="1">
                <a:solidFill>
                  <a:srgbClr val="FFFFFF"/>
                </a:solidFill>
                <a:latin typeface="Yanone Kaffeesatz"/>
                <a:ea typeface="Yanone Kaffeesatz"/>
                <a:cs typeface="Yanone Kaffeesatz"/>
                <a:sym typeface="Yanone Kaffeesatz"/>
              </a:defRPr>
            </a:lvl7pPr>
            <a:lvl8pPr lvl="7" algn="ctr" rtl="0">
              <a:spcBef>
                <a:spcPts val="600"/>
              </a:spcBef>
              <a:spcAft>
                <a:spcPts val="0"/>
              </a:spcAft>
              <a:buNone/>
              <a:defRPr sz="2400" b="1">
                <a:solidFill>
                  <a:srgbClr val="FFFFFF"/>
                </a:solidFill>
                <a:latin typeface="Yanone Kaffeesatz"/>
                <a:ea typeface="Yanone Kaffeesatz"/>
                <a:cs typeface="Yanone Kaffeesatz"/>
                <a:sym typeface="Yanone Kaffeesatz"/>
              </a:defRPr>
            </a:lvl8pPr>
            <a:lvl9pPr lvl="8" algn="ctr" rtl="0">
              <a:spcBef>
                <a:spcPts val="600"/>
              </a:spcBef>
              <a:spcAft>
                <a:spcPts val="0"/>
              </a:spcAft>
              <a:buNone/>
              <a:defRPr sz="2400" b="1">
                <a:solidFill>
                  <a:srgbClr val="FFFFFF"/>
                </a:solidFill>
                <a:latin typeface="Yanone Kaffeesatz"/>
                <a:ea typeface="Yanone Kaffeesatz"/>
                <a:cs typeface="Yanone Kaffeesatz"/>
                <a:sym typeface="Yanone Kaffeesatz"/>
              </a:defRPr>
            </a:lvl9pPr>
          </a:lstStyle>
          <a:p>
            <a:endParaRPr/>
          </a:p>
        </p:txBody>
      </p:sp>
      <p:sp>
        <p:nvSpPr>
          <p:cNvPr id="1199" name="Google Shape;1199;p13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1200" name="Google Shape;1200;p136"/>
          <p:cNvSpPr txBox="1"/>
          <p:nvPr/>
        </p:nvSpPr>
        <p:spPr>
          <a:xfrm>
            <a:off x="3993267" y="6567767"/>
            <a:ext cx="3782400" cy="29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Roboto"/>
                <a:ea typeface="Roboto"/>
                <a:cs typeface="Roboto"/>
                <a:sym typeface="Roboto"/>
              </a:rPr>
              <a:t>Meeting // Date</a:t>
            </a:r>
            <a:endParaRPr sz="900">
              <a:solidFill>
                <a:srgbClr val="FFFFFF"/>
              </a:solidFill>
              <a:latin typeface="Roboto"/>
              <a:ea typeface="Roboto"/>
              <a:cs typeface="Roboto"/>
              <a:sym typeface="Roboto"/>
            </a:endParaRPr>
          </a:p>
        </p:txBody>
      </p:sp>
      <p:sp>
        <p:nvSpPr>
          <p:cNvPr id="1201" name="Google Shape;1201;p13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10361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7 - Closing">
  <p:cSld name="1.7 - Closing">
    <p:spTree>
      <p:nvGrpSpPr>
        <p:cNvPr id="1" name="Shape 1202"/>
        <p:cNvGrpSpPr/>
        <p:nvPr/>
      </p:nvGrpSpPr>
      <p:grpSpPr>
        <a:xfrm>
          <a:off x="0" y="0"/>
          <a:ext cx="0" cy="0"/>
          <a:chOff x="0" y="0"/>
          <a:chExt cx="0" cy="0"/>
        </a:xfrm>
      </p:grpSpPr>
      <p:sp>
        <p:nvSpPr>
          <p:cNvPr id="1203" name="Google Shape;1203;p137"/>
          <p:cNvSpPr txBox="1">
            <a:spLocks noGrp="1"/>
          </p:cNvSpPr>
          <p:nvPr>
            <p:ph type="subTitle" idx="1"/>
          </p:nvPr>
        </p:nvSpPr>
        <p:spPr>
          <a:xfrm>
            <a:off x="332567" y="2072867"/>
            <a:ext cx="10972800" cy="815600"/>
          </a:xfrm>
          <a:prstGeom prst="rect">
            <a:avLst/>
          </a:prstGeom>
        </p:spPr>
        <p:txBody>
          <a:bodyPr spcFirstLastPara="1" wrap="square" lIns="91425" tIns="91425" rIns="91425" bIns="91425" anchor="ctr" anchorCtr="0"/>
          <a:lstStyle>
            <a:lvl1pPr lvl="0" algn="ctr" rtl="0">
              <a:spcBef>
                <a:spcPts val="600"/>
              </a:spcBef>
              <a:spcAft>
                <a:spcPts val="0"/>
              </a:spcAft>
              <a:buNone/>
              <a:defRPr sz="3600">
                <a:solidFill>
                  <a:srgbClr val="012F60"/>
                </a:solidFill>
                <a:latin typeface="Yanone Kaffeesatz"/>
                <a:ea typeface="Yanone Kaffeesatz"/>
                <a:cs typeface="Yanone Kaffeesatz"/>
                <a:sym typeface="Yanone Kaffeesatz"/>
              </a:defRPr>
            </a:lvl1pPr>
            <a:lvl2pPr lvl="1" algn="ctr" rtl="0">
              <a:spcBef>
                <a:spcPts val="600"/>
              </a:spcBef>
              <a:spcAft>
                <a:spcPts val="0"/>
              </a:spcAft>
              <a:buNone/>
              <a:defRPr sz="3600">
                <a:latin typeface="Yanone Kaffeesatz"/>
                <a:ea typeface="Yanone Kaffeesatz"/>
                <a:cs typeface="Yanone Kaffeesatz"/>
                <a:sym typeface="Yanone Kaffeesatz"/>
              </a:defRPr>
            </a:lvl2pPr>
            <a:lvl3pPr lvl="2" algn="ctr" rtl="0">
              <a:spcBef>
                <a:spcPts val="600"/>
              </a:spcBef>
              <a:spcAft>
                <a:spcPts val="0"/>
              </a:spcAft>
              <a:buNone/>
              <a:defRPr sz="3600">
                <a:latin typeface="Yanone Kaffeesatz"/>
                <a:ea typeface="Yanone Kaffeesatz"/>
                <a:cs typeface="Yanone Kaffeesatz"/>
                <a:sym typeface="Yanone Kaffeesatz"/>
              </a:defRPr>
            </a:lvl3pPr>
            <a:lvl4pPr lvl="3" algn="ctr" rtl="0">
              <a:spcBef>
                <a:spcPts val="600"/>
              </a:spcBef>
              <a:spcAft>
                <a:spcPts val="0"/>
              </a:spcAft>
              <a:buNone/>
              <a:defRPr sz="3600">
                <a:latin typeface="Yanone Kaffeesatz"/>
                <a:ea typeface="Yanone Kaffeesatz"/>
                <a:cs typeface="Yanone Kaffeesatz"/>
                <a:sym typeface="Yanone Kaffeesatz"/>
              </a:defRPr>
            </a:lvl4pPr>
            <a:lvl5pPr lvl="4" algn="ctr" rtl="0">
              <a:spcBef>
                <a:spcPts val="600"/>
              </a:spcBef>
              <a:spcAft>
                <a:spcPts val="0"/>
              </a:spcAft>
              <a:buNone/>
              <a:defRPr sz="3600">
                <a:latin typeface="Yanone Kaffeesatz"/>
                <a:ea typeface="Yanone Kaffeesatz"/>
                <a:cs typeface="Yanone Kaffeesatz"/>
                <a:sym typeface="Yanone Kaffeesatz"/>
              </a:defRPr>
            </a:lvl5pPr>
            <a:lvl6pPr lvl="5" algn="ctr" rtl="0">
              <a:spcBef>
                <a:spcPts val="600"/>
              </a:spcBef>
              <a:spcAft>
                <a:spcPts val="0"/>
              </a:spcAft>
              <a:buNone/>
              <a:defRPr sz="3600">
                <a:latin typeface="Yanone Kaffeesatz"/>
                <a:ea typeface="Yanone Kaffeesatz"/>
                <a:cs typeface="Yanone Kaffeesatz"/>
                <a:sym typeface="Yanone Kaffeesatz"/>
              </a:defRPr>
            </a:lvl6pPr>
            <a:lvl7pPr lvl="6" algn="ctr" rtl="0">
              <a:spcBef>
                <a:spcPts val="600"/>
              </a:spcBef>
              <a:spcAft>
                <a:spcPts val="0"/>
              </a:spcAft>
              <a:buNone/>
              <a:defRPr sz="3600">
                <a:latin typeface="Yanone Kaffeesatz"/>
                <a:ea typeface="Yanone Kaffeesatz"/>
                <a:cs typeface="Yanone Kaffeesatz"/>
                <a:sym typeface="Yanone Kaffeesatz"/>
              </a:defRPr>
            </a:lvl7pPr>
            <a:lvl8pPr lvl="7" algn="ctr" rtl="0">
              <a:spcBef>
                <a:spcPts val="600"/>
              </a:spcBef>
              <a:spcAft>
                <a:spcPts val="0"/>
              </a:spcAft>
              <a:buNone/>
              <a:defRPr sz="3600">
                <a:latin typeface="Yanone Kaffeesatz"/>
                <a:ea typeface="Yanone Kaffeesatz"/>
                <a:cs typeface="Yanone Kaffeesatz"/>
                <a:sym typeface="Yanone Kaffeesatz"/>
              </a:defRPr>
            </a:lvl8pPr>
            <a:lvl9pPr lvl="8" algn="ctr" rtl="0">
              <a:spcBef>
                <a:spcPts val="600"/>
              </a:spcBef>
              <a:spcAft>
                <a:spcPts val="0"/>
              </a:spcAft>
              <a:buNone/>
              <a:defRPr sz="3600">
                <a:latin typeface="Yanone Kaffeesatz"/>
                <a:ea typeface="Yanone Kaffeesatz"/>
                <a:cs typeface="Yanone Kaffeesatz"/>
                <a:sym typeface="Yanone Kaffeesatz"/>
              </a:defRPr>
            </a:lvl9pPr>
          </a:lstStyle>
          <a:p>
            <a:endParaRPr/>
          </a:p>
        </p:txBody>
      </p:sp>
      <p:sp>
        <p:nvSpPr>
          <p:cNvPr id="1204" name="Google Shape;1204;p137"/>
          <p:cNvSpPr txBox="1"/>
          <p:nvPr/>
        </p:nvSpPr>
        <p:spPr>
          <a:xfrm>
            <a:off x="406400" y="4060928"/>
            <a:ext cx="10363200" cy="8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0">
                <a:solidFill>
                  <a:srgbClr val="012F60"/>
                </a:solidFill>
                <a:latin typeface="Yanone Kaffeesatz"/>
                <a:ea typeface="Yanone Kaffeesatz"/>
                <a:cs typeface="Yanone Kaffeesatz"/>
                <a:sym typeface="Yanone Kaffeesatz"/>
              </a:rPr>
              <a:t>JOIN THE CONVERSATION</a:t>
            </a:r>
            <a:endParaRPr sz="2400" b="0">
              <a:solidFill>
                <a:srgbClr val="012F60"/>
              </a:solidFill>
              <a:latin typeface="Yanone Kaffeesatz"/>
              <a:ea typeface="Yanone Kaffeesatz"/>
              <a:cs typeface="Yanone Kaffeesatz"/>
              <a:sym typeface="Yanone Kaffeesatz"/>
            </a:endParaRPr>
          </a:p>
        </p:txBody>
      </p:sp>
      <p:sp>
        <p:nvSpPr>
          <p:cNvPr id="1205" name="Google Shape;1205;p137"/>
          <p:cNvSpPr txBox="1"/>
          <p:nvPr/>
        </p:nvSpPr>
        <p:spPr>
          <a:xfrm>
            <a:off x="508000" y="4673333"/>
            <a:ext cx="10363200" cy="127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51483D"/>
                </a:solidFill>
                <a:latin typeface="Roboto"/>
                <a:ea typeface="Roboto"/>
                <a:cs typeface="Roboto"/>
                <a:sym typeface="Roboto"/>
              </a:rPr>
              <a:t>    @WhirlpoolCorp  #WhatMatters</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LinkedIn.com/company/Whirlpool-Corporation</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WhirlpoolCorp.com</a:t>
            </a:r>
            <a:endParaRPr sz="1600">
              <a:solidFill>
                <a:srgbClr val="51483D"/>
              </a:solidFill>
              <a:latin typeface="Roboto"/>
              <a:ea typeface="Roboto"/>
              <a:cs typeface="Roboto"/>
              <a:sym typeface="Roboto"/>
            </a:endParaRPr>
          </a:p>
        </p:txBody>
      </p:sp>
      <p:pic>
        <p:nvPicPr>
          <p:cNvPr id="1206" name="Google Shape;1206;p137" descr="linkedin_logo.png"/>
          <p:cNvPicPr preferRelativeResize="0"/>
          <p:nvPr/>
        </p:nvPicPr>
        <p:blipFill>
          <a:blip r:embed="rId2">
            <a:alphaModFix/>
          </a:blip>
          <a:stretch>
            <a:fillRect/>
          </a:stretch>
        </p:blipFill>
        <p:spPr>
          <a:xfrm>
            <a:off x="524181" y="5151581"/>
            <a:ext cx="318692" cy="265569"/>
          </a:xfrm>
          <a:prstGeom prst="rect">
            <a:avLst/>
          </a:prstGeom>
          <a:noFill/>
          <a:ln>
            <a:noFill/>
          </a:ln>
        </p:spPr>
      </p:pic>
      <p:pic>
        <p:nvPicPr>
          <p:cNvPr id="1207" name="Google Shape;1207;p137" descr="twitter-bird-light-bgs.png"/>
          <p:cNvPicPr preferRelativeResize="0"/>
          <p:nvPr/>
        </p:nvPicPr>
        <p:blipFill>
          <a:blip r:embed="rId3">
            <a:alphaModFix/>
          </a:blip>
          <a:stretch>
            <a:fillRect/>
          </a:stretch>
        </p:blipFill>
        <p:spPr>
          <a:xfrm>
            <a:off x="434167" y="4743083"/>
            <a:ext cx="473867" cy="473855"/>
          </a:xfrm>
          <a:prstGeom prst="rect">
            <a:avLst/>
          </a:prstGeom>
          <a:noFill/>
          <a:ln>
            <a:noFill/>
          </a:ln>
        </p:spPr>
      </p:pic>
      <p:sp>
        <p:nvSpPr>
          <p:cNvPr id="1208" name="Google Shape;1208;p13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fld id="{00000000-1234-1234-1234-123412341234}" type="slidenum">
              <a:rPr lang="en" smtClean="0"/>
              <a:pPr/>
              <a:t>‹#›</a:t>
            </a:fld>
            <a:endParaRPr lang="en"/>
          </a:p>
        </p:txBody>
      </p:sp>
      <p:cxnSp>
        <p:nvCxnSpPr>
          <p:cNvPr id="1209" name="Google Shape;1209;p137"/>
          <p:cNvCxnSpPr/>
          <p:nvPr/>
        </p:nvCxnSpPr>
        <p:spPr>
          <a:xfrm>
            <a:off x="300700" y="763100"/>
            <a:ext cx="9485600" cy="0"/>
          </a:xfrm>
          <a:prstGeom prst="straightConnector1">
            <a:avLst/>
          </a:prstGeom>
          <a:noFill/>
          <a:ln w="19050" cap="flat" cmpd="sng">
            <a:solidFill>
              <a:srgbClr val="012F60"/>
            </a:solidFill>
            <a:prstDash val="solid"/>
            <a:round/>
            <a:headEnd type="none" w="med" len="med"/>
            <a:tailEnd type="none" w="med" len="med"/>
          </a:ln>
        </p:spPr>
      </p:cxnSp>
      <p:pic>
        <p:nvPicPr>
          <p:cNvPr id="1210" name="Google Shape;1210;p137"/>
          <p:cNvPicPr preferRelativeResize="0"/>
          <p:nvPr/>
        </p:nvPicPr>
        <p:blipFill>
          <a:blip r:embed="rId4">
            <a:alphaModFix/>
          </a:blip>
          <a:stretch>
            <a:fillRect/>
          </a:stretch>
        </p:blipFill>
        <p:spPr>
          <a:xfrm>
            <a:off x="10030300" y="215402"/>
            <a:ext cx="1908000" cy="635367"/>
          </a:xfrm>
          <a:prstGeom prst="rect">
            <a:avLst/>
          </a:prstGeom>
          <a:noFill/>
          <a:ln>
            <a:noFill/>
          </a:ln>
        </p:spPr>
      </p:pic>
      <p:sp>
        <p:nvSpPr>
          <p:cNvPr id="1211" name="Google Shape;1211;p13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212" name="Google Shape;1212;p137"/>
          <p:cNvSpPr txBox="1"/>
          <p:nvPr/>
        </p:nvSpPr>
        <p:spPr>
          <a:xfrm>
            <a:off x="3993267" y="6567767"/>
            <a:ext cx="3782400" cy="29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666666"/>
                </a:solidFill>
                <a:latin typeface="Roboto"/>
                <a:ea typeface="Roboto"/>
                <a:cs typeface="Roboto"/>
                <a:sym typeface="Roboto"/>
              </a:rPr>
              <a:t>Meeting // Date</a:t>
            </a:r>
            <a:endParaRPr sz="90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2983423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4"/>
        <p:cNvGrpSpPr/>
        <p:nvPr/>
      </p:nvGrpSpPr>
      <p:grpSpPr>
        <a:xfrm>
          <a:off x="0" y="0"/>
          <a:ext cx="0" cy="0"/>
          <a:chOff x="0" y="0"/>
          <a:chExt cx="0" cy="0"/>
        </a:xfrm>
      </p:grpSpPr>
      <p:sp>
        <p:nvSpPr>
          <p:cNvPr id="135" name="Google Shape;135;p13"/>
          <p:cNvSpPr txBox="1">
            <a:spLocks noGrp="1"/>
          </p:cNvSpPr>
          <p:nvPr>
            <p:ph type="ctrTitle"/>
          </p:nvPr>
        </p:nvSpPr>
        <p:spPr>
          <a:xfrm>
            <a:off x="914400" y="2111123"/>
            <a:ext cx="10363200" cy="15464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36" name="Google Shape;136;p13"/>
          <p:cNvSpPr txBox="1">
            <a:spLocks noGrp="1"/>
          </p:cNvSpPr>
          <p:nvPr>
            <p:ph type="subTitle" idx="1"/>
          </p:nvPr>
        </p:nvSpPr>
        <p:spPr>
          <a:xfrm>
            <a:off x="914400" y="3786739"/>
            <a:ext cx="10363200" cy="10464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24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137" name="Google Shape;137;p13"/>
          <p:cNvSpPr txBox="1">
            <a:spLocks noGrp="1"/>
          </p:cNvSpPr>
          <p:nvPr>
            <p:ph type="sldNum" idx="12"/>
          </p:nvPr>
        </p:nvSpPr>
        <p:spPr>
          <a:xfrm>
            <a:off x="11370655" y="6326468"/>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89213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2 - Title &amp; Textbox">
  <p:cSld name="1.2 - Title &amp; Textbox">
    <p:spTree>
      <p:nvGrpSpPr>
        <p:cNvPr id="1" name="Shape 1213"/>
        <p:cNvGrpSpPr/>
        <p:nvPr/>
      </p:nvGrpSpPr>
      <p:grpSpPr>
        <a:xfrm>
          <a:off x="0" y="0"/>
          <a:ext cx="0" cy="0"/>
          <a:chOff x="0" y="0"/>
          <a:chExt cx="0" cy="0"/>
        </a:xfrm>
      </p:grpSpPr>
      <p:sp>
        <p:nvSpPr>
          <p:cNvPr id="1214" name="Google Shape;1214;p138"/>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15" name="Google Shape;1215;p13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216" name="Google Shape;1216;p138"/>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1217" name="Google Shape;1217;p138"/>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218" name="Google Shape;1218;p138"/>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
        <p:nvSpPr>
          <p:cNvPr id="1219" name="Google Shape;1219;p138"/>
          <p:cNvSpPr txBox="1">
            <a:spLocks noGrp="1"/>
          </p:cNvSpPr>
          <p:nvPr>
            <p:ph type="body" idx="1"/>
          </p:nvPr>
        </p:nvSpPr>
        <p:spPr>
          <a:xfrm>
            <a:off x="214452" y="1020300"/>
            <a:ext cx="11348400" cy="4656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7372648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3 - Textbox &amp; Action Box">
  <p:cSld name="1.3 - Textbox &amp; Action Box">
    <p:spTree>
      <p:nvGrpSpPr>
        <p:cNvPr id="1" name="Shape 1220"/>
        <p:cNvGrpSpPr/>
        <p:nvPr/>
      </p:nvGrpSpPr>
      <p:grpSpPr>
        <a:xfrm>
          <a:off x="0" y="0"/>
          <a:ext cx="0" cy="0"/>
          <a:chOff x="0" y="0"/>
          <a:chExt cx="0" cy="0"/>
        </a:xfrm>
      </p:grpSpPr>
      <p:sp>
        <p:nvSpPr>
          <p:cNvPr id="1221" name="Google Shape;1221;p139"/>
          <p:cNvSpPr/>
          <p:nvPr/>
        </p:nvSpPr>
        <p:spPr>
          <a:xfrm>
            <a:off x="0" y="5749667"/>
            <a:ext cx="121920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p:txBody>
      </p:sp>
      <p:sp>
        <p:nvSpPr>
          <p:cNvPr id="1222" name="Google Shape;1222;p139"/>
          <p:cNvSpPr txBox="1">
            <a:spLocks noGrp="1"/>
          </p:cNvSpPr>
          <p:nvPr>
            <p:ph type="subTitle" idx="1"/>
          </p:nvPr>
        </p:nvSpPr>
        <p:spPr>
          <a:xfrm>
            <a:off x="96200" y="5693589"/>
            <a:ext cx="11999600" cy="645200"/>
          </a:xfrm>
          <a:prstGeom prst="rect">
            <a:avLst/>
          </a:prstGeom>
          <a:ln>
            <a:noFill/>
          </a:ln>
        </p:spPr>
        <p:txBody>
          <a:bodyPr spcFirstLastPara="1" wrap="square" lIns="91425" tIns="91425" rIns="91425" bIns="91425" anchor="ctr" anchorCtr="0"/>
          <a:lstStyle>
            <a:lvl1pPr lvl="0" algn="ctr" rtl="0">
              <a:spcBef>
                <a:spcPts val="600"/>
              </a:spcBef>
              <a:spcAft>
                <a:spcPts val="0"/>
              </a:spcAft>
              <a:buNone/>
              <a:defRPr sz="1600" b="1">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1223" name="Google Shape;1223;p13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224" name="Google Shape;1224;p139"/>
          <p:cNvSpPr txBox="1">
            <a:spLocks noGrp="1"/>
          </p:cNvSpPr>
          <p:nvPr>
            <p:ph type="body" idx="2"/>
          </p:nvPr>
        </p:nvSpPr>
        <p:spPr>
          <a:xfrm>
            <a:off x="214467" y="959351"/>
            <a:ext cx="11348400" cy="45908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225" name="Google Shape;1225;p139"/>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1226" name="Google Shape;1226;p139"/>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227" name="Google Shape;1227;p139"/>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228" name="Google Shape;1228;p139"/>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2920767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3 - Textbox &amp; Action Box 1">
  <p:cSld name="1.3 - Textbox &amp; Action Box 1">
    <p:spTree>
      <p:nvGrpSpPr>
        <p:cNvPr id="1" name="Shape 1229"/>
        <p:cNvGrpSpPr/>
        <p:nvPr/>
      </p:nvGrpSpPr>
      <p:grpSpPr>
        <a:xfrm>
          <a:off x="0" y="0"/>
          <a:ext cx="0" cy="0"/>
          <a:chOff x="0" y="0"/>
          <a:chExt cx="0" cy="0"/>
        </a:xfrm>
      </p:grpSpPr>
      <p:sp>
        <p:nvSpPr>
          <p:cNvPr id="1230" name="Google Shape;1230;p140"/>
          <p:cNvSpPr/>
          <p:nvPr/>
        </p:nvSpPr>
        <p:spPr>
          <a:xfrm>
            <a:off x="0" y="5952867"/>
            <a:ext cx="121920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p:txBody>
      </p:sp>
      <p:sp>
        <p:nvSpPr>
          <p:cNvPr id="1231" name="Google Shape;1231;p140"/>
          <p:cNvSpPr txBox="1">
            <a:spLocks noGrp="1"/>
          </p:cNvSpPr>
          <p:nvPr>
            <p:ph type="subTitle" idx="1"/>
          </p:nvPr>
        </p:nvSpPr>
        <p:spPr>
          <a:xfrm>
            <a:off x="96200" y="5896789"/>
            <a:ext cx="11999600" cy="645200"/>
          </a:xfrm>
          <a:prstGeom prst="rect">
            <a:avLst/>
          </a:prstGeom>
          <a:ln>
            <a:noFill/>
          </a:ln>
        </p:spPr>
        <p:txBody>
          <a:bodyPr spcFirstLastPara="1" wrap="square" lIns="91425" tIns="91425" rIns="91425" bIns="91425" anchor="ctr" anchorCtr="0"/>
          <a:lstStyle>
            <a:lvl1pPr lvl="0" algn="ctr" rtl="0">
              <a:spcBef>
                <a:spcPts val="600"/>
              </a:spcBef>
              <a:spcAft>
                <a:spcPts val="0"/>
              </a:spcAft>
              <a:buNone/>
              <a:defRPr sz="1600" b="1">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1232" name="Google Shape;1232;p14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233" name="Google Shape;1233;p140"/>
          <p:cNvSpPr txBox="1">
            <a:spLocks noGrp="1"/>
          </p:cNvSpPr>
          <p:nvPr>
            <p:ph type="body" idx="2"/>
          </p:nvPr>
        </p:nvSpPr>
        <p:spPr>
          <a:xfrm>
            <a:off x="214467" y="959351"/>
            <a:ext cx="11348400" cy="45908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234" name="Google Shape;1234;p140"/>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1235" name="Google Shape;1235;p140"/>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236" name="Google Shape;1236;p140"/>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237" name="Google Shape;1237;p140"/>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8278008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2.2 - Internal with Textbox &amp; Action Box 1">
  <p:cSld name="2.2 - Internal with Textbox &amp; Action Box 1">
    <p:spTree>
      <p:nvGrpSpPr>
        <p:cNvPr id="1" name="Shape 1238"/>
        <p:cNvGrpSpPr/>
        <p:nvPr/>
      </p:nvGrpSpPr>
      <p:grpSpPr>
        <a:xfrm>
          <a:off x="0" y="0"/>
          <a:ext cx="0" cy="0"/>
          <a:chOff x="0" y="0"/>
          <a:chExt cx="0" cy="0"/>
        </a:xfrm>
      </p:grpSpPr>
      <p:sp>
        <p:nvSpPr>
          <p:cNvPr id="1239" name="Google Shape;1239;p141"/>
          <p:cNvSpPr txBox="1">
            <a:spLocks noGrp="1"/>
          </p:cNvSpPr>
          <p:nvPr>
            <p:ph type="body" idx="1"/>
          </p:nvPr>
        </p:nvSpPr>
        <p:spPr>
          <a:xfrm>
            <a:off x="304800" y="1468129"/>
            <a:ext cx="10972800" cy="408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240" name="Google Shape;1240;p141"/>
          <p:cNvSpPr/>
          <p:nvPr/>
        </p:nvSpPr>
        <p:spPr>
          <a:xfrm>
            <a:off x="90800" y="5749667"/>
            <a:ext cx="119996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p:txBody>
      </p:sp>
      <p:sp>
        <p:nvSpPr>
          <p:cNvPr id="1241" name="Google Shape;1241;p141"/>
          <p:cNvSpPr txBox="1">
            <a:spLocks noGrp="1"/>
          </p:cNvSpPr>
          <p:nvPr>
            <p:ph type="subTitle" idx="2"/>
          </p:nvPr>
        </p:nvSpPr>
        <p:spPr>
          <a:xfrm>
            <a:off x="96200" y="5702371"/>
            <a:ext cx="11999600" cy="645200"/>
          </a:xfrm>
          <a:prstGeom prst="rect">
            <a:avLst/>
          </a:prstGeom>
        </p:spPr>
        <p:txBody>
          <a:bodyPr spcFirstLastPara="1" wrap="square" lIns="91425" tIns="91425" rIns="91425" bIns="91425" anchor="t" anchorCtr="0"/>
          <a:lstStyle>
            <a:lvl1pPr lvl="0" algn="ctr" rtl="0">
              <a:spcBef>
                <a:spcPts val="600"/>
              </a:spcBef>
              <a:spcAft>
                <a:spcPts val="0"/>
              </a:spcAft>
              <a:buNone/>
              <a:defRPr sz="14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1242" name="Google Shape;1242;p14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pic>
        <p:nvPicPr>
          <p:cNvPr id="1243" name="Google Shape;1243;p141"/>
          <p:cNvPicPr preferRelativeResize="0"/>
          <p:nvPr/>
        </p:nvPicPr>
        <p:blipFill>
          <a:blip r:embed="rId2">
            <a:alphaModFix/>
          </a:blip>
          <a:stretch>
            <a:fillRect/>
          </a:stretch>
        </p:blipFill>
        <p:spPr>
          <a:xfrm>
            <a:off x="10030300" y="215402"/>
            <a:ext cx="1908000" cy="635367"/>
          </a:xfrm>
          <a:prstGeom prst="rect">
            <a:avLst/>
          </a:prstGeom>
          <a:noFill/>
          <a:ln>
            <a:noFill/>
          </a:ln>
        </p:spPr>
      </p:pic>
      <p:sp>
        <p:nvSpPr>
          <p:cNvPr id="1244" name="Google Shape;1244;p141"/>
          <p:cNvSpPr txBox="1">
            <a:spLocks noGrp="1"/>
          </p:cNvSpPr>
          <p:nvPr>
            <p:ph type="title"/>
          </p:nvPr>
        </p:nvSpPr>
        <p:spPr>
          <a:xfrm>
            <a:off x="266500" y="142912"/>
            <a:ext cx="9725600" cy="481600"/>
          </a:xfrm>
          <a:prstGeom prst="rect">
            <a:avLst/>
          </a:prstGeom>
        </p:spPr>
        <p:txBody>
          <a:bodyPr spcFirstLastPara="1" wrap="square" lIns="91425" tIns="91425" rIns="91425" bIns="91425" anchor="ctr" anchorCtr="0"/>
          <a:lstStyle>
            <a:lvl1pPr lvl="0" rtl="0">
              <a:spcBef>
                <a:spcPts val="0"/>
              </a:spcBef>
              <a:spcAft>
                <a:spcPts val="0"/>
              </a:spcAft>
              <a:buSzPts val="24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1245" name="Google Shape;1245;p141"/>
          <p:cNvCxnSpPr/>
          <p:nvPr/>
        </p:nvCxnSpPr>
        <p:spPr>
          <a:xfrm>
            <a:off x="392783" y="647500"/>
            <a:ext cx="94856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8058231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1 - Title &amp; Subtitle">
  <p:cSld name="1.1 - Title &amp; Subtitle">
    <p:spTree>
      <p:nvGrpSpPr>
        <p:cNvPr id="1" name="Shape 881"/>
        <p:cNvGrpSpPr/>
        <p:nvPr/>
      </p:nvGrpSpPr>
      <p:grpSpPr>
        <a:xfrm>
          <a:off x="0" y="0"/>
          <a:ext cx="0" cy="0"/>
          <a:chOff x="0" y="0"/>
          <a:chExt cx="0" cy="0"/>
        </a:xfrm>
      </p:grpSpPr>
      <p:sp>
        <p:nvSpPr>
          <p:cNvPr id="882" name="Google Shape;882;p102"/>
          <p:cNvSpPr txBox="1">
            <a:spLocks noGrp="1"/>
          </p:cNvSpPr>
          <p:nvPr>
            <p:ph type="title"/>
          </p:nvPr>
        </p:nvSpPr>
        <p:spPr>
          <a:xfrm>
            <a:off x="1842800" y="2450767"/>
            <a:ext cx="8506400" cy="1206800"/>
          </a:xfrm>
          <a:prstGeom prst="rect">
            <a:avLst/>
          </a:prstGeom>
        </p:spPr>
        <p:txBody>
          <a:bodyPr spcFirstLastPara="1" wrap="square" lIns="91425" tIns="91425" rIns="91425" bIns="91425" anchor="ctr" anchorCtr="0"/>
          <a:lstStyle>
            <a:lvl1pPr lvl="0" algn="ctr" rtl="0">
              <a:spcBef>
                <a:spcPts val="0"/>
              </a:spcBef>
              <a:spcAft>
                <a:spcPts val="0"/>
              </a:spcAft>
              <a:buNone/>
              <a:defRPr sz="3600" b="1">
                <a:latin typeface="Roboto"/>
                <a:ea typeface="Roboto"/>
                <a:cs typeface="Roboto"/>
                <a:sym typeface="Roboto"/>
              </a:defRPr>
            </a:lvl1pPr>
            <a:lvl2pPr lvl="1" algn="ctr" rtl="0">
              <a:spcBef>
                <a:spcPts val="0"/>
              </a:spcBef>
              <a:spcAft>
                <a:spcPts val="0"/>
              </a:spcAft>
              <a:buNone/>
              <a:defRPr sz="3600" b="1">
                <a:latin typeface="Roboto"/>
                <a:ea typeface="Roboto"/>
                <a:cs typeface="Roboto"/>
                <a:sym typeface="Roboto"/>
              </a:defRPr>
            </a:lvl2pPr>
            <a:lvl3pPr lvl="2" algn="ctr" rtl="0">
              <a:spcBef>
                <a:spcPts val="0"/>
              </a:spcBef>
              <a:spcAft>
                <a:spcPts val="0"/>
              </a:spcAft>
              <a:buNone/>
              <a:defRPr sz="3600" b="1">
                <a:latin typeface="Roboto"/>
                <a:ea typeface="Roboto"/>
                <a:cs typeface="Roboto"/>
                <a:sym typeface="Roboto"/>
              </a:defRPr>
            </a:lvl3pPr>
            <a:lvl4pPr lvl="3" algn="ctr" rtl="0">
              <a:spcBef>
                <a:spcPts val="0"/>
              </a:spcBef>
              <a:spcAft>
                <a:spcPts val="0"/>
              </a:spcAft>
              <a:buNone/>
              <a:defRPr sz="3600" b="1">
                <a:latin typeface="Roboto"/>
                <a:ea typeface="Roboto"/>
                <a:cs typeface="Roboto"/>
                <a:sym typeface="Roboto"/>
              </a:defRPr>
            </a:lvl4pPr>
            <a:lvl5pPr lvl="4" algn="ctr" rtl="0">
              <a:spcBef>
                <a:spcPts val="0"/>
              </a:spcBef>
              <a:spcAft>
                <a:spcPts val="0"/>
              </a:spcAft>
              <a:buNone/>
              <a:defRPr sz="3600" b="1">
                <a:latin typeface="Roboto"/>
                <a:ea typeface="Roboto"/>
                <a:cs typeface="Roboto"/>
                <a:sym typeface="Roboto"/>
              </a:defRPr>
            </a:lvl5pPr>
            <a:lvl6pPr lvl="5" algn="ctr" rtl="0">
              <a:spcBef>
                <a:spcPts val="0"/>
              </a:spcBef>
              <a:spcAft>
                <a:spcPts val="0"/>
              </a:spcAft>
              <a:buNone/>
              <a:defRPr sz="3600" b="1">
                <a:latin typeface="Roboto"/>
                <a:ea typeface="Roboto"/>
                <a:cs typeface="Roboto"/>
                <a:sym typeface="Roboto"/>
              </a:defRPr>
            </a:lvl6pPr>
            <a:lvl7pPr lvl="6" algn="ctr" rtl="0">
              <a:spcBef>
                <a:spcPts val="0"/>
              </a:spcBef>
              <a:spcAft>
                <a:spcPts val="0"/>
              </a:spcAft>
              <a:buNone/>
              <a:defRPr sz="3600" b="1">
                <a:latin typeface="Roboto"/>
                <a:ea typeface="Roboto"/>
                <a:cs typeface="Roboto"/>
                <a:sym typeface="Roboto"/>
              </a:defRPr>
            </a:lvl7pPr>
            <a:lvl8pPr lvl="7" algn="ctr" rtl="0">
              <a:spcBef>
                <a:spcPts val="0"/>
              </a:spcBef>
              <a:spcAft>
                <a:spcPts val="0"/>
              </a:spcAft>
              <a:buNone/>
              <a:defRPr sz="3600" b="1">
                <a:latin typeface="Roboto"/>
                <a:ea typeface="Roboto"/>
                <a:cs typeface="Roboto"/>
                <a:sym typeface="Roboto"/>
              </a:defRPr>
            </a:lvl8pPr>
            <a:lvl9pPr lvl="8" algn="ctr" rtl="0">
              <a:spcBef>
                <a:spcPts val="0"/>
              </a:spcBef>
              <a:spcAft>
                <a:spcPts val="0"/>
              </a:spcAft>
              <a:buNone/>
              <a:defRPr sz="3600" b="1">
                <a:latin typeface="Roboto"/>
                <a:ea typeface="Roboto"/>
                <a:cs typeface="Roboto"/>
                <a:sym typeface="Roboto"/>
              </a:defRPr>
            </a:lvl9pPr>
          </a:lstStyle>
          <a:p>
            <a:endParaRPr/>
          </a:p>
        </p:txBody>
      </p:sp>
      <p:sp>
        <p:nvSpPr>
          <p:cNvPr id="883" name="Google Shape;883;p102"/>
          <p:cNvSpPr txBox="1">
            <a:spLocks noGrp="1"/>
          </p:cNvSpPr>
          <p:nvPr>
            <p:ph type="subTitle" idx="1"/>
          </p:nvPr>
        </p:nvSpPr>
        <p:spPr>
          <a:xfrm>
            <a:off x="609600" y="3631753"/>
            <a:ext cx="10972800" cy="1039600"/>
          </a:xfrm>
          <a:prstGeom prst="rect">
            <a:avLst/>
          </a:prstGeom>
        </p:spPr>
        <p:txBody>
          <a:bodyPr spcFirstLastPara="1" wrap="square" lIns="91425" tIns="91425" rIns="91425" bIns="91425" anchor="ctr" anchorCtr="0"/>
          <a:lstStyle>
            <a:lvl1pPr lvl="0" algn="ctr" rtl="0">
              <a:spcBef>
                <a:spcPts val="600"/>
              </a:spcBef>
              <a:spcAft>
                <a:spcPts val="0"/>
              </a:spcAft>
              <a:buNone/>
              <a:defRPr sz="1800" b="1">
                <a:solidFill>
                  <a:srgbClr val="666666"/>
                </a:solidFill>
              </a:defRPr>
            </a:lvl1pPr>
            <a:lvl2pPr lvl="1" algn="ctr" rtl="0">
              <a:spcBef>
                <a:spcPts val="600"/>
              </a:spcBef>
              <a:spcAft>
                <a:spcPts val="0"/>
              </a:spcAft>
              <a:buNone/>
              <a:defRPr sz="1800" b="1">
                <a:solidFill>
                  <a:schemeClr val="accent4"/>
                </a:solidFill>
              </a:defRPr>
            </a:lvl2pPr>
            <a:lvl3pPr lvl="2" algn="ctr" rtl="0">
              <a:spcBef>
                <a:spcPts val="600"/>
              </a:spcBef>
              <a:spcAft>
                <a:spcPts val="0"/>
              </a:spcAft>
              <a:buNone/>
              <a:defRPr sz="1800" b="1">
                <a:solidFill>
                  <a:schemeClr val="accent4"/>
                </a:solidFill>
              </a:defRPr>
            </a:lvl3pPr>
            <a:lvl4pPr lvl="3" algn="ctr" rtl="0">
              <a:spcBef>
                <a:spcPts val="600"/>
              </a:spcBef>
              <a:spcAft>
                <a:spcPts val="0"/>
              </a:spcAft>
              <a:buNone/>
              <a:defRPr sz="1800" b="1">
                <a:solidFill>
                  <a:schemeClr val="accent4"/>
                </a:solidFill>
              </a:defRPr>
            </a:lvl4pPr>
            <a:lvl5pPr lvl="4" algn="ctr" rtl="0">
              <a:spcBef>
                <a:spcPts val="600"/>
              </a:spcBef>
              <a:spcAft>
                <a:spcPts val="0"/>
              </a:spcAft>
              <a:buNone/>
              <a:defRPr sz="1800" b="1">
                <a:solidFill>
                  <a:schemeClr val="accent4"/>
                </a:solidFill>
              </a:defRPr>
            </a:lvl5pPr>
            <a:lvl6pPr lvl="5" algn="ctr" rtl="0">
              <a:spcBef>
                <a:spcPts val="600"/>
              </a:spcBef>
              <a:spcAft>
                <a:spcPts val="0"/>
              </a:spcAft>
              <a:buNone/>
              <a:defRPr sz="1800" b="1">
                <a:solidFill>
                  <a:schemeClr val="accent4"/>
                </a:solidFill>
              </a:defRPr>
            </a:lvl6pPr>
            <a:lvl7pPr lvl="6" algn="ctr" rtl="0">
              <a:spcBef>
                <a:spcPts val="600"/>
              </a:spcBef>
              <a:spcAft>
                <a:spcPts val="0"/>
              </a:spcAft>
              <a:buNone/>
              <a:defRPr sz="1800" b="1">
                <a:solidFill>
                  <a:schemeClr val="accent4"/>
                </a:solidFill>
              </a:defRPr>
            </a:lvl7pPr>
            <a:lvl8pPr lvl="7" algn="ctr" rtl="0">
              <a:spcBef>
                <a:spcPts val="600"/>
              </a:spcBef>
              <a:spcAft>
                <a:spcPts val="0"/>
              </a:spcAft>
              <a:buNone/>
              <a:defRPr sz="1800" b="1">
                <a:solidFill>
                  <a:schemeClr val="accent4"/>
                </a:solidFill>
              </a:defRPr>
            </a:lvl8pPr>
            <a:lvl9pPr lvl="8" algn="ctr" rtl="0">
              <a:spcBef>
                <a:spcPts val="600"/>
              </a:spcBef>
              <a:spcAft>
                <a:spcPts val="0"/>
              </a:spcAft>
              <a:buNone/>
              <a:defRPr sz="1800" b="1">
                <a:solidFill>
                  <a:schemeClr val="accent4"/>
                </a:solidFill>
              </a:defRPr>
            </a:lvl9pPr>
          </a:lstStyle>
          <a:p>
            <a:endParaRPr/>
          </a:p>
        </p:txBody>
      </p:sp>
      <p:sp>
        <p:nvSpPr>
          <p:cNvPr id="884" name="Google Shape;884;p10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885" name="Google Shape;885;p102"/>
          <p:cNvSpPr txBox="1"/>
          <p:nvPr/>
        </p:nvSpPr>
        <p:spPr>
          <a:xfrm>
            <a:off x="3483400" y="6495133"/>
            <a:ext cx="5225200" cy="3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pic>
        <p:nvPicPr>
          <p:cNvPr id="886" name="Google Shape;886;p102"/>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887" name="Google Shape;887;p102"/>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0803837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2 - Title &amp; Textbox">
  <p:cSld name="1.2 - Title &amp; Textbox">
    <p:spTree>
      <p:nvGrpSpPr>
        <p:cNvPr id="1" name="Shape 888"/>
        <p:cNvGrpSpPr/>
        <p:nvPr/>
      </p:nvGrpSpPr>
      <p:grpSpPr>
        <a:xfrm>
          <a:off x="0" y="0"/>
          <a:ext cx="0" cy="0"/>
          <a:chOff x="0" y="0"/>
          <a:chExt cx="0" cy="0"/>
        </a:xfrm>
      </p:grpSpPr>
      <p:sp>
        <p:nvSpPr>
          <p:cNvPr id="889" name="Google Shape;889;p103"/>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0" name="Google Shape;890;p10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891" name="Google Shape;891;p103"/>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892" name="Google Shape;892;p103"/>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893" name="Google Shape;893;p103"/>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
        <p:nvSpPr>
          <p:cNvPr id="894" name="Google Shape;894;p103"/>
          <p:cNvSpPr txBox="1">
            <a:spLocks noGrp="1"/>
          </p:cNvSpPr>
          <p:nvPr>
            <p:ph type="body" idx="1"/>
          </p:nvPr>
        </p:nvSpPr>
        <p:spPr>
          <a:xfrm>
            <a:off x="214452" y="1020300"/>
            <a:ext cx="11348400" cy="4656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4499978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3 - Textbox &amp; Action Box">
  <p:cSld name="1.3 - Textbox &amp; Action Box">
    <p:spTree>
      <p:nvGrpSpPr>
        <p:cNvPr id="1" name="Shape 895"/>
        <p:cNvGrpSpPr/>
        <p:nvPr/>
      </p:nvGrpSpPr>
      <p:grpSpPr>
        <a:xfrm>
          <a:off x="0" y="0"/>
          <a:ext cx="0" cy="0"/>
          <a:chOff x="0" y="0"/>
          <a:chExt cx="0" cy="0"/>
        </a:xfrm>
      </p:grpSpPr>
      <p:sp>
        <p:nvSpPr>
          <p:cNvPr id="896" name="Google Shape;896;p104"/>
          <p:cNvSpPr/>
          <p:nvPr/>
        </p:nvSpPr>
        <p:spPr>
          <a:xfrm>
            <a:off x="0" y="5749667"/>
            <a:ext cx="121920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p:txBody>
      </p:sp>
      <p:sp>
        <p:nvSpPr>
          <p:cNvPr id="897" name="Google Shape;897;p104"/>
          <p:cNvSpPr txBox="1">
            <a:spLocks noGrp="1"/>
          </p:cNvSpPr>
          <p:nvPr>
            <p:ph type="subTitle" idx="1"/>
          </p:nvPr>
        </p:nvSpPr>
        <p:spPr>
          <a:xfrm>
            <a:off x="96200" y="5693589"/>
            <a:ext cx="11999600" cy="645200"/>
          </a:xfrm>
          <a:prstGeom prst="rect">
            <a:avLst/>
          </a:prstGeom>
          <a:ln>
            <a:noFill/>
          </a:ln>
        </p:spPr>
        <p:txBody>
          <a:bodyPr spcFirstLastPara="1" wrap="square" lIns="91425" tIns="91425" rIns="91425" bIns="91425" anchor="ctr" anchorCtr="0"/>
          <a:lstStyle>
            <a:lvl1pPr lvl="0" algn="ctr" rtl="0">
              <a:spcBef>
                <a:spcPts val="600"/>
              </a:spcBef>
              <a:spcAft>
                <a:spcPts val="0"/>
              </a:spcAft>
              <a:buNone/>
              <a:defRPr sz="1600" b="1">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898" name="Google Shape;898;p104"/>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899" name="Google Shape;899;p104"/>
          <p:cNvSpPr txBox="1">
            <a:spLocks noGrp="1"/>
          </p:cNvSpPr>
          <p:nvPr>
            <p:ph type="body" idx="2"/>
          </p:nvPr>
        </p:nvSpPr>
        <p:spPr>
          <a:xfrm>
            <a:off x="214467" y="959351"/>
            <a:ext cx="11348400" cy="45908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900" name="Google Shape;900;p104"/>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901" name="Google Shape;901;p104"/>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902" name="Google Shape;902;p104"/>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903" name="Google Shape;903;p104"/>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2824834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4 - Subtitle &amp; Picture">
  <p:cSld name="1.4 - Subtitle &amp; Picture">
    <p:spTree>
      <p:nvGrpSpPr>
        <p:cNvPr id="1" name="Shape 904"/>
        <p:cNvGrpSpPr/>
        <p:nvPr/>
      </p:nvGrpSpPr>
      <p:grpSpPr>
        <a:xfrm>
          <a:off x="0" y="0"/>
          <a:ext cx="0" cy="0"/>
          <a:chOff x="0" y="0"/>
          <a:chExt cx="0" cy="0"/>
        </a:xfrm>
      </p:grpSpPr>
      <p:sp>
        <p:nvSpPr>
          <p:cNvPr id="905" name="Google Shape;905;p105"/>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906" name="Google Shape;906;p105"/>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907" name="Google Shape;907;p105"/>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b="1">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908" name="Google Shape;908;p105"/>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909" name="Google Shape;909;p105"/>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910" name="Google Shape;910;p105"/>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911" name="Google Shape;911;p105"/>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912" name="Google Shape;912;p105"/>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913" name="Google Shape;913;p105"/>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566210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5 - Subtitle &amp; 1 Picture">
  <p:cSld name="1.5 - Subtitle &amp; 1 Picture">
    <p:spTree>
      <p:nvGrpSpPr>
        <p:cNvPr id="1" name="Shape 914"/>
        <p:cNvGrpSpPr/>
        <p:nvPr/>
      </p:nvGrpSpPr>
      <p:grpSpPr>
        <a:xfrm>
          <a:off x="0" y="0"/>
          <a:ext cx="0" cy="0"/>
          <a:chOff x="0" y="0"/>
          <a:chExt cx="0" cy="0"/>
        </a:xfrm>
      </p:grpSpPr>
      <p:sp>
        <p:nvSpPr>
          <p:cNvPr id="915" name="Google Shape;915;p106"/>
          <p:cNvSpPr/>
          <p:nvPr/>
        </p:nvSpPr>
        <p:spPr>
          <a:xfrm rot="-5400000">
            <a:off x="7538400" y="2547200"/>
            <a:ext cx="4449600" cy="214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916" name="Google Shape;916;p106"/>
          <p:cNvCxnSpPr/>
          <p:nvPr/>
        </p:nvCxnSpPr>
        <p:spPr>
          <a:xfrm rot="10800000">
            <a:off x="8911200" y="3823860"/>
            <a:ext cx="1700800" cy="0"/>
          </a:xfrm>
          <a:prstGeom prst="straightConnector1">
            <a:avLst/>
          </a:prstGeom>
          <a:noFill/>
          <a:ln w="19050" cap="flat" cmpd="sng">
            <a:solidFill>
              <a:srgbClr val="FFFFFF"/>
            </a:solidFill>
            <a:prstDash val="solid"/>
            <a:round/>
            <a:headEnd type="none" w="med" len="med"/>
            <a:tailEnd type="none" w="med" len="med"/>
          </a:ln>
        </p:spPr>
      </p:cxnSp>
      <p:sp>
        <p:nvSpPr>
          <p:cNvPr id="917" name="Google Shape;917;p106"/>
          <p:cNvSpPr txBox="1">
            <a:spLocks noGrp="1"/>
          </p:cNvSpPr>
          <p:nvPr>
            <p:ph type="subTitle" idx="1"/>
          </p:nvPr>
        </p:nvSpPr>
        <p:spPr>
          <a:xfrm>
            <a:off x="8791667" y="3701771"/>
            <a:ext cx="1908000" cy="13436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918" name="Google Shape;918;p10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919" name="Google Shape;919;p10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920" name="Google Shape;920;p10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921" name="Google Shape;921;p106"/>
          <p:cNvSpPr txBox="1">
            <a:spLocks noGrp="1"/>
          </p:cNvSpPr>
          <p:nvPr>
            <p:ph type="subTitle" idx="2"/>
          </p:nvPr>
        </p:nvSpPr>
        <p:spPr>
          <a:xfrm>
            <a:off x="879166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922" name="Google Shape;922;p106"/>
          <p:cNvSpPr txBox="1">
            <a:spLocks noGrp="1"/>
          </p:cNvSpPr>
          <p:nvPr>
            <p:ph type="title"/>
          </p:nvPr>
        </p:nvSpPr>
        <p:spPr>
          <a:xfrm>
            <a:off x="915133" y="2072833"/>
            <a:ext cx="6466000" cy="1206800"/>
          </a:xfrm>
          <a:prstGeom prst="rect">
            <a:avLst/>
          </a:prstGeom>
        </p:spPr>
        <p:txBody>
          <a:bodyPr spcFirstLastPara="1" wrap="square" lIns="91425" tIns="91425" rIns="91425" bIns="91425" anchor="ctr" anchorCtr="0"/>
          <a:lstStyle>
            <a:lvl1pPr lvl="0" algn="r" rtl="0">
              <a:spcBef>
                <a:spcPts val="0"/>
              </a:spcBef>
              <a:spcAft>
                <a:spcPts val="0"/>
              </a:spcAft>
              <a:buNone/>
              <a:defRPr sz="4000" b="1">
                <a:latin typeface="Roboto"/>
                <a:ea typeface="Roboto"/>
                <a:cs typeface="Roboto"/>
                <a:sym typeface="Roboto"/>
              </a:defRPr>
            </a:lvl1pPr>
            <a:lvl2pPr lvl="1" algn="r" rtl="0">
              <a:spcBef>
                <a:spcPts val="0"/>
              </a:spcBef>
              <a:spcAft>
                <a:spcPts val="0"/>
              </a:spcAft>
              <a:buNone/>
              <a:defRPr sz="4000">
                <a:latin typeface="Roboto"/>
                <a:ea typeface="Roboto"/>
                <a:cs typeface="Roboto"/>
                <a:sym typeface="Roboto"/>
              </a:defRPr>
            </a:lvl2pPr>
            <a:lvl3pPr lvl="2" algn="r" rtl="0">
              <a:spcBef>
                <a:spcPts val="0"/>
              </a:spcBef>
              <a:spcAft>
                <a:spcPts val="0"/>
              </a:spcAft>
              <a:buNone/>
              <a:defRPr sz="4000">
                <a:latin typeface="Roboto"/>
                <a:ea typeface="Roboto"/>
                <a:cs typeface="Roboto"/>
                <a:sym typeface="Roboto"/>
              </a:defRPr>
            </a:lvl3pPr>
            <a:lvl4pPr lvl="3" algn="r" rtl="0">
              <a:spcBef>
                <a:spcPts val="0"/>
              </a:spcBef>
              <a:spcAft>
                <a:spcPts val="0"/>
              </a:spcAft>
              <a:buNone/>
              <a:defRPr sz="4000">
                <a:latin typeface="Roboto"/>
                <a:ea typeface="Roboto"/>
                <a:cs typeface="Roboto"/>
                <a:sym typeface="Roboto"/>
              </a:defRPr>
            </a:lvl4pPr>
            <a:lvl5pPr lvl="4" algn="r" rtl="0">
              <a:spcBef>
                <a:spcPts val="0"/>
              </a:spcBef>
              <a:spcAft>
                <a:spcPts val="0"/>
              </a:spcAft>
              <a:buNone/>
              <a:defRPr sz="4000">
                <a:latin typeface="Roboto"/>
                <a:ea typeface="Roboto"/>
                <a:cs typeface="Roboto"/>
                <a:sym typeface="Roboto"/>
              </a:defRPr>
            </a:lvl5pPr>
            <a:lvl6pPr lvl="5" algn="r" rtl="0">
              <a:spcBef>
                <a:spcPts val="0"/>
              </a:spcBef>
              <a:spcAft>
                <a:spcPts val="0"/>
              </a:spcAft>
              <a:buNone/>
              <a:defRPr sz="4000">
                <a:latin typeface="Roboto"/>
                <a:ea typeface="Roboto"/>
                <a:cs typeface="Roboto"/>
                <a:sym typeface="Roboto"/>
              </a:defRPr>
            </a:lvl6pPr>
            <a:lvl7pPr lvl="6" algn="r" rtl="0">
              <a:spcBef>
                <a:spcPts val="0"/>
              </a:spcBef>
              <a:spcAft>
                <a:spcPts val="0"/>
              </a:spcAft>
              <a:buNone/>
              <a:defRPr sz="4000">
                <a:latin typeface="Roboto"/>
                <a:ea typeface="Roboto"/>
                <a:cs typeface="Roboto"/>
                <a:sym typeface="Roboto"/>
              </a:defRPr>
            </a:lvl7pPr>
            <a:lvl8pPr lvl="7" algn="r" rtl="0">
              <a:spcBef>
                <a:spcPts val="0"/>
              </a:spcBef>
              <a:spcAft>
                <a:spcPts val="0"/>
              </a:spcAft>
              <a:buNone/>
              <a:defRPr sz="4000">
                <a:latin typeface="Roboto"/>
                <a:ea typeface="Roboto"/>
                <a:cs typeface="Roboto"/>
                <a:sym typeface="Roboto"/>
              </a:defRPr>
            </a:lvl8pPr>
            <a:lvl9pPr lvl="8" algn="r" rtl="0">
              <a:spcBef>
                <a:spcPts val="0"/>
              </a:spcBef>
              <a:spcAft>
                <a:spcPts val="0"/>
              </a:spcAft>
              <a:buNone/>
              <a:defRPr sz="4000">
                <a:latin typeface="Roboto"/>
                <a:ea typeface="Roboto"/>
                <a:cs typeface="Roboto"/>
                <a:sym typeface="Roboto"/>
              </a:defRPr>
            </a:lvl9pPr>
          </a:lstStyle>
          <a:p>
            <a:endParaRPr/>
          </a:p>
        </p:txBody>
      </p:sp>
      <p:sp>
        <p:nvSpPr>
          <p:cNvPr id="923" name="Google Shape;923;p106"/>
          <p:cNvSpPr txBox="1">
            <a:spLocks noGrp="1"/>
          </p:cNvSpPr>
          <p:nvPr>
            <p:ph type="subTitle" idx="3"/>
          </p:nvPr>
        </p:nvSpPr>
        <p:spPr>
          <a:xfrm>
            <a:off x="736333" y="3322900"/>
            <a:ext cx="6624400" cy="1039600"/>
          </a:xfrm>
          <a:prstGeom prst="rect">
            <a:avLst/>
          </a:prstGeom>
        </p:spPr>
        <p:txBody>
          <a:bodyPr spcFirstLastPara="1" wrap="square" lIns="91425" tIns="91425" rIns="91425" bIns="91425" anchor="ctr" anchorCtr="0"/>
          <a:lstStyle>
            <a:lvl1pPr lvl="0" algn="r" rtl="0">
              <a:spcBef>
                <a:spcPts val="600"/>
              </a:spcBef>
              <a:spcAft>
                <a:spcPts val="0"/>
              </a:spcAft>
              <a:buNone/>
              <a:defRPr>
                <a:solidFill>
                  <a:srgbClr val="666666"/>
                </a:solidFill>
              </a:defRPr>
            </a:lvl1pPr>
            <a:lvl2pPr lvl="1" algn="r" rtl="0">
              <a:spcBef>
                <a:spcPts val="600"/>
              </a:spcBef>
              <a:spcAft>
                <a:spcPts val="0"/>
              </a:spcAft>
              <a:buNone/>
              <a:defRPr b="1">
                <a:solidFill>
                  <a:schemeClr val="accent4"/>
                </a:solidFill>
              </a:defRPr>
            </a:lvl2pPr>
            <a:lvl3pPr lvl="2" algn="r" rtl="0">
              <a:spcBef>
                <a:spcPts val="600"/>
              </a:spcBef>
              <a:spcAft>
                <a:spcPts val="0"/>
              </a:spcAft>
              <a:buNone/>
              <a:defRPr b="1">
                <a:solidFill>
                  <a:schemeClr val="accent4"/>
                </a:solidFill>
              </a:defRPr>
            </a:lvl3pPr>
            <a:lvl4pPr lvl="3" algn="r" rtl="0">
              <a:spcBef>
                <a:spcPts val="600"/>
              </a:spcBef>
              <a:spcAft>
                <a:spcPts val="0"/>
              </a:spcAft>
              <a:buNone/>
              <a:defRPr b="1">
                <a:solidFill>
                  <a:schemeClr val="accent4"/>
                </a:solidFill>
              </a:defRPr>
            </a:lvl4pPr>
            <a:lvl5pPr lvl="4" algn="r" rtl="0">
              <a:spcBef>
                <a:spcPts val="600"/>
              </a:spcBef>
              <a:spcAft>
                <a:spcPts val="0"/>
              </a:spcAft>
              <a:buNone/>
              <a:defRPr b="1">
                <a:solidFill>
                  <a:schemeClr val="accent4"/>
                </a:solidFill>
              </a:defRPr>
            </a:lvl5pPr>
            <a:lvl6pPr lvl="5" algn="r" rtl="0">
              <a:spcBef>
                <a:spcPts val="600"/>
              </a:spcBef>
              <a:spcAft>
                <a:spcPts val="0"/>
              </a:spcAft>
              <a:buNone/>
              <a:defRPr b="1">
                <a:solidFill>
                  <a:schemeClr val="accent4"/>
                </a:solidFill>
              </a:defRPr>
            </a:lvl6pPr>
            <a:lvl7pPr lvl="6" algn="r" rtl="0">
              <a:spcBef>
                <a:spcPts val="600"/>
              </a:spcBef>
              <a:spcAft>
                <a:spcPts val="0"/>
              </a:spcAft>
              <a:buNone/>
              <a:defRPr b="1">
                <a:solidFill>
                  <a:schemeClr val="accent4"/>
                </a:solidFill>
              </a:defRPr>
            </a:lvl7pPr>
            <a:lvl8pPr lvl="7" algn="r" rtl="0">
              <a:spcBef>
                <a:spcPts val="600"/>
              </a:spcBef>
              <a:spcAft>
                <a:spcPts val="0"/>
              </a:spcAft>
              <a:buNone/>
              <a:defRPr b="1">
                <a:solidFill>
                  <a:schemeClr val="accent4"/>
                </a:solidFill>
              </a:defRPr>
            </a:lvl8pPr>
            <a:lvl9pPr lvl="8" algn="r" rtl="0">
              <a:spcBef>
                <a:spcPts val="600"/>
              </a:spcBef>
              <a:spcAft>
                <a:spcPts val="0"/>
              </a:spcAft>
              <a:buNone/>
              <a:defRPr b="1">
                <a:solidFill>
                  <a:schemeClr val="accent4"/>
                </a:solidFill>
              </a:defRPr>
            </a:lvl9pPr>
          </a:lstStyle>
          <a:p>
            <a:endParaRPr/>
          </a:p>
        </p:txBody>
      </p:sp>
      <p:sp>
        <p:nvSpPr>
          <p:cNvPr id="924" name="Google Shape;924;p106"/>
          <p:cNvSpPr txBox="1"/>
          <p:nvPr/>
        </p:nvSpPr>
        <p:spPr>
          <a:xfrm>
            <a:off x="9075800"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925" name="Google Shape;925;p106"/>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926" name="Google Shape;926;p106"/>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927" name="Google Shape;927;p106"/>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9938659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6 - Subtitle &amp; 2 Pictures">
  <p:cSld name="1.6 - Subtitle &amp; 2 Pictures">
    <p:spTree>
      <p:nvGrpSpPr>
        <p:cNvPr id="1" name="Shape 928"/>
        <p:cNvGrpSpPr/>
        <p:nvPr/>
      </p:nvGrpSpPr>
      <p:grpSpPr>
        <a:xfrm>
          <a:off x="0" y="0"/>
          <a:ext cx="0" cy="0"/>
          <a:chOff x="0" y="0"/>
          <a:chExt cx="0" cy="0"/>
        </a:xfrm>
      </p:grpSpPr>
      <p:sp>
        <p:nvSpPr>
          <p:cNvPr id="929" name="Google Shape;929;p107"/>
          <p:cNvSpPr/>
          <p:nvPr/>
        </p:nvSpPr>
        <p:spPr>
          <a:xfrm rot="-5400000">
            <a:off x="7749233" y="2537200"/>
            <a:ext cx="4449600" cy="216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930" name="Google Shape;930;p107"/>
          <p:cNvCxnSpPr/>
          <p:nvPr/>
        </p:nvCxnSpPr>
        <p:spPr>
          <a:xfrm rot="10800000">
            <a:off x="9114400" y="3753573"/>
            <a:ext cx="1700800" cy="0"/>
          </a:xfrm>
          <a:prstGeom prst="straightConnector1">
            <a:avLst/>
          </a:prstGeom>
          <a:noFill/>
          <a:ln w="19050" cap="flat" cmpd="sng">
            <a:solidFill>
              <a:srgbClr val="FFFFFF"/>
            </a:solidFill>
            <a:prstDash val="solid"/>
            <a:round/>
            <a:headEnd type="none" w="med" len="med"/>
            <a:tailEnd type="none" w="med" len="med"/>
          </a:ln>
        </p:spPr>
      </p:cxnSp>
      <p:sp>
        <p:nvSpPr>
          <p:cNvPr id="931" name="Google Shape;931;p10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932" name="Google Shape;932;p10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933" name="Google Shape;933;p10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934" name="Google Shape;934;p107"/>
          <p:cNvSpPr/>
          <p:nvPr/>
        </p:nvSpPr>
        <p:spPr>
          <a:xfrm rot="-5400000">
            <a:off x="5429748" y="2537200"/>
            <a:ext cx="4449600" cy="216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935" name="Google Shape;935;p107"/>
          <p:cNvCxnSpPr/>
          <p:nvPr/>
        </p:nvCxnSpPr>
        <p:spPr>
          <a:xfrm rot="10800000">
            <a:off x="6826615" y="3753573"/>
            <a:ext cx="1700800" cy="0"/>
          </a:xfrm>
          <a:prstGeom prst="straightConnector1">
            <a:avLst/>
          </a:prstGeom>
          <a:noFill/>
          <a:ln w="19050" cap="flat" cmpd="sng">
            <a:solidFill>
              <a:srgbClr val="FFFFFF"/>
            </a:solidFill>
            <a:prstDash val="solid"/>
            <a:round/>
            <a:headEnd type="none" w="med" len="med"/>
            <a:tailEnd type="none" w="med" len="med"/>
          </a:ln>
        </p:spPr>
      </p:cxnSp>
      <p:sp>
        <p:nvSpPr>
          <p:cNvPr id="936" name="Google Shape;936;p107"/>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937" name="Google Shape;937;p107"/>
          <p:cNvSpPr txBox="1">
            <a:spLocks noGrp="1"/>
          </p:cNvSpPr>
          <p:nvPr>
            <p:ph type="title"/>
          </p:nvPr>
        </p:nvSpPr>
        <p:spPr>
          <a:xfrm>
            <a:off x="1044925" y="2072833"/>
            <a:ext cx="5063200" cy="1206800"/>
          </a:xfrm>
          <a:prstGeom prst="rect">
            <a:avLst/>
          </a:prstGeom>
        </p:spPr>
        <p:txBody>
          <a:bodyPr spcFirstLastPara="1" wrap="square" lIns="91425" tIns="91425" rIns="91425" bIns="91425" anchor="ctr" anchorCtr="0"/>
          <a:lstStyle>
            <a:lvl1pPr lvl="0" algn="r" rtl="0">
              <a:spcBef>
                <a:spcPts val="0"/>
              </a:spcBef>
              <a:spcAft>
                <a:spcPts val="0"/>
              </a:spcAft>
              <a:buNone/>
              <a:defRPr b="1">
                <a:latin typeface="Roboto"/>
                <a:ea typeface="Roboto"/>
                <a:cs typeface="Roboto"/>
                <a:sym typeface="Roboto"/>
              </a:defRPr>
            </a:lvl1pPr>
            <a:lvl2pPr lvl="1" algn="r" rtl="0">
              <a:spcBef>
                <a:spcPts val="0"/>
              </a:spcBef>
              <a:spcAft>
                <a:spcPts val="0"/>
              </a:spcAft>
              <a:buNone/>
              <a:defRPr b="1">
                <a:latin typeface="Roboto"/>
                <a:ea typeface="Roboto"/>
                <a:cs typeface="Roboto"/>
                <a:sym typeface="Roboto"/>
              </a:defRPr>
            </a:lvl2pPr>
            <a:lvl3pPr lvl="2" algn="r" rtl="0">
              <a:spcBef>
                <a:spcPts val="0"/>
              </a:spcBef>
              <a:spcAft>
                <a:spcPts val="0"/>
              </a:spcAft>
              <a:buNone/>
              <a:defRPr b="1">
                <a:latin typeface="Roboto"/>
                <a:ea typeface="Roboto"/>
                <a:cs typeface="Roboto"/>
                <a:sym typeface="Roboto"/>
              </a:defRPr>
            </a:lvl3pPr>
            <a:lvl4pPr lvl="3" algn="r" rtl="0">
              <a:spcBef>
                <a:spcPts val="0"/>
              </a:spcBef>
              <a:spcAft>
                <a:spcPts val="0"/>
              </a:spcAft>
              <a:buNone/>
              <a:defRPr b="1">
                <a:latin typeface="Roboto"/>
                <a:ea typeface="Roboto"/>
                <a:cs typeface="Roboto"/>
                <a:sym typeface="Roboto"/>
              </a:defRPr>
            </a:lvl4pPr>
            <a:lvl5pPr lvl="4" algn="r" rtl="0">
              <a:spcBef>
                <a:spcPts val="0"/>
              </a:spcBef>
              <a:spcAft>
                <a:spcPts val="0"/>
              </a:spcAft>
              <a:buNone/>
              <a:defRPr b="1">
                <a:latin typeface="Roboto"/>
                <a:ea typeface="Roboto"/>
                <a:cs typeface="Roboto"/>
                <a:sym typeface="Roboto"/>
              </a:defRPr>
            </a:lvl5pPr>
            <a:lvl6pPr lvl="5" algn="r" rtl="0">
              <a:spcBef>
                <a:spcPts val="0"/>
              </a:spcBef>
              <a:spcAft>
                <a:spcPts val="0"/>
              </a:spcAft>
              <a:buNone/>
              <a:defRPr b="1">
                <a:latin typeface="Roboto"/>
                <a:ea typeface="Roboto"/>
                <a:cs typeface="Roboto"/>
                <a:sym typeface="Roboto"/>
              </a:defRPr>
            </a:lvl6pPr>
            <a:lvl7pPr lvl="6" algn="r" rtl="0">
              <a:spcBef>
                <a:spcPts val="0"/>
              </a:spcBef>
              <a:spcAft>
                <a:spcPts val="0"/>
              </a:spcAft>
              <a:buNone/>
              <a:defRPr b="1">
                <a:latin typeface="Roboto"/>
                <a:ea typeface="Roboto"/>
                <a:cs typeface="Roboto"/>
                <a:sym typeface="Roboto"/>
              </a:defRPr>
            </a:lvl7pPr>
            <a:lvl8pPr lvl="7" algn="r" rtl="0">
              <a:spcBef>
                <a:spcPts val="0"/>
              </a:spcBef>
              <a:spcAft>
                <a:spcPts val="0"/>
              </a:spcAft>
              <a:buNone/>
              <a:defRPr b="1">
                <a:latin typeface="Roboto"/>
                <a:ea typeface="Roboto"/>
                <a:cs typeface="Roboto"/>
                <a:sym typeface="Roboto"/>
              </a:defRPr>
            </a:lvl8pPr>
            <a:lvl9pPr lvl="8" algn="r" rtl="0">
              <a:spcBef>
                <a:spcPts val="0"/>
              </a:spcBef>
              <a:spcAft>
                <a:spcPts val="0"/>
              </a:spcAft>
              <a:buNone/>
              <a:defRPr b="1">
                <a:latin typeface="Roboto"/>
                <a:ea typeface="Roboto"/>
                <a:cs typeface="Roboto"/>
                <a:sym typeface="Roboto"/>
              </a:defRPr>
            </a:lvl9pPr>
          </a:lstStyle>
          <a:p>
            <a:endParaRPr/>
          </a:p>
        </p:txBody>
      </p:sp>
      <p:sp>
        <p:nvSpPr>
          <p:cNvPr id="938" name="Google Shape;938;p107"/>
          <p:cNvSpPr txBox="1">
            <a:spLocks noGrp="1"/>
          </p:cNvSpPr>
          <p:nvPr>
            <p:ph type="subTitle" idx="1"/>
          </p:nvPr>
        </p:nvSpPr>
        <p:spPr>
          <a:xfrm>
            <a:off x="933797" y="3356667"/>
            <a:ext cx="51744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800">
                <a:solidFill>
                  <a:srgbClr val="666666"/>
                </a:solidFill>
              </a:defRPr>
            </a:lvl1pPr>
            <a:lvl2pPr lvl="1" algn="r" rtl="0">
              <a:spcBef>
                <a:spcPts val="600"/>
              </a:spcBef>
              <a:spcAft>
                <a:spcPts val="0"/>
              </a:spcAft>
              <a:buNone/>
              <a:defRPr sz="1800" b="1">
                <a:solidFill>
                  <a:schemeClr val="accent4"/>
                </a:solidFill>
              </a:defRPr>
            </a:lvl2pPr>
            <a:lvl3pPr lvl="2" algn="r" rtl="0">
              <a:spcBef>
                <a:spcPts val="600"/>
              </a:spcBef>
              <a:spcAft>
                <a:spcPts val="0"/>
              </a:spcAft>
              <a:buNone/>
              <a:defRPr sz="1800" b="1">
                <a:solidFill>
                  <a:schemeClr val="accent4"/>
                </a:solidFill>
              </a:defRPr>
            </a:lvl3pPr>
            <a:lvl4pPr lvl="3" algn="r" rtl="0">
              <a:spcBef>
                <a:spcPts val="600"/>
              </a:spcBef>
              <a:spcAft>
                <a:spcPts val="0"/>
              </a:spcAft>
              <a:buNone/>
              <a:defRPr sz="1800" b="1">
                <a:solidFill>
                  <a:schemeClr val="accent4"/>
                </a:solidFill>
              </a:defRPr>
            </a:lvl4pPr>
            <a:lvl5pPr lvl="4" algn="r" rtl="0">
              <a:spcBef>
                <a:spcPts val="600"/>
              </a:spcBef>
              <a:spcAft>
                <a:spcPts val="0"/>
              </a:spcAft>
              <a:buNone/>
              <a:defRPr sz="1800" b="1">
                <a:solidFill>
                  <a:schemeClr val="accent4"/>
                </a:solidFill>
              </a:defRPr>
            </a:lvl5pPr>
            <a:lvl6pPr lvl="5" algn="r" rtl="0">
              <a:spcBef>
                <a:spcPts val="600"/>
              </a:spcBef>
              <a:spcAft>
                <a:spcPts val="0"/>
              </a:spcAft>
              <a:buNone/>
              <a:defRPr sz="1800" b="1">
                <a:solidFill>
                  <a:schemeClr val="accent4"/>
                </a:solidFill>
              </a:defRPr>
            </a:lvl6pPr>
            <a:lvl7pPr lvl="6" algn="r" rtl="0">
              <a:spcBef>
                <a:spcPts val="600"/>
              </a:spcBef>
              <a:spcAft>
                <a:spcPts val="0"/>
              </a:spcAft>
              <a:buNone/>
              <a:defRPr sz="1800" b="1">
                <a:solidFill>
                  <a:schemeClr val="accent4"/>
                </a:solidFill>
              </a:defRPr>
            </a:lvl7pPr>
            <a:lvl8pPr lvl="7" algn="r" rtl="0">
              <a:spcBef>
                <a:spcPts val="600"/>
              </a:spcBef>
              <a:spcAft>
                <a:spcPts val="0"/>
              </a:spcAft>
              <a:buNone/>
              <a:defRPr sz="1800" b="1">
                <a:solidFill>
                  <a:schemeClr val="accent4"/>
                </a:solidFill>
              </a:defRPr>
            </a:lvl8pPr>
            <a:lvl9pPr lvl="8" algn="r" rtl="0">
              <a:spcBef>
                <a:spcPts val="600"/>
              </a:spcBef>
              <a:spcAft>
                <a:spcPts val="0"/>
              </a:spcAft>
              <a:buNone/>
              <a:defRPr sz="1800" b="1">
                <a:solidFill>
                  <a:schemeClr val="accent4"/>
                </a:solidFill>
              </a:defRPr>
            </a:lvl9pPr>
          </a:lstStyle>
          <a:p>
            <a:endParaRPr/>
          </a:p>
        </p:txBody>
      </p:sp>
      <p:sp>
        <p:nvSpPr>
          <p:cNvPr id="939" name="Google Shape;939;p107"/>
          <p:cNvSpPr txBox="1">
            <a:spLocks noGrp="1"/>
          </p:cNvSpPr>
          <p:nvPr>
            <p:ph type="subTitle" idx="2"/>
          </p:nvPr>
        </p:nvSpPr>
        <p:spPr>
          <a:xfrm>
            <a:off x="8980648" y="3641483"/>
            <a:ext cx="1908000" cy="13404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940" name="Google Shape;940;p107"/>
          <p:cNvSpPr txBox="1">
            <a:spLocks noGrp="1"/>
          </p:cNvSpPr>
          <p:nvPr>
            <p:ph type="subTitle" idx="3"/>
          </p:nvPr>
        </p:nvSpPr>
        <p:spPr>
          <a:xfrm>
            <a:off x="8980665"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941" name="Google Shape;941;p107"/>
          <p:cNvSpPr txBox="1"/>
          <p:nvPr/>
        </p:nvSpPr>
        <p:spPr>
          <a:xfrm>
            <a:off x="9244716"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942" name="Google Shape;942;p107"/>
          <p:cNvSpPr txBox="1">
            <a:spLocks noGrp="1"/>
          </p:cNvSpPr>
          <p:nvPr>
            <p:ph type="subTitle" idx="4"/>
          </p:nvPr>
        </p:nvSpPr>
        <p:spPr>
          <a:xfrm>
            <a:off x="6743564" y="3641549"/>
            <a:ext cx="1908000" cy="13404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943" name="Google Shape;943;p107"/>
          <p:cNvSpPr txBox="1">
            <a:spLocks noGrp="1"/>
          </p:cNvSpPr>
          <p:nvPr>
            <p:ph type="subTitle" idx="5"/>
          </p:nvPr>
        </p:nvSpPr>
        <p:spPr>
          <a:xfrm>
            <a:off x="6743555"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944" name="Google Shape;944;p107"/>
          <p:cNvSpPr txBox="1"/>
          <p:nvPr/>
        </p:nvSpPr>
        <p:spPr>
          <a:xfrm>
            <a:off x="7007607"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pic>
        <p:nvPicPr>
          <p:cNvPr id="945" name="Google Shape;945;p107"/>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946" name="Google Shape;946;p107"/>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566950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8"/>
        <p:cNvGrpSpPr/>
        <p:nvPr/>
      </p:nvGrpSpPr>
      <p:grpSpPr>
        <a:xfrm>
          <a:off x="0" y="0"/>
          <a:ext cx="0" cy="0"/>
          <a:chOff x="0" y="0"/>
          <a:chExt cx="0" cy="0"/>
        </a:xfrm>
      </p:grpSpPr>
      <p:sp>
        <p:nvSpPr>
          <p:cNvPr id="139" name="Google Shape;139;p14"/>
          <p:cNvSpPr txBox="1">
            <a:spLocks noGrp="1"/>
          </p:cNvSpPr>
          <p:nvPr>
            <p:ph type="ctrTitle"/>
          </p:nvPr>
        </p:nvSpPr>
        <p:spPr>
          <a:xfrm>
            <a:off x="914400" y="2111123"/>
            <a:ext cx="10363200" cy="15464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40" name="Google Shape;140;p14"/>
          <p:cNvSpPr txBox="1">
            <a:spLocks noGrp="1"/>
          </p:cNvSpPr>
          <p:nvPr>
            <p:ph type="subTitle" idx="1"/>
          </p:nvPr>
        </p:nvSpPr>
        <p:spPr>
          <a:xfrm>
            <a:off x="914400" y="3786739"/>
            <a:ext cx="10363200" cy="10464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24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141" name="Google Shape;141;p14"/>
          <p:cNvSpPr txBox="1">
            <a:spLocks noGrp="1"/>
          </p:cNvSpPr>
          <p:nvPr>
            <p:ph type="sldNum" idx="12"/>
          </p:nvPr>
        </p:nvSpPr>
        <p:spPr>
          <a:xfrm>
            <a:off x="11370655" y="6326468"/>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54676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7 - Subtitle &amp; 3 Pictures">
  <p:cSld name="1.7 - Subtitle &amp; 3 Pictures">
    <p:spTree>
      <p:nvGrpSpPr>
        <p:cNvPr id="1" name="Shape 947"/>
        <p:cNvGrpSpPr/>
        <p:nvPr/>
      </p:nvGrpSpPr>
      <p:grpSpPr>
        <a:xfrm>
          <a:off x="0" y="0"/>
          <a:ext cx="0" cy="0"/>
          <a:chOff x="0" y="0"/>
          <a:chExt cx="0" cy="0"/>
        </a:xfrm>
      </p:grpSpPr>
      <p:sp>
        <p:nvSpPr>
          <p:cNvPr id="948" name="Google Shape;948;p108"/>
          <p:cNvSpPr/>
          <p:nvPr/>
        </p:nvSpPr>
        <p:spPr>
          <a:xfrm rot="-5400000">
            <a:off x="7729233" y="2557200"/>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949" name="Google Shape;949;p108"/>
          <p:cNvCxnSpPr/>
          <p:nvPr/>
        </p:nvCxnSpPr>
        <p:spPr>
          <a:xfrm rot="10800000">
            <a:off x="9114400"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950" name="Google Shape;950;p10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951" name="Google Shape;951;p10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952" name="Google Shape;952;p10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953" name="Google Shape;953;p108"/>
          <p:cNvSpPr/>
          <p:nvPr/>
        </p:nvSpPr>
        <p:spPr>
          <a:xfrm rot="-5400000">
            <a:off x="5480053" y="2557200"/>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954" name="Google Shape;954;p108"/>
          <p:cNvCxnSpPr/>
          <p:nvPr/>
        </p:nvCxnSpPr>
        <p:spPr>
          <a:xfrm rot="10800000">
            <a:off x="6876820"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955" name="Google Shape;955;p108"/>
          <p:cNvSpPr/>
          <p:nvPr/>
        </p:nvSpPr>
        <p:spPr>
          <a:xfrm rot="-5400000">
            <a:off x="3215568" y="2552400"/>
            <a:ext cx="4449600" cy="21384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956" name="Google Shape;956;p108"/>
          <p:cNvCxnSpPr/>
          <p:nvPr/>
        </p:nvCxnSpPr>
        <p:spPr>
          <a:xfrm rot="10800000">
            <a:off x="4589035"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957" name="Google Shape;957;p108"/>
          <p:cNvSpPr txBox="1">
            <a:spLocks noGrp="1"/>
          </p:cNvSpPr>
          <p:nvPr>
            <p:ph type="title"/>
          </p:nvPr>
        </p:nvSpPr>
        <p:spPr>
          <a:xfrm>
            <a:off x="805515" y="2072833"/>
            <a:ext cx="3106400" cy="1206800"/>
          </a:xfrm>
          <a:prstGeom prst="rect">
            <a:avLst/>
          </a:prstGeom>
        </p:spPr>
        <p:txBody>
          <a:bodyPr spcFirstLastPara="1" wrap="square" lIns="91425" tIns="91425" rIns="91425" bIns="91425" anchor="ctr" anchorCtr="0"/>
          <a:lstStyle>
            <a:lvl1pPr lvl="0" algn="r" rtl="0">
              <a:spcBef>
                <a:spcPts val="0"/>
              </a:spcBef>
              <a:spcAft>
                <a:spcPts val="0"/>
              </a:spcAft>
              <a:buNone/>
              <a:defRPr sz="2400" b="1">
                <a:latin typeface="Roboto"/>
                <a:ea typeface="Roboto"/>
                <a:cs typeface="Roboto"/>
                <a:sym typeface="Roboto"/>
              </a:defRPr>
            </a:lvl1pPr>
            <a:lvl2pPr lvl="1" algn="r" rtl="0">
              <a:spcBef>
                <a:spcPts val="0"/>
              </a:spcBef>
              <a:spcAft>
                <a:spcPts val="0"/>
              </a:spcAft>
              <a:buNone/>
              <a:defRPr sz="2400">
                <a:latin typeface="Roboto"/>
                <a:ea typeface="Roboto"/>
                <a:cs typeface="Roboto"/>
                <a:sym typeface="Roboto"/>
              </a:defRPr>
            </a:lvl2pPr>
            <a:lvl3pPr lvl="2" algn="r" rtl="0">
              <a:spcBef>
                <a:spcPts val="0"/>
              </a:spcBef>
              <a:spcAft>
                <a:spcPts val="0"/>
              </a:spcAft>
              <a:buNone/>
              <a:defRPr sz="2400">
                <a:latin typeface="Roboto"/>
                <a:ea typeface="Roboto"/>
                <a:cs typeface="Roboto"/>
                <a:sym typeface="Roboto"/>
              </a:defRPr>
            </a:lvl3pPr>
            <a:lvl4pPr lvl="3" algn="r" rtl="0">
              <a:spcBef>
                <a:spcPts val="0"/>
              </a:spcBef>
              <a:spcAft>
                <a:spcPts val="0"/>
              </a:spcAft>
              <a:buNone/>
              <a:defRPr sz="2400">
                <a:latin typeface="Roboto"/>
                <a:ea typeface="Roboto"/>
                <a:cs typeface="Roboto"/>
                <a:sym typeface="Roboto"/>
              </a:defRPr>
            </a:lvl4pPr>
            <a:lvl5pPr lvl="4" algn="r" rtl="0">
              <a:spcBef>
                <a:spcPts val="0"/>
              </a:spcBef>
              <a:spcAft>
                <a:spcPts val="0"/>
              </a:spcAft>
              <a:buNone/>
              <a:defRPr sz="2400">
                <a:latin typeface="Roboto"/>
                <a:ea typeface="Roboto"/>
                <a:cs typeface="Roboto"/>
                <a:sym typeface="Roboto"/>
              </a:defRPr>
            </a:lvl5pPr>
            <a:lvl6pPr lvl="5" algn="r" rtl="0">
              <a:spcBef>
                <a:spcPts val="0"/>
              </a:spcBef>
              <a:spcAft>
                <a:spcPts val="0"/>
              </a:spcAft>
              <a:buNone/>
              <a:defRPr sz="2400">
                <a:latin typeface="Roboto"/>
                <a:ea typeface="Roboto"/>
                <a:cs typeface="Roboto"/>
                <a:sym typeface="Roboto"/>
              </a:defRPr>
            </a:lvl6pPr>
            <a:lvl7pPr lvl="6" algn="r" rtl="0">
              <a:spcBef>
                <a:spcPts val="0"/>
              </a:spcBef>
              <a:spcAft>
                <a:spcPts val="0"/>
              </a:spcAft>
              <a:buNone/>
              <a:defRPr sz="2400">
                <a:latin typeface="Roboto"/>
                <a:ea typeface="Roboto"/>
                <a:cs typeface="Roboto"/>
                <a:sym typeface="Roboto"/>
              </a:defRPr>
            </a:lvl7pPr>
            <a:lvl8pPr lvl="7" algn="r" rtl="0">
              <a:spcBef>
                <a:spcPts val="0"/>
              </a:spcBef>
              <a:spcAft>
                <a:spcPts val="0"/>
              </a:spcAft>
              <a:buNone/>
              <a:defRPr sz="2400">
                <a:latin typeface="Roboto"/>
                <a:ea typeface="Roboto"/>
                <a:cs typeface="Roboto"/>
                <a:sym typeface="Roboto"/>
              </a:defRPr>
            </a:lvl8pPr>
            <a:lvl9pPr lvl="8" algn="r" rtl="0">
              <a:spcBef>
                <a:spcPts val="0"/>
              </a:spcBef>
              <a:spcAft>
                <a:spcPts val="0"/>
              </a:spcAft>
              <a:buNone/>
              <a:defRPr sz="2400">
                <a:latin typeface="Roboto"/>
                <a:ea typeface="Roboto"/>
                <a:cs typeface="Roboto"/>
                <a:sym typeface="Roboto"/>
              </a:defRPr>
            </a:lvl9pPr>
          </a:lstStyle>
          <a:p>
            <a:endParaRPr/>
          </a:p>
        </p:txBody>
      </p:sp>
      <p:sp>
        <p:nvSpPr>
          <p:cNvPr id="958" name="Google Shape;958;p108"/>
          <p:cNvSpPr txBox="1">
            <a:spLocks noGrp="1"/>
          </p:cNvSpPr>
          <p:nvPr>
            <p:ph type="subTitle" idx="1"/>
          </p:nvPr>
        </p:nvSpPr>
        <p:spPr>
          <a:xfrm>
            <a:off x="407079" y="3270715"/>
            <a:ext cx="34948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400">
                <a:solidFill>
                  <a:srgbClr val="666666"/>
                </a:solidFill>
              </a:defRPr>
            </a:lvl1pPr>
            <a:lvl2pPr lvl="1" algn="r" rtl="0">
              <a:spcBef>
                <a:spcPts val="600"/>
              </a:spcBef>
              <a:spcAft>
                <a:spcPts val="0"/>
              </a:spcAft>
              <a:buNone/>
              <a:defRPr sz="1400" b="1">
                <a:solidFill>
                  <a:schemeClr val="accent4"/>
                </a:solidFill>
              </a:defRPr>
            </a:lvl2pPr>
            <a:lvl3pPr lvl="2" algn="r" rtl="0">
              <a:spcBef>
                <a:spcPts val="600"/>
              </a:spcBef>
              <a:spcAft>
                <a:spcPts val="0"/>
              </a:spcAft>
              <a:buNone/>
              <a:defRPr sz="1400" b="1">
                <a:solidFill>
                  <a:schemeClr val="accent4"/>
                </a:solidFill>
              </a:defRPr>
            </a:lvl3pPr>
            <a:lvl4pPr lvl="3" algn="r" rtl="0">
              <a:spcBef>
                <a:spcPts val="600"/>
              </a:spcBef>
              <a:spcAft>
                <a:spcPts val="0"/>
              </a:spcAft>
              <a:buNone/>
              <a:defRPr sz="1400" b="1">
                <a:solidFill>
                  <a:schemeClr val="accent4"/>
                </a:solidFill>
              </a:defRPr>
            </a:lvl4pPr>
            <a:lvl5pPr lvl="4" algn="r" rtl="0">
              <a:spcBef>
                <a:spcPts val="600"/>
              </a:spcBef>
              <a:spcAft>
                <a:spcPts val="0"/>
              </a:spcAft>
              <a:buNone/>
              <a:defRPr sz="1400" b="1">
                <a:solidFill>
                  <a:schemeClr val="accent4"/>
                </a:solidFill>
              </a:defRPr>
            </a:lvl5pPr>
            <a:lvl6pPr lvl="5" algn="r" rtl="0">
              <a:spcBef>
                <a:spcPts val="600"/>
              </a:spcBef>
              <a:spcAft>
                <a:spcPts val="0"/>
              </a:spcAft>
              <a:buNone/>
              <a:defRPr sz="1400" b="1">
                <a:solidFill>
                  <a:schemeClr val="accent4"/>
                </a:solidFill>
              </a:defRPr>
            </a:lvl6pPr>
            <a:lvl7pPr lvl="6" algn="r" rtl="0">
              <a:spcBef>
                <a:spcPts val="600"/>
              </a:spcBef>
              <a:spcAft>
                <a:spcPts val="0"/>
              </a:spcAft>
              <a:buNone/>
              <a:defRPr sz="1400" b="1">
                <a:solidFill>
                  <a:schemeClr val="accent4"/>
                </a:solidFill>
              </a:defRPr>
            </a:lvl7pPr>
            <a:lvl8pPr lvl="7" algn="r" rtl="0">
              <a:spcBef>
                <a:spcPts val="600"/>
              </a:spcBef>
              <a:spcAft>
                <a:spcPts val="0"/>
              </a:spcAft>
              <a:buNone/>
              <a:defRPr sz="1400" b="1">
                <a:solidFill>
                  <a:schemeClr val="accent4"/>
                </a:solidFill>
              </a:defRPr>
            </a:lvl8pPr>
            <a:lvl9pPr lvl="8" algn="r" rtl="0">
              <a:spcBef>
                <a:spcPts val="600"/>
              </a:spcBef>
              <a:spcAft>
                <a:spcPts val="0"/>
              </a:spcAft>
              <a:buNone/>
              <a:defRPr sz="1400" b="1">
                <a:solidFill>
                  <a:schemeClr val="accent4"/>
                </a:solidFill>
              </a:defRPr>
            </a:lvl9pPr>
          </a:lstStyle>
          <a:p>
            <a:endParaRPr/>
          </a:p>
        </p:txBody>
      </p:sp>
      <p:sp>
        <p:nvSpPr>
          <p:cNvPr id="959" name="Google Shape;959;p108"/>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960" name="Google Shape;960;p108"/>
          <p:cNvSpPr txBox="1">
            <a:spLocks noGrp="1"/>
          </p:cNvSpPr>
          <p:nvPr>
            <p:ph type="subTitle" idx="2"/>
          </p:nvPr>
        </p:nvSpPr>
        <p:spPr>
          <a:xfrm>
            <a:off x="9004407" y="3630287"/>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961" name="Google Shape;961;p108"/>
          <p:cNvSpPr txBox="1">
            <a:spLocks noGrp="1"/>
          </p:cNvSpPr>
          <p:nvPr>
            <p:ph type="subTitle" idx="3"/>
          </p:nvPr>
        </p:nvSpPr>
        <p:spPr>
          <a:xfrm>
            <a:off x="900440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962" name="Google Shape;962;p108"/>
          <p:cNvSpPr txBox="1"/>
          <p:nvPr/>
        </p:nvSpPr>
        <p:spPr>
          <a:xfrm>
            <a:off x="9278500" y="2005267"/>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963" name="Google Shape;963;p108"/>
          <p:cNvSpPr txBox="1">
            <a:spLocks noGrp="1"/>
          </p:cNvSpPr>
          <p:nvPr>
            <p:ph type="subTitle" idx="4"/>
          </p:nvPr>
        </p:nvSpPr>
        <p:spPr>
          <a:xfrm>
            <a:off x="6785220" y="36300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964" name="Google Shape;964;p108"/>
          <p:cNvSpPr txBox="1">
            <a:spLocks noGrp="1"/>
          </p:cNvSpPr>
          <p:nvPr>
            <p:ph type="subTitle" idx="5"/>
          </p:nvPr>
        </p:nvSpPr>
        <p:spPr>
          <a:xfrm>
            <a:off x="6785220"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965" name="Google Shape;965;p108"/>
          <p:cNvSpPr txBox="1"/>
          <p:nvPr/>
        </p:nvSpPr>
        <p:spPr>
          <a:xfrm>
            <a:off x="7059312"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966" name="Google Shape;966;p108"/>
          <p:cNvSpPr txBox="1">
            <a:spLocks noGrp="1"/>
          </p:cNvSpPr>
          <p:nvPr>
            <p:ph type="subTitle" idx="6"/>
          </p:nvPr>
        </p:nvSpPr>
        <p:spPr>
          <a:xfrm>
            <a:off x="4496184" y="36300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967" name="Google Shape;967;p108"/>
          <p:cNvSpPr txBox="1">
            <a:spLocks noGrp="1"/>
          </p:cNvSpPr>
          <p:nvPr>
            <p:ph type="subTitle" idx="7"/>
          </p:nvPr>
        </p:nvSpPr>
        <p:spPr>
          <a:xfrm>
            <a:off x="4496184"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968" name="Google Shape;968;p108"/>
          <p:cNvSpPr txBox="1"/>
          <p:nvPr/>
        </p:nvSpPr>
        <p:spPr>
          <a:xfrm>
            <a:off x="4770276"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pic>
        <p:nvPicPr>
          <p:cNvPr id="969" name="Google Shape;969;p108"/>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970" name="Google Shape;970;p108"/>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290534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1.8 - Subtitle &amp; Picture">
  <p:cSld name="1.8 - Subtitle &amp; Picture">
    <p:spTree>
      <p:nvGrpSpPr>
        <p:cNvPr id="1" name="Shape 971"/>
        <p:cNvGrpSpPr/>
        <p:nvPr/>
      </p:nvGrpSpPr>
      <p:grpSpPr>
        <a:xfrm>
          <a:off x="0" y="0"/>
          <a:ext cx="0" cy="0"/>
          <a:chOff x="0" y="0"/>
          <a:chExt cx="0" cy="0"/>
        </a:xfrm>
      </p:grpSpPr>
      <p:sp>
        <p:nvSpPr>
          <p:cNvPr id="972" name="Google Shape;972;p109"/>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973" name="Google Shape;973;p109"/>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974" name="Google Shape;974;p109"/>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975" name="Google Shape;975;p10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976" name="Google Shape;976;p10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977" name="Google Shape;977;p109"/>
          <p:cNvSpPr txBox="1">
            <a:spLocks noGrp="1"/>
          </p:cNvSpPr>
          <p:nvPr>
            <p:ph type="subTitle" idx="2"/>
          </p:nvPr>
        </p:nvSpPr>
        <p:spPr>
          <a:xfrm>
            <a:off x="7901433" y="2171700"/>
            <a:ext cx="3082400" cy="24724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lvl2pPr>
            <a:lvl3pPr lvl="2" rtl="0">
              <a:spcBef>
                <a:spcPts val="600"/>
              </a:spcBef>
              <a:spcAft>
                <a:spcPts val="0"/>
              </a:spcAft>
              <a:buNone/>
              <a:defRPr sz="2000"/>
            </a:lvl3pPr>
            <a:lvl4pPr lvl="3" rtl="0">
              <a:spcBef>
                <a:spcPts val="600"/>
              </a:spcBef>
              <a:spcAft>
                <a:spcPts val="0"/>
              </a:spcAft>
              <a:buNone/>
              <a:defRPr sz="2000"/>
            </a:lvl4pPr>
            <a:lvl5pPr lvl="4" rtl="0">
              <a:spcBef>
                <a:spcPts val="600"/>
              </a:spcBef>
              <a:spcAft>
                <a:spcPts val="0"/>
              </a:spcAft>
              <a:buNone/>
              <a:defRPr sz="2000"/>
            </a:lvl5pPr>
            <a:lvl6pPr lvl="5" rtl="0">
              <a:spcBef>
                <a:spcPts val="600"/>
              </a:spcBef>
              <a:spcAft>
                <a:spcPts val="0"/>
              </a:spcAft>
              <a:buNone/>
              <a:defRPr sz="2000"/>
            </a:lvl6pPr>
            <a:lvl7pPr lvl="6" rtl="0">
              <a:spcBef>
                <a:spcPts val="600"/>
              </a:spcBef>
              <a:spcAft>
                <a:spcPts val="0"/>
              </a:spcAft>
              <a:buNone/>
              <a:defRPr sz="2000"/>
            </a:lvl7pPr>
            <a:lvl8pPr lvl="7" rtl="0">
              <a:spcBef>
                <a:spcPts val="600"/>
              </a:spcBef>
              <a:spcAft>
                <a:spcPts val="0"/>
              </a:spcAft>
              <a:buNone/>
              <a:defRPr sz="2000"/>
            </a:lvl8pPr>
            <a:lvl9pPr lvl="8" rtl="0">
              <a:spcBef>
                <a:spcPts val="600"/>
              </a:spcBef>
              <a:spcAft>
                <a:spcPts val="0"/>
              </a:spcAft>
              <a:buNone/>
              <a:defRPr sz="2000"/>
            </a:lvl9pPr>
          </a:lstStyle>
          <a:p>
            <a:endParaRPr/>
          </a:p>
        </p:txBody>
      </p:sp>
      <p:sp>
        <p:nvSpPr>
          <p:cNvPr id="978" name="Google Shape;978;p10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979" name="Google Shape;979;p109"/>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980" name="Google Shape;980;p109"/>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981" name="Google Shape;981;p109"/>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6298864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982"/>
        <p:cNvGrpSpPr/>
        <p:nvPr/>
      </p:nvGrpSpPr>
      <p:grpSpPr>
        <a:xfrm>
          <a:off x="0" y="0"/>
          <a:ext cx="0" cy="0"/>
          <a:chOff x="0" y="0"/>
          <a:chExt cx="0" cy="0"/>
        </a:xfrm>
      </p:grpSpPr>
      <p:pic>
        <p:nvPicPr>
          <p:cNvPr id="983" name="Google Shape;983;p110"/>
          <p:cNvPicPr preferRelativeResize="0"/>
          <p:nvPr/>
        </p:nvPicPr>
        <p:blipFill>
          <a:blip r:embed="rId2">
            <a:alphaModFix/>
          </a:blip>
          <a:stretch>
            <a:fillRect/>
          </a:stretch>
        </p:blipFill>
        <p:spPr>
          <a:xfrm>
            <a:off x="514084" y="747168"/>
            <a:ext cx="11163800" cy="2790967"/>
          </a:xfrm>
          <a:prstGeom prst="rect">
            <a:avLst/>
          </a:prstGeom>
          <a:noFill/>
          <a:ln>
            <a:noFill/>
          </a:ln>
        </p:spPr>
      </p:pic>
      <p:pic>
        <p:nvPicPr>
          <p:cNvPr id="984" name="Google Shape;984;p110"/>
          <p:cNvPicPr preferRelativeResize="0"/>
          <p:nvPr/>
        </p:nvPicPr>
        <p:blipFill>
          <a:blip r:embed="rId3">
            <a:alphaModFix/>
          </a:blip>
          <a:stretch>
            <a:fillRect/>
          </a:stretch>
        </p:blipFill>
        <p:spPr>
          <a:xfrm>
            <a:off x="272354" y="4321583"/>
            <a:ext cx="11647313" cy="2172216"/>
          </a:xfrm>
          <a:prstGeom prst="rect">
            <a:avLst/>
          </a:prstGeom>
          <a:noFill/>
          <a:ln>
            <a:noFill/>
          </a:ln>
        </p:spPr>
      </p:pic>
    </p:spTree>
    <p:extLst>
      <p:ext uri="{BB962C8B-B14F-4D97-AF65-F5344CB8AC3E}">
        <p14:creationId xmlns:p14="http://schemas.microsoft.com/office/powerpoint/2010/main" val="19255958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1.9 - Alternative Title">
  <p:cSld name="1.9 - Alternative Title">
    <p:spTree>
      <p:nvGrpSpPr>
        <p:cNvPr id="1" name="Shape 985"/>
        <p:cNvGrpSpPr/>
        <p:nvPr/>
      </p:nvGrpSpPr>
      <p:grpSpPr>
        <a:xfrm>
          <a:off x="0" y="0"/>
          <a:ext cx="0" cy="0"/>
          <a:chOff x="0" y="0"/>
          <a:chExt cx="0" cy="0"/>
        </a:xfrm>
      </p:grpSpPr>
      <p:sp>
        <p:nvSpPr>
          <p:cNvPr id="986" name="Google Shape;986;p111"/>
          <p:cNvSpPr txBox="1">
            <a:spLocks noGrp="1"/>
          </p:cNvSpPr>
          <p:nvPr>
            <p:ph type="title"/>
          </p:nvPr>
        </p:nvSpPr>
        <p:spPr>
          <a:xfrm>
            <a:off x="250800" y="4457000"/>
            <a:ext cx="8506400" cy="1039600"/>
          </a:xfrm>
          <a:prstGeom prst="rect">
            <a:avLst/>
          </a:prstGeom>
        </p:spPr>
        <p:txBody>
          <a:bodyPr spcFirstLastPara="1" wrap="square" lIns="91425" tIns="91425" rIns="91425" bIns="91425" anchor="b" anchorCtr="0"/>
          <a:lstStyle>
            <a:lvl1pPr lvl="0" rtl="0">
              <a:spcBef>
                <a:spcPts val="0"/>
              </a:spcBef>
              <a:spcAft>
                <a:spcPts val="0"/>
              </a:spcAft>
              <a:buNone/>
              <a:defRPr sz="2400" b="1">
                <a:latin typeface="Roboto"/>
                <a:ea typeface="Roboto"/>
                <a:cs typeface="Roboto"/>
                <a:sym typeface="Roboto"/>
              </a:defRPr>
            </a:lvl1pPr>
            <a:lvl2pPr lvl="1" rtl="0">
              <a:spcBef>
                <a:spcPts val="0"/>
              </a:spcBef>
              <a:spcAft>
                <a:spcPts val="0"/>
              </a:spcAft>
              <a:buNone/>
              <a:defRPr sz="2400">
                <a:latin typeface="Roboto"/>
                <a:ea typeface="Roboto"/>
                <a:cs typeface="Roboto"/>
                <a:sym typeface="Roboto"/>
              </a:defRPr>
            </a:lvl2pPr>
            <a:lvl3pPr lvl="2" rtl="0">
              <a:spcBef>
                <a:spcPts val="0"/>
              </a:spcBef>
              <a:spcAft>
                <a:spcPts val="0"/>
              </a:spcAft>
              <a:buNone/>
              <a:defRPr sz="2400">
                <a:latin typeface="Roboto"/>
                <a:ea typeface="Roboto"/>
                <a:cs typeface="Roboto"/>
                <a:sym typeface="Roboto"/>
              </a:defRPr>
            </a:lvl3pPr>
            <a:lvl4pPr lvl="3" rtl="0">
              <a:spcBef>
                <a:spcPts val="0"/>
              </a:spcBef>
              <a:spcAft>
                <a:spcPts val="0"/>
              </a:spcAft>
              <a:buNone/>
              <a:defRPr sz="2400">
                <a:latin typeface="Roboto"/>
                <a:ea typeface="Roboto"/>
                <a:cs typeface="Roboto"/>
                <a:sym typeface="Roboto"/>
              </a:defRPr>
            </a:lvl4pPr>
            <a:lvl5pPr lvl="4" rtl="0">
              <a:spcBef>
                <a:spcPts val="0"/>
              </a:spcBef>
              <a:spcAft>
                <a:spcPts val="0"/>
              </a:spcAft>
              <a:buNone/>
              <a:defRPr sz="2400">
                <a:latin typeface="Roboto"/>
                <a:ea typeface="Roboto"/>
                <a:cs typeface="Roboto"/>
                <a:sym typeface="Roboto"/>
              </a:defRPr>
            </a:lvl5pPr>
            <a:lvl6pPr lvl="5" rtl="0">
              <a:spcBef>
                <a:spcPts val="0"/>
              </a:spcBef>
              <a:spcAft>
                <a:spcPts val="0"/>
              </a:spcAft>
              <a:buNone/>
              <a:defRPr sz="2400">
                <a:latin typeface="Roboto"/>
                <a:ea typeface="Roboto"/>
                <a:cs typeface="Roboto"/>
                <a:sym typeface="Roboto"/>
              </a:defRPr>
            </a:lvl6pPr>
            <a:lvl7pPr lvl="6" rtl="0">
              <a:spcBef>
                <a:spcPts val="0"/>
              </a:spcBef>
              <a:spcAft>
                <a:spcPts val="0"/>
              </a:spcAft>
              <a:buNone/>
              <a:defRPr sz="2400">
                <a:latin typeface="Roboto"/>
                <a:ea typeface="Roboto"/>
                <a:cs typeface="Roboto"/>
                <a:sym typeface="Roboto"/>
              </a:defRPr>
            </a:lvl7pPr>
            <a:lvl8pPr lvl="7" rtl="0">
              <a:spcBef>
                <a:spcPts val="0"/>
              </a:spcBef>
              <a:spcAft>
                <a:spcPts val="0"/>
              </a:spcAft>
              <a:buNone/>
              <a:defRPr sz="2400">
                <a:latin typeface="Roboto"/>
                <a:ea typeface="Roboto"/>
                <a:cs typeface="Roboto"/>
                <a:sym typeface="Roboto"/>
              </a:defRPr>
            </a:lvl8pPr>
            <a:lvl9pPr lvl="8" rtl="0">
              <a:spcBef>
                <a:spcPts val="0"/>
              </a:spcBef>
              <a:spcAft>
                <a:spcPts val="0"/>
              </a:spcAft>
              <a:buNone/>
              <a:defRPr sz="2400">
                <a:latin typeface="Roboto"/>
                <a:ea typeface="Roboto"/>
                <a:cs typeface="Roboto"/>
                <a:sym typeface="Roboto"/>
              </a:defRPr>
            </a:lvl9pPr>
          </a:lstStyle>
          <a:p>
            <a:endParaRPr/>
          </a:p>
        </p:txBody>
      </p:sp>
      <p:sp>
        <p:nvSpPr>
          <p:cNvPr id="987" name="Google Shape;987;p111"/>
          <p:cNvSpPr txBox="1">
            <a:spLocks noGrp="1"/>
          </p:cNvSpPr>
          <p:nvPr>
            <p:ph type="subTitle" idx="1"/>
          </p:nvPr>
        </p:nvSpPr>
        <p:spPr>
          <a:xfrm>
            <a:off x="258585" y="5346400"/>
            <a:ext cx="10972800" cy="58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51483D"/>
                </a:solidFill>
              </a:defRPr>
            </a:lvl1pPr>
            <a:lvl2pPr lvl="1" rtl="0">
              <a:spcBef>
                <a:spcPts val="600"/>
              </a:spcBef>
              <a:spcAft>
                <a:spcPts val="0"/>
              </a:spcAft>
              <a:buNone/>
              <a:defRPr sz="1600" b="1">
                <a:solidFill>
                  <a:srgbClr val="51483D"/>
                </a:solidFill>
              </a:defRPr>
            </a:lvl2pPr>
            <a:lvl3pPr lvl="2" rtl="0">
              <a:spcBef>
                <a:spcPts val="600"/>
              </a:spcBef>
              <a:spcAft>
                <a:spcPts val="0"/>
              </a:spcAft>
              <a:buNone/>
              <a:defRPr sz="1600" b="1">
                <a:solidFill>
                  <a:srgbClr val="51483D"/>
                </a:solidFill>
              </a:defRPr>
            </a:lvl3pPr>
            <a:lvl4pPr lvl="3" rtl="0">
              <a:spcBef>
                <a:spcPts val="600"/>
              </a:spcBef>
              <a:spcAft>
                <a:spcPts val="0"/>
              </a:spcAft>
              <a:buNone/>
              <a:defRPr sz="1600" b="1">
                <a:solidFill>
                  <a:srgbClr val="51483D"/>
                </a:solidFill>
              </a:defRPr>
            </a:lvl4pPr>
            <a:lvl5pPr lvl="4" rtl="0">
              <a:spcBef>
                <a:spcPts val="600"/>
              </a:spcBef>
              <a:spcAft>
                <a:spcPts val="0"/>
              </a:spcAft>
              <a:buNone/>
              <a:defRPr sz="1600" b="1">
                <a:solidFill>
                  <a:srgbClr val="51483D"/>
                </a:solidFill>
              </a:defRPr>
            </a:lvl5pPr>
            <a:lvl6pPr lvl="5" rtl="0">
              <a:spcBef>
                <a:spcPts val="600"/>
              </a:spcBef>
              <a:spcAft>
                <a:spcPts val="0"/>
              </a:spcAft>
              <a:buNone/>
              <a:defRPr sz="1600" b="1">
                <a:solidFill>
                  <a:srgbClr val="51483D"/>
                </a:solidFill>
              </a:defRPr>
            </a:lvl6pPr>
            <a:lvl7pPr lvl="6" rtl="0">
              <a:spcBef>
                <a:spcPts val="600"/>
              </a:spcBef>
              <a:spcAft>
                <a:spcPts val="0"/>
              </a:spcAft>
              <a:buNone/>
              <a:defRPr sz="1600" b="1">
                <a:solidFill>
                  <a:srgbClr val="51483D"/>
                </a:solidFill>
              </a:defRPr>
            </a:lvl7pPr>
            <a:lvl8pPr lvl="7" rtl="0">
              <a:spcBef>
                <a:spcPts val="600"/>
              </a:spcBef>
              <a:spcAft>
                <a:spcPts val="0"/>
              </a:spcAft>
              <a:buNone/>
              <a:defRPr sz="1600" b="1">
                <a:solidFill>
                  <a:srgbClr val="51483D"/>
                </a:solidFill>
              </a:defRPr>
            </a:lvl8pPr>
            <a:lvl9pPr lvl="8" rtl="0">
              <a:spcBef>
                <a:spcPts val="600"/>
              </a:spcBef>
              <a:spcAft>
                <a:spcPts val="0"/>
              </a:spcAft>
              <a:buNone/>
              <a:defRPr sz="1600" b="1">
                <a:solidFill>
                  <a:srgbClr val="51483D"/>
                </a:solidFill>
              </a:defRPr>
            </a:lvl9pPr>
          </a:lstStyle>
          <a:p>
            <a:endParaRPr/>
          </a:p>
        </p:txBody>
      </p:sp>
      <p:cxnSp>
        <p:nvCxnSpPr>
          <p:cNvPr id="988" name="Google Shape;988;p111"/>
          <p:cNvCxnSpPr/>
          <p:nvPr/>
        </p:nvCxnSpPr>
        <p:spPr>
          <a:xfrm>
            <a:off x="371767" y="5453072"/>
            <a:ext cx="6648800" cy="0"/>
          </a:xfrm>
          <a:prstGeom prst="straightConnector1">
            <a:avLst/>
          </a:prstGeom>
          <a:noFill/>
          <a:ln w="28575" cap="flat" cmpd="sng">
            <a:solidFill>
              <a:srgbClr val="012F60"/>
            </a:solidFill>
            <a:prstDash val="solid"/>
            <a:round/>
            <a:headEnd type="none" w="med" len="med"/>
            <a:tailEnd type="none" w="med" len="med"/>
          </a:ln>
        </p:spPr>
      </p:cxnSp>
      <p:sp>
        <p:nvSpPr>
          <p:cNvPr id="989" name="Google Shape;989;p11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990" name="Google Shape;990;p111"/>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991" name="Google Shape;991;p111"/>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992" name="Google Shape;992;p111"/>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758535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10 - Closing">
  <p:cSld name="1.10 - Closing">
    <p:spTree>
      <p:nvGrpSpPr>
        <p:cNvPr id="1" name="Shape 993"/>
        <p:cNvGrpSpPr/>
        <p:nvPr/>
      </p:nvGrpSpPr>
      <p:grpSpPr>
        <a:xfrm>
          <a:off x="0" y="0"/>
          <a:ext cx="0" cy="0"/>
          <a:chOff x="0" y="0"/>
          <a:chExt cx="0" cy="0"/>
        </a:xfrm>
      </p:grpSpPr>
      <p:sp>
        <p:nvSpPr>
          <p:cNvPr id="994" name="Google Shape;994;p112"/>
          <p:cNvSpPr txBox="1">
            <a:spLocks noGrp="1"/>
          </p:cNvSpPr>
          <p:nvPr>
            <p:ph type="subTitle" idx="1"/>
          </p:nvPr>
        </p:nvSpPr>
        <p:spPr>
          <a:xfrm>
            <a:off x="332567" y="2072867"/>
            <a:ext cx="10972800" cy="815600"/>
          </a:xfrm>
          <a:prstGeom prst="rect">
            <a:avLst/>
          </a:prstGeom>
        </p:spPr>
        <p:txBody>
          <a:bodyPr spcFirstLastPara="1" wrap="square" lIns="91425" tIns="91425" rIns="91425" bIns="91425" anchor="ctr" anchorCtr="0"/>
          <a:lstStyle>
            <a:lvl1pPr lvl="0" algn="ctr" rtl="0">
              <a:spcBef>
                <a:spcPts val="600"/>
              </a:spcBef>
              <a:spcAft>
                <a:spcPts val="0"/>
              </a:spcAft>
              <a:buNone/>
              <a:defRPr sz="3600">
                <a:solidFill>
                  <a:srgbClr val="012F60"/>
                </a:solidFill>
              </a:defRPr>
            </a:lvl1pPr>
            <a:lvl2pPr lvl="1" algn="ctr" rtl="0">
              <a:spcBef>
                <a:spcPts val="600"/>
              </a:spcBef>
              <a:spcAft>
                <a:spcPts val="0"/>
              </a:spcAft>
              <a:buNone/>
              <a:defRPr sz="3600"/>
            </a:lvl2pPr>
            <a:lvl3pPr lvl="2" algn="ctr" rtl="0">
              <a:spcBef>
                <a:spcPts val="600"/>
              </a:spcBef>
              <a:spcAft>
                <a:spcPts val="0"/>
              </a:spcAft>
              <a:buNone/>
              <a:defRPr sz="3600"/>
            </a:lvl3pPr>
            <a:lvl4pPr lvl="3" algn="ctr" rtl="0">
              <a:spcBef>
                <a:spcPts val="600"/>
              </a:spcBef>
              <a:spcAft>
                <a:spcPts val="0"/>
              </a:spcAft>
              <a:buNone/>
              <a:defRPr sz="3600"/>
            </a:lvl4pPr>
            <a:lvl5pPr lvl="4" algn="ctr" rtl="0">
              <a:spcBef>
                <a:spcPts val="600"/>
              </a:spcBef>
              <a:spcAft>
                <a:spcPts val="0"/>
              </a:spcAft>
              <a:buNone/>
              <a:defRPr sz="3600"/>
            </a:lvl5pPr>
            <a:lvl6pPr lvl="5" algn="ctr" rtl="0">
              <a:spcBef>
                <a:spcPts val="600"/>
              </a:spcBef>
              <a:spcAft>
                <a:spcPts val="0"/>
              </a:spcAft>
              <a:buNone/>
              <a:defRPr sz="3600"/>
            </a:lvl6pPr>
            <a:lvl7pPr lvl="6" algn="ctr" rtl="0">
              <a:spcBef>
                <a:spcPts val="600"/>
              </a:spcBef>
              <a:spcAft>
                <a:spcPts val="0"/>
              </a:spcAft>
              <a:buNone/>
              <a:defRPr sz="3600"/>
            </a:lvl7pPr>
            <a:lvl8pPr lvl="7" algn="ctr" rtl="0">
              <a:spcBef>
                <a:spcPts val="600"/>
              </a:spcBef>
              <a:spcAft>
                <a:spcPts val="0"/>
              </a:spcAft>
              <a:buNone/>
              <a:defRPr sz="3600"/>
            </a:lvl8pPr>
            <a:lvl9pPr lvl="8" algn="ctr" rtl="0">
              <a:spcBef>
                <a:spcPts val="600"/>
              </a:spcBef>
              <a:spcAft>
                <a:spcPts val="0"/>
              </a:spcAft>
              <a:buNone/>
              <a:defRPr sz="3600"/>
            </a:lvl9pPr>
          </a:lstStyle>
          <a:p>
            <a:endParaRPr/>
          </a:p>
        </p:txBody>
      </p:sp>
      <p:sp>
        <p:nvSpPr>
          <p:cNvPr id="995" name="Google Shape;995;p112"/>
          <p:cNvSpPr txBox="1"/>
          <p:nvPr/>
        </p:nvSpPr>
        <p:spPr>
          <a:xfrm>
            <a:off x="406400" y="3993361"/>
            <a:ext cx="10363200" cy="8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12F60"/>
                </a:solidFill>
                <a:latin typeface="Roboto"/>
                <a:ea typeface="Roboto"/>
                <a:cs typeface="Roboto"/>
                <a:sym typeface="Roboto"/>
              </a:rPr>
              <a:t>JOIN THE CONVERSATION</a:t>
            </a:r>
            <a:endParaRPr sz="2000" b="1">
              <a:solidFill>
                <a:srgbClr val="012F60"/>
              </a:solidFill>
              <a:latin typeface="Roboto"/>
              <a:ea typeface="Roboto"/>
              <a:cs typeface="Roboto"/>
              <a:sym typeface="Roboto"/>
            </a:endParaRPr>
          </a:p>
        </p:txBody>
      </p:sp>
      <p:sp>
        <p:nvSpPr>
          <p:cNvPr id="996" name="Google Shape;996;p112"/>
          <p:cNvSpPr txBox="1"/>
          <p:nvPr/>
        </p:nvSpPr>
        <p:spPr>
          <a:xfrm>
            <a:off x="508000" y="4673333"/>
            <a:ext cx="10363200" cy="127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51483D"/>
                </a:solidFill>
                <a:latin typeface="Roboto"/>
                <a:ea typeface="Roboto"/>
                <a:cs typeface="Roboto"/>
                <a:sym typeface="Roboto"/>
              </a:rPr>
              <a:t>    @WhirlpoolCorp  #WhatMatters</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LinkedIn.com/company/Whirlpool-Corporation</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WhirlpoolCorp.com</a:t>
            </a:r>
            <a:endParaRPr sz="1600">
              <a:solidFill>
                <a:srgbClr val="51483D"/>
              </a:solidFill>
              <a:latin typeface="Roboto"/>
              <a:ea typeface="Roboto"/>
              <a:cs typeface="Roboto"/>
              <a:sym typeface="Roboto"/>
            </a:endParaRPr>
          </a:p>
        </p:txBody>
      </p:sp>
      <p:pic>
        <p:nvPicPr>
          <p:cNvPr id="997" name="Google Shape;997;p112" descr="linkedin_logo.png"/>
          <p:cNvPicPr preferRelativeResize="0"/>
          <p:nvPr/>
        </p:nvPicPr>
        <p:blipFill>
          <a:blip r:embed="rId2">
            <a:alphaModFix/>
          </a:blip>
          <a:stretch>
            <a:fillRect/>
          </a:stretch>
        </p:blipFill>
        <p:spPr>
          <a:xfrm>
            <a:off x="524181" y="5151581"/>
            <a:ext cx="318692" cy="265569"/>
          </a:xfrm>
          <a:prstGeom prst="rect">
            <a:avLst/>
          </a:prstGeom>
          <a:noFill/>
          <a:ln>
            <a:noFill/>
          </a:ln>
        </p:spPr>
      </p:pic>
      <p:pic>
        <p:nvPicPr>
          <p:cNvPr id="998" name="Google Shape;998;p112" descr="twitter-bird-light-bgs.png"/>
          <p:cNvPicPr preferRelativeResize="0"/>
          <p:nvPr/>
        </p:nvPicPr>
        <p:blipFill>
          <a:blip r:embed="rId3">
            <a:alphaModFix/>
          </a:blip>
          <a:stretch>
            <a:fillRect/>
          </a:stretch>
        </p:blipFill>
        <p:spPr>
          <a:xfrm>
            <a:off x="434167" y="4743083"/>
            <a:ext cx="473867" cy="473855"/>
          </a:xfrm>
          <a:prstGeom prst="rect">
            <a:avLst/>
          </a:prstGeom>
          <a:noFill/>
          <a:ln>
            <a:noFill/>
          </a:ln>
        </p:spPr>
      </p:pic>
      <p:sp>
        <p:nvSpPr>
          <p:cNvPr id="999" name="Google Shape;999;p11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000" name="Google Shape;1000;p112"/>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1001" name="Google Shape;1001;p112"/>
          <p:cNvPicPr preferRelativeResize="0"/>
          <p:nvPr/>
        </p:nvPicPr>
        <p:blipFill>
          <a:blip r:embed="rId4">
            <a:alphaModFix/>
          </a:blip>
          <a:stretch>
            <a:fillRect/>
          </a:stretch>
        </p:blipFill>
        <p:spPr>
          <a:xfrm>
            <a:off x="10469500" y="183367"/>
            <a:ext cx="1446240" cy="481600"/>
          </a:xfrm>
          <a:prstGeom prst="rect">
            <a:avLst/>
          </a:prstGeom>
          <a:noFill/>
          <a:ln>
            <a:noFill/>
          </a:ln>
        </p:spPr>
      </p:pic>
      <p:cxnSp>
        <p:nvCxnSpPr>
          <p:cNvPr id="1002" name="Google Shape;1002;p112"/>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cxnSp>
        <p:nvCxnSpPr>
          <p:cNvPr id="1003" name="Google Shape;1003;p112"/>
          <p:cNvCxnSpPr/>
          <p:nvPr/>
        </p:nvCxnSpPr>
        <p:spPr>
          <a:xfrm>
            <a:off x="524167" y="4673333"/>
            <a:ext cx="60440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4898898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04"/>
        <p:cNvGrpSpPr/>
        <p:nvPr/>
      </p:nvGrpSpPr>
      <p:grpSpPr>
        <a:xfrm>
          <a:off x="0" y="0"/>
          <a:ext cx="0" cy="0"/>
          <a:chOff x="0" y="0"/>
          <a:chExt cx="0" cy="0"/>
        </a:xfrm>
      </p:grpSpPr>
      <p:sp>
        <p:nvSpPr>
          <p:cNvPr id="1005" name="Google Shape;1005;p113"/>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06" name="Google Shape;1006;p113"/>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07" name="Google Shape;1007;p1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59570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_3">
  <p:cSld name="BLANK_3">
    <p:spTree>
      <p:nvGrpSpPr>
        <p:cNvPr id="1" name="Shape 1008"/>
        <p:cNvGrpSpPr/>
        <p:nvPr/>
      </p:nvGrpSpPr>
      <p:grpSpPr>
        <a:xfrm>
          <a:off x="0" y="0"/>
          <a:ext cx="0" cy="0"/>
          <a:chOff x="0" y="0"/>
          <a:chExt cx="0" cy="0"/>
        </a:xfrm>
      </p:grpSpPr>
      <p:pic>
        <p:nvPicPr>
          <p:cNvPr id="1009" name="Google Shape;1009;p114"/>
          <p:cNvPicPr preferRelativeResize="0"/>
          <p:nvPr/>
        </p:nvPicPr>
        <p:blipFill>
          <a:blip r:embed="rId2">
            <a:alphaModFix/>
          </a:blip>
          <a:stretch>
            <a:fillRect/>
          </a:stretch>
        </p:blipFill>
        <p:spPr>
          <a:xfrm>
            <a:off x="2" y="6450900"/>
            <a:ext cx="12191999" cy="445200"/>
          </a:xfrm>
          <a:prstGeom prst="rect">
            <a:avLst/>
          </a:prstGeom>
          <a:noFill/>
          <a:ln>
            <a:noFill/>
          </a:ln>
        </p:spPr>
      </p:pic>
      <p:cxnSp>
        <p:nvCxnSpPr>
          <p:cNvPr id="1010" name="Google Shape;1010;p114"/>
          <p:cNvCxnSpPr/>
          <p:nvPr/>
        </p:nvCxnSpPr>
        <p:spPr>
          <a:xfrm>
            <a:off x="300700" y="399800"/>
            <a:ext cx="9970800" cy="0"/>
          </a:xfrm>
          <a:prstGeom prst="straightConnector1">
            <a:avLst/>
          </a:prstGeom>
          <a:noFill/>
          <a:ln w="19050" cap="flat" cmpd="sng">
            <a:solidFill>
              <a:srgbClr val="012F60"/>
            </a:solidFill>
            <a:prstDash val="solid"/>
            <a:round/>
            <a:headEnd type="none" w="med" len="med"/>
            <a:tailEnd type="none" w="med" len="med"/>
          </a:ln>
        </p:spPr>
      </p:cxnSp>
      <p:pic>
        <p:nvPicPr>
          <p:cNvPr id="1011" name="Google Shape;1011;p114" descr="gpo wp_GAM_logo_OL.jpeg"/>
          <p:cNvPicPr preferRelativeResize="0"/>
          <p:nvPr/>
        </p:nvPicPr>
        <p:blipFill>
          <a:blip r:embed="rId3">
            <a:alphaModFix/>
          </a:blip>
          <a:stretch>
            <a:fillRect/>
          </a:stretch>
        </p:blipFill>
        <p:spPr>
          <a:xfrm>
            <a:off x="10386135" y="110768"/>
            <a:ext cx="1580799" cy="578067"/>
          </a:xfrm>
          <a:prstGeom prst="rect">
            <a:avLst/>
          </a:prstGeom>
          <a:noFill/>
          <a:ln>
            <a:noFill/>
          </a:ln>
        </p:spPr>
      </p:pic>
      <p:sp>
        <p:nvSpPr>
          <p:cNvPr id="1012" name="Google Shape;1012;p114"/>
          <p:cNvSpPr txBox="1">
            <a:spLocks noGrp="1"/>
          </p:cNvSpPr>
          <p:nvPr>
            <p:ph type="sldNum" idx="12"/>
          </p:nvPr>
        </p:nvSpPr>
        <p:spPr>
          <a:xfrm>
            <a:off x="11558000" y="6504900"/>
            <a:ext cx="634000" cy="337200"/>
          </a:xfrm>
          <a:prstGeom prst="rect">
            <a:avLst/>
          </a:prstGeom>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87984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13"/>
        <p:cNvGrpSpPr/>
        <p:nvPr/>
      </p:nvGrpSpPr>
      <p:grpSpPr>
        <a:xfrm>
          <a:off x="0" y="0"/>
          <a:ext cx="0" cy="0"/>
          <a:chOff x="0" y="0"/>
          <a:chExt cx="0" cy="0"/>
        </a:xfrm>
      </p:grpSpPr>
      <p:sp>
        <p:nvSpPr>
          <p:cNvPr id="1014" name="Google Shape;1014;p115"/>
          <p:cNvSpPr txBox="1">
            <a:spLocks noGrp="1"/>
          </p:cNvSpPr>
          <p:nvPr>
            <p:ph type="title"/>
          </p:nvPr>
        </p:nvSpPr>
        <p:spPr>
          <a:xfrm>
            <a:off x="562708" y="162000"/>
            <a:ext cx="11068000" cy="8316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2"/>
              </a:buClr>
              <a:buSzPts val="3000"/>
              <a:buFont typeface="Arial"/>
              <a:buNone/>
              <a:defRPr sz="2400" b="1" i="0" u="none" strike="noStrike" cap="none">
                <a:solidFill>
                  <a:schemeClr val="dk2"/>
                </a:solidFill>
                <a:latin typeface="Arial"/>
                <a:ea typeface="Arial"/>
                <a:cs typeface="Arial"/>
                <a:sym typeface="Arial"/>
              </a:defRPr>
            </a:lvl1pPr>
            <a:lvl2pPr marL="0" marR="0" lvl="1"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2pPr>
            <a:lvl3pPr marL="0" marR="0" lvl="2"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3pPr>
            <a:lvl4pPr marL="0" marR="0" lvl="3"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4pPr>
            <a:lvl5pPr marL="0" marR="0" lvl="4"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5pPr>
            <a:lvl6pPr marL="457200" marR="0" lvl="5"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6pPr>
            <a:lvl7pPr marL="914400" marR="0" lvl="6"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7pPr>
            <a:lvl8pPr marL="1371600" marR="0" lvl="7"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8pPr>
            <a:lvl9pPr marL="1828800" marR="0" lvl="8"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9pPr>
          </a:lstStyle>
          <a:p>
            <a:endParaRPr/>
          </a:p>
        </p:txBody>
      </p:sp>
      <p:sp>
        <p:nvSpPr>
          <p:cNvPr id="1015" name="Google Shape;1015;p115"/>
          <p:cNvSpPr txBox="1">
            <a:spLocks noGrp="1"/>
          </p:cNvSpPr>
          <p:nvPr>
            <p:ph type="body" idx="1"/>
          </p:nvPr>
        </p:nvSpPr>
        <p:spPr>
          <a:xfrm>
            <a:off x="562708" y="1508759"/>
            <a:ext cx="11074000" cy="4590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chemeClr val="dk1"/>
              </a:buClr>
              <a:buSzPts val="2400"/>
              <a:buFont typeface="Arial"/>
              <a:buNone/>
              <a:defRPr sz="1600" b="1" i="0" u="none" strike="noStrike" cap="none">
                <a:solidFill>
                  <a:schemeClr val="dk1"/>
                </a:solidFill>
                <a:latin typeface="Arial"/>
                <a:ea typeface="Arial"/>
                <a:cs typeface="Arial"/>
                <a:sym typeface="Arial"/>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279400" algn="l" rtl="0">
              <a:lnSpc>
                <a:spcPct val="100000"/>
              </a:lnSpc>
              <a:spcBef>
                <a:spcPts val="320"/>
              </a:spcBef>
              <a:spcAft>
                <a:spcPts val="0"/>
              </a:spcAft>
              <a:buClr>
                <a:schemeClr val="dk1"/>
              </a:buClr>
              <a:buSzPts val="8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463284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_4">
  <p:cSld name="BLANK_4">
    <p:spTree>
      <p:nvGrpSpPr>
        <p:cNvPr id="1" name="Shape 1016"/>
        <p:cNvGrpSpPr/>
        <p:nvPr/>
      </p:nvGrpSpPr>
      <p:grpSpPr>
        <a:xfrm>
          <a:off x="0" y="0"/>
          <a:ext cx="0" cy="0"/>
          <a:chOff x="0" y="0"/>
          <a:chExt cx="0" cy="0"/>
        </a:xfrm>
      </p:grpSpPr>
      <p:sp>
        <p:nvSpPr>
          <p:cNvPr id="1017" name="Google Shape;1017;p1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04387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2 - Title &amp; Textbox 1">
  <p:cSld name="1.2 - Title &amp; Textbox 1">
    <p:spTree>
      <p:nvGrpSpPr>
        <p:cNvPr id="1" name="Shape 1018"/>
        <p:cNvGrpSpPr/>
        <p:nvPr/>
      </p:nvGrpSpPr>
      <p:grpSpPr>
        <a:xfrm>
          <a:off x="0" y="0"/>
          <a:ext cx="0" cy="0"/>
          <a:chOff x="0" y="0"/>
          <a:chExt cx="0" cy="0"/>
        </a:xfrm>
      </p:grpSpPr>
      <p:sp>
        <p:nvSpPr>
          <p:cNvPr id="1019" name="Google Shape;1019;p117"/>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0" name="Google Shape;1020;p11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021" name="Google Shape;1021;p117"/>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1022" name="Google Shape;1022;p117"/>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023" name="Google Shape;1023;p117"/>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011393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 - Title &amp; Subtitle">
  <p:cSld name="1.1 - Title &amp; Subtitle">
    <p:spTree>
      <p:nvGrpSpPr>
        <p:cNvPr id="1" name="Shape 419"/>
        <p:cNvGrpSpPr/>
        <p:nvPr/>
      </p:nvGrpSpPr>
      <p:grpSpPr>
        <a:xfrm>
          <a:off x="0" y="0"/>
          <a:ext cx="0" cy="0"/>
          <a:chOff x="0" y="0"/>
          <a:chExt cx="0" cy="0"/>
        </a:xfrm>
      </p:grpSpPr>
      <p:sp>
        <p:nvSpPr>
          <p:cNvPr id="420" name="Google Shape;420;p45"/>
          <p:cNvSpPr txBox="1">
            <a:spLocks noGrp="1"/>
          </p:cNvSpPr>
          <p:nvPr>
            <p:ph type="title"/>
          </p:nvPr>
        </p:nvSpPr>
        <p:spPr>
          <a:xfrm>
            <a:off x="1842800" y="2450767"/>
            <a:ext cx="8506400" cy="1206800"/>
          </a:xfrm>
          <a:prstGeom prst="rect">
            <a:avLst/>
          </a:prstGeom>
        </p:spPr>
        <p:txBody>
          <a:bodyPr spcFirstLastPara="1" wrap="square" lIns="91425" tIns="91425" rIns="91425" bIns="91425" anchor="ctr" anchorCtr="0"/>
          <a:lstStyle>
            <a:lvl1pPr lvl="0" algn="ctr" rtl="0">
              <a:spcBef>
                <a:spcPts val="0"/>
              </a:spcBef>
              <a:spcAft>
                <a:spcPts val="0"/>
              </a:spcAft>
              <a:buNone/>
              <a:defRPr sz="3600" b="1">
                <a:latin typeface="Roboto"/>
                <a:ea typeface="Roboto"/>
                <a:cs typeface="Roboto"/>
                <a:sym typeface="Roboto"/>
              </a:defRPr>
            </a:lvl1pPr>
            <a:lvl2pPr lvl="1" algn="ctr" rtl="0">
              <a:spcBef>
                <a:spcPts val="0"/>
              </a:spcBef>
              <a:spcAft>
                <a:spcPts val="0"/>
              </a:spcAft>
              <a:buNone/>
              <a:defRPr sz="3600" b="1">
                <a:latin typeface="Roboto"/>
                <a:ea typeface="Roboto"/>
                <a:cs typeface="Roboto"/>
                <a:sym typeface="Roboto"/>
              </a:defRPr>
            </a:lvl2pPr>
            <a:lvl3pPr lvl="2" algn="ctr" rtl="0">
              <a:spcBef>
                <a:spcPts val="0"/>
              </a:spcBef>
              <a:spcAft>
                <a:spcPts val="0"/>
              </a:spcAft>
              <a:buNone/>
              <a:defRPr sz="3600" b="1">
                <a:latin typeface="Roboto"/>
                <a:ea typeface="Roboto"/>
                <a:cs typeface="Roboto"/>
                <a:sym typeface="Roboto"/>
              </a:defRPr>
            </a:lvl3pPr>
            <a:lvl4pPr lvl="3" algn="ctr" rtl="0">
              <a:spcBef>
                <a:spcPts val="0"/>
              </a:spcBef>
              <a:spcAft>
                <a:spcPts val="0"/>
              </a:spcAft>
              <a:buNone/>
              <a:defRPr sz="3600" b="1">
                <a:latin typeface="Roboto"/>
                <a:ea typeface="Roboto"/>
                <a:cs typeface="Roboto"/>
                <a:sym typeface="Roboto"/>
              </a:defRPr>
            </a:lvl4pPr>
            <a:lvl5pPr lvl="4" algn="ctr" rtl="0">
              <a:spcBef>
                <a:spcPts val="0"/>
              </a:spcBef>
              <a:spcAft>
                <a:spcPts val="0"/>
              </a:spcAft>
              <a:buNone/>
              <a:defRPr sz="3600" b="1">
                <a:latin typeface="Roboto"/>
                <a:ea typeface="Roboto"/>
                <a:cs typeface="Roboto"/>
                <a:sym typeface="Roboto"/>
              </a:defRPr>
            </a:lvl5pPr>
            <a:lvl6pPr lvl="5" algn="ctr" rtl="0">
              <a:spcBef>
                <a:spcPts val="0"/>
              </a:spcBef>
              <a:spcAft>
                <a:spcPts val="0"/>
              </a:spcAft>
              <a:buNone/>
              <a:defRPr sz="3600" b="1">
                <a:latin typeface="Roboto"/>
                <a:ea typeface="Roboto"/>
                <a:cs typeface="Roboto"/>
                <a:sym typeface="Roboto"/>
              </a:defRPr>
            </a:lvl6pPr>
            <a:lvl7pPr lvl="6" algn="ctr" rtl="0">
              <a:spcBef>
                <a:spcPts val="0"/>
              </a:spcBef>
              <a:spcAft>
                <a:spcPts val="0"/>
              </a:spcAft>
              <a:buNone/>
              <a:defRPr sz="3600" b="1">
                <a:latin typeface="Roboto"/>
                <a:ea typeface="Roboto"/>
                <a:cs typeface="Roboto"/>
                <a:sym typeface="Roboto"/>
              </a:defRPr>
            </a:lvl7pPr>
            <a:lvl8pPr lvl="7" algn="ctr" rtl="0">
              <a:spcBef>
                <a:spcPts val="0"/>
              </a:spcBef>
              <a:spcAft>
                <a:spcPts val="0"/>
              </a:spcAft>
              <a:buNone/>
              <a:defRPr sz="3600" b="1">
                <a:latin typeface="Roboto"/>
                <a:ea typeface="Roboto"/>
                <a:cs typeface="Roboto"/>
                <a:sym typeface="Roboto"/>
              </a:defRPr>
            </a:lvl8pPr>
            <a:lvl9pPr lvl="8" algn="ctr" rtl="0">
              <a:spcBef>
                <a:spcPts val="0"/>
              </a:spcBef>
              <a:spcAft>
                <a:spcPts val="0"/>
              </a:spcAft>
              <a:buNone/>
              <a:defRPr sz="3600" b="1">
                <a:latin typeface="Roboto"/>
                <a:ea typeface="Roboto"/>
                <a:cs typeface="Roboto"/>
                <a:sym typeface="Roboto"/>
              </a:defRPr>
            </a:lvl9pPr>
          </a:lstStyle>
          <a:p>
            <a:endParaRPr/>
          </a:p>
        </p:txBody>
      </p:sp>
      <p:sp>
        <p:nvSpPr>
          <p:cNvPr id="421" name="Google Shape;421;p45"/>
          <p:cNvSpPr txBox="1">
            <a:spLocks noGrp="1"/>
          </p:cNvSpPr>
          <p:nvPr>
            <p:ph type="subTitle" idx="1"/>
          </p:nvPr>
        </p:nvSpPr>
        <p:spPr>
          <a:xfrm>
            <a:off x="609600" y="3631753"/>
            <a:ext cx="10972800" cy="1039600"/>
          </a:xfrm>
          <a:prstGeom prst="rect">
            <a:avLst/>
          </a:prstGeom>
        </p:spPr>
        <p:txBody>
          <a:bodyPr spcFirstLastPara="1" wrap="square" lIns="91425" tIns="91425" rIns="91425" bIns="91425" anchor="ctr" anchorCtr="0"/>
          <a:lstStyle>
            <a:lvl1pPr lvl="0" algn="ctr" rtl="0">
              <a:spcBef>
                <a:spcPts val="600"/>
              </a:spcBef>
              <a:spcAft>
                <a:spcPts val="0"/>
              </a:spcAft>
              <a:buNone/>
              <a:defRPr sz="1800" b="1">
                <a:solidFill>
                  <a:srgbClr val="666666"/>
                </a:solidFill>
              </a:defRPr>
            </a:lvl1pPr>
            <a:lvl2pPr lvl="1" algn="ctr" rtl="0">
              <a:spcBef>
                <a:spcPts val="600"/>
              </a:spcBef>
              <a:spcAft>
                <a:spcPts val="0"/>
              </a:spcAft>
              <a:buNone/>
              <a:defRPr sz="1800" b="1">
                <a:solidFill>
                  <a:schemeClr val="accent4"/>
                </a:solidFill>
              </a:defRPr>
            </a:lvl2pPr>
            <a:lvl3pPr lvl="2" algn="ctr" rtl="0">
              <a:spcBef>
                <a:spcPts val="600"/>
              </a:spcBef>
              <a:spcAft>
                <a:spcPts val="0"/>
              </a:spcAft>
              <a:buNone/>
              <a:defRPr sz="1800" b="1">
                <a:solidFill>
                  <a:schemeClr val="accent4"/>
                </a:solidFill>
              </a:defRPr>
            </a:lvl3pPr>
            <a:lvl4pPr lvl="3" algn="ctr" rtl="0">
              <a:spcBef>
                <a:spcPts val="600"/>
              </a:spcBef>
              <a:spcAft>
                <a:spcPts val="0"/>
              </a:spcAft>
              <a:buNone/>
              <a:defRPr sz="1800" b="1">
                <a:solidFill>
                  <a:schemeClr val="accent4"/>
                </a:solidFill>
              </a:defRPr>
            </a:lvl4pPr>
            <a:lvl5pPr lvl="4" algn="ctr" rtl="0">
              <a:spcBef>
                <a:spcPts val="600"/>
              </a:spcBef>
              <a:spcAft>
                <a:spcPts val="0"/>
              </a:spcAft>
              <a:buNone/>
              <a:defRPr sz="1800" b="1">
                <a:solidFill>
                  <a:schemeClr val="accent4"/>
                </a:solidFill>
              </a:defRPr>
            </a:lvl5pPr>
            <a:lvl6pPr lvl="5" algn="ctr" rtl="0">
              <a:spcBef>
                <a:spcPts val="600"/>
              </a:spcBef>
              <a:spcAft>
                <a:spcPts val="0"/>
              </a:spcAft>
              <a:buNone/>
              <a:defRPr sz="1800" b="1">
                <a:solidFill>
                  <a:schemeClr val="accent4"/>
                </a:solidFill>
              </a:defRPr>
            </a:lvl6pPr>
            <a:lvl7pPr lvl="6" algn="ctr" rtl="0">
              <a:spcBef>
                <a:spcPts val="600"/>
              </a:spcBef>
              <a:spcAft>
                <a:spcPts val="0"/>
              </a:spcAft>
              <a:buNone/>
              <a:defRPr sz="1800" b="1">
                <a:solidFill>
                  <a:schemeClr val="accent4"/>
                </a:solidFill>
              </a:defRPr>
            </a:lvl7pPr>
            <a:lvl8pPr lvl="7" algn="ctr" rtl="0">
              <a:spcBef>
                <a:spcPts val="600"/>
              </a:spcBef>
              <a:spcAft>
                <a:spcPts val="0"/>
              </a:spcAft>
              <a:buNone/>
              <a:defRPr sz="1800" b="1">
                <a:solidFill>
                  <a:schemeClr val="accent4"/>
                </a:solidFill>
              </a:defRPr>
            </a:lvl8pPr>
            <a:lvl9pPr lvl="8" algn="ctr" rtl="0">
              <a:spcBef>
                <a:spcPts val="600"/>
              </a:spcBef>
              <a:spcAft>
                <a:spcPts val="0"/>
              </a:spcAft>
              <a:buNone/>
              <a:defRPr sz="1800" b="1">
                <a:solidFill>
                  <a:schemeClr val="accent4"/>
                </a:solidFill>
              </a:defRPr>
            </a:lvl9pPr>
          </a:lstStyle>
          <a:p>
            <a:endParaRPr/>
          </a:p>
        </p:txBody>
      </p:sp>
      <p:sp>
        <p:nvSpPr>
          <p:cNvPr id="422" name="Google Shape;422;p45"/>
          <p:cNvSpPr txBox="1"/>
          <p:nvPr/>
        </p:nvSpPr>
        <p:spPr>
          <a:xfrm>
            <a:off x="3483400" y="6495133"/>
            <a:ext cx="5225200" cy="3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pic>
        <p:nvPicPr>
          <p:cNvPr id="423" name="Google Shape;423;p45"/>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424" name="Google Shape;424;p45"/>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4658826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ustom Layout  2 1 1">
  <p:cSld name="Custom Layout  2 1 1">
    <p:spTree>
      <p:nvGrpSpPr>
        <p:cNvPr id="1" name="Shape 1024"/>
        <p:cNvGrpSpPr/>
        <p:nvPr/>
      </p:nvGrpSpPr>
      <p:grpSpPr>
        <a:xfrm>
          <a:off x="0" y="0"/>
          <a:ext cx="0" cy="0"/>
          <a:chOff x="0" y="0"/>
          <a:chExt cx="0" cy="0"/>
        </a:xfrm>
      </p:grpSpPr>
      <p:sp>
        <p:nvSpPr>
          <p:cNvPr id="1025" name="Google Shape;1025;p118"/>
          <p:cNvSpPr txBox="1">
            <a:spLocks noGrp="1"/>
          </p:cNvSpPr>
          <p:nvPr>
            <p:ph type="title"/>
          </p:nvPr>
        </p:nvSpPr>
        <p:spPr>
          <a:xfrm>
            <a:off x="595367" y="4457000"/>
            <a:ext cx="8506400" cy="1039600"/>
          </a:xfrm>
          <a:prstGeom prst="rect">
            <a:avLst/>
          </a:prstGeom>
        </p:spPr>
        <p:txBody>
          <a:bodyPr spcFirstLastPara="1" wrap="square" lIns="91425" tIns="91425" rIns="91425" bIns="91425" anchor="b" anchorCtr="0"/>
          <a:lstStyle>
            <a:lvl1pPr lvl="0" rtl="0">
              <a:spcBef>
                <a:spcPts val="0"/>
              </a:spcBef>
              <a:spcAft>
                <a:spcPts val="0"/>
              </a:spcAft>
              <a:buNone/>
              <a:defRPr>
                <a:solidFill>
                  <a:srgbClr val="434343"/>
                </a:solidFill>
              </a:defRPr>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a:endParaRPr/>
          </a:p>
        </p:txBody>
      </p:sp>
      <p:sp>
        <p:nvSpPr>
          <p:cNvPr id="1026" name="Google Shape;1026;p118"/>
          <p:cNvSpPr txBox="1">
            <a:spLocks noGrp="1"/>
          </p:cNvSpPr>
          <p:nvPr>
            <p:ph type="subTitle" idx="1"/>
          </p:nvPr>
        </p:nvSpPr>
        <p:spPr>
          <a:xfrm>
            <a:off x="609600" y="5468663"/>
            <a:ext cx="10972800" cy="1039600"/>
          </a:xfrm>
          <a:prstGeom prst="rect">
            <a:avLst/>
          </a:prstGeom>
        </p:spPr>
        <p:txBody>
          <a:bodyPr spcFirstLastPara="1" wrap="square" lIns="91425" tIns="91425" rIns="91425" bIns="91425" anchor="t" anchorCtr="0"/>
          <a:lstStyle>
            <a:lvl1pPr lvl="0" rtl="0">
              <a:spcBef>
                <a:spcPts val="600"/>
              </a:spcBef>
              <a:spcAft>
                <a:spcPts val="0"/>
              </a:spcAft>
              <a:buNone/>
              <a:defRPr sz="1800">
                <a:solidFill>
                  <a:srgbClr val="999999"/>
                </a:solidFill>
              </a:defRPr>
            </a:lvl1pPr>
            <a:lvl2pPr lvl="1" rtl="0">
              <a:spcBef>
                <a:spcPts val="600"/>
              </a:spcBef>
              <a:spcAft>
                <a:spcPts val="0"/>
              </a:spcAft>
              <a:buNone/>
              <a:defRPr b="1">
                <a:solidFill>
                  <a:schemeClr val="accent4"/>
                </a:solidFill>
              </a:defRPr>
            </a:lvl2pPr>
            <a:lvl3pPr lvl="2" rtl="0">
              <a:spcBef>
                <a:spcPts val="600"/>
              </a:spcBef>
              <a:spcAft>
                <a:spcPts val="0"/>
              </a:spcAft>
              <a:buNone/>
              <a:defRPr b="1">
                <a:solidFill>
                  <a:schemeClr val="accent4"/>
                </a:solidFill>
              </a:defRPr>
            </a:lvl3pPr>
            <a:lvl4pPr lvl="3" rtl="0">
              <a:spcBef>
                <a:spcPts val="600"/>
              </a:spcBef>
              <a:spcAft>
                <a:spcPts val="0"/>
              </a:spcAft>
              <a:buNone/>
              <a:defRPr b="1">
                <a:solidFill>
                  <a:schemeClr val="accent4"/>
                </a:solidFill>
              </a:defRPr>
            </a:lvl4pPr>
            <a:lvl5pPr lvl="4" rtl="0">
              <a:spcBef>
                <a:spcPts val="600"/>
              </a:spcBef>
              <a:spcAft>
                <a:spcPts val="0"/>
              </a:spcAft>
              <a:buNone/>
              <a:defRPr b="1">
                <a:solidFill>
                  <a:schemeClr val="accent4"/>
                </a:solidFill>
              </a:defRPr>
            </a:lvl5pPr>
            <a:lvl6pPr lvl="5" rtl="0">
              <a:spcBef>
                <a:spcPts val="600"/>
              </a:spcBef>
              <a:spcAft>
                <a:spcPts val="0"/>
              </a:spcAft>
              <a:buNone/>
              <a:defRPr b="1">
                <a:solidFill>
                  <a:schemeClr val="accent4"/>
                </a:solidFill>
              </a:defRPr>
            </a:lvl6pPr>
            <a:lvl7pPr lvl="6" rtl="0">
              <a:spcBef>
                <a:spcPts val="600"/>
              </a:spcBef>
              <a:spcAft>
                <a:spcPts val="0"/>
              </a:spcAft>
              <a:buNone/>
              <a:defRPr b="1">
                <a:solidFill>
                  <a:schemeClr val="accent4"/>
                </a:solidFill>
              </a:defRPr>
            </a:lvl7pPr>
            <a:lvl8pPr lvl="7" rtl="0">
              <a:spcBef>
                <a:spcPts val="600"/>
              </a:spcBef>
              <a:spcAft>
                <a:spcPts val="0"/>
              </a:spcAft>
              <a:buNone/>
              <a:defRPr b="1">
                <a:solidFill>
                  <a:schemeClr val="accent4"/>
                </a:solidFill>
              </a:defRPr>
            </a:lvl8pPr>
            <a:lvl9pPr lvl="8" rtl="0">
              <a:spcBef>
                <a:spcPts val="600"/>
              </a:spcBef>
              <a:spcAft>
                <a:spcPts val="0"/>
              </a:spcAft>
              <a:buNone/>
              <a:defRPr b="1">
                <a:solidFill>
                  <a:schemeClr val="accent4"/>
                </a:solidFill>
              </a:defRPr>
            </a:lvl9pPr>
          </a:lstStyle>
          <a:p>
            <a:endParaRPr/>
          </a:p>
        </p:txBody>
      </p:sp>
      <p:cxnSp>
        <p:nvCxnSpPr>
          <p:cNvPr id="1027" name="Google Shape;1027;p118"/>
          <p:cNvCxnSpPr/>
          <p:nvPr/>
        </p:nvCxnSpPr>
        <p:spPr>
          <a:xfrm>
            <a:off x="16100" y="5404967"/>
            <a:ext cx="6648800" cy="0"/>
          </a:xfrm>
          <a:prstGeom prst="straightConnector1">
            <a:avLst/>
          </a:prstGeom>
          <a:noFill/>
          <a:ln w="28575" cap="flat" cmpd="sng">
            <a:solidFill>
              <a:srgbClr val="012F60"/>
            </a:solidFill>
            <a:prstDash val="solid"/>
            <a:round/>
            <a:headEnd type="none" w="med" len="med"/>
            <a:tailEnd type="none" w="med" len="med"/>
          </a:ln>
        </p:spPr>
      </p:cxnSp>
      <p:pic>
        <p:nvPicPr>
          <p:cNvPr id="1028" name="Google Shape;1028;p118"/>
          <p:cNvPicPr preferRelativeResize="0"/>
          <p:nvPr/>
        </p:nvPicPr>
        <p:blipFill>
          <a:blip r:embed="rId2">
            <a:alphaModFix/>
          </a:blip>
          <a:stretch>
            <a:fillRect/>
          </a:stretch>
        </p:blipFill>
        <p:spPr>
          <a:xfrm>
            <a:off x="2" y="6264393"/>
            <a:ext cx="12191999" cy="593617"/>
          </a:xfrm>
          <a:prstGeom prst="rect">
            <a:avLst/>
          </a:prstGeom>
          <a:noFill/>
          <a:ln>
            <a:noFill/>
          </a:ln>
        </p:spPr>
      </p:pic>
      <p:sp>
        <p:nvSpPr>
          <p:cNvPr id="1029" name="Google Shape;1029;p11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30" name="Google Shape;1030;p118" descr="gpo wp_GPD_logo_OL.jpeg"/>
          <p:cNvPicPr preferRelativeResize="0"/>
          <p:nvPr/>
        </p:nvPicPr>
        <p:blipFill>
          <a:blip r:embed="rId3">
            <a:alphaModFix/>
          </a:blip>
          <a:stretch>
            <a:fillRect/>
          </a:stretch>
        </p:blipFill>
        <p:spPr>
          <a:xfrm>
            <a:off x="609600" y="1327000"/>
            <a:ext cx="5632400" cy="2179960"/>
          </a:xfrm>
          <a:prstGeom prst="rect">
            <a:avLst/>
          </a:prstGeom>
          <a:noFill/>
          <a:ln>
            <a:noFill/>
          </a:ln>
        </p:spPr>
      </p:pic>
    </p:spTree>
    <p:extLst>
      <p:ext uri="{BB962C8B-B14F-4D97-AF65-F5344CB8AC3E}">
        <p14:creationId xmlns:p14="http://schemas.microsoft.com/office/powerpoint/2010/main" val="24725500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031"/>
        <p:cNvGrpSpPr/>
        <p:nvPr/>
      </p:nvGrpSpPr>
      <p:grpSpPr>
        <a:xfrm>
          <a:off x="0" y="0"/>
          <a:ext cx="0" cy="0"/>
          <a:chOff x="0" y="0"/>
          <a:chExt cx="0" cy="0"/>
        </a:xfrm>
      </p:grpSpPr>
      <p:cxnSp>
        <p:nvCxnSpPr>
          <p:cNvPr id="1032" name="Google Shape;1032;p119"/>
          <p:cNvCxnSpPr/>
          <p:nvPr/>
        </p:nvCxnSpPr>
        <p:spPr>
          <a:xfrm>
            <a:off x="300700" y="533067"/>
            <a:ext cx="9485600" cy="0"/>
          </a:xfrm>
          <a:prstGeom prst="straightConnector1">
            <a:avLst/>
          </a:prstGeom>
          <a:noFill/>
          <a:ln w="19050" cap="flat" cmpd="sng">
            <a:solidFill>
              <a:srgbClr val="012F60"/>
            </a:solidFill>
            <a:prstDash val="solid"/>
            <a:round/>
            <a:headEnd type="none" w="med" len="med"/>
            <a:tailEnd type="none" w="med" len="med"/>
          </a:ln>
        </p:spPr>
      </p:cxnSp>
      <p:sp>
        <p:nvSpPr>
          <p:cNvPr id="1033" name="Google Shape;1033;p119"/>
          <p:cNvSpPr txBox="1">
            <a:spLocks noGrp="1"/>
          </p:cNvSpPr>
          <p:nvPr>
            <p:ph type="title"/>
          </p:nvPr>
        </p:nvSpPr>
        <p:spPr>
          <a:xfrm>
            <a:off x="300700" y="537700"/>
            <a:ext cx="9632800" cy="888000"/>
          </a:xfrm>
          <a:prstGeom prst="rect">
            <a:avLst/>
          </a:prstGeom>
        </p:spPr>
        <p:txBody>
          <a:bodyPr spcFirstLastPara="1" wrap="square" lIns="91425" tIns="91425" rIns="91425" bIns="91425" anchor="b" anchorCtr="0"/>
          <a:lstStyle>
            <a:lvl1pPr lvl="0" rtl="0">
              <a:spcBef>
                <a:spcPts val="0"/>
              </a:spcBef>
              <a:spcAft>
                <a:spcPts val="0"/>
              </a:spcAft>
              <a:buClr>
                <a:srgbClr val="434343"/>
              </a:buClr>
              <a:buSzPts val="3000"/>
              <a:buNone/>
              <a:defRPr b="0">
                <a:solidFill>
                  <a:srgbClr val="434343"/>
                </a:solidFill>
              </a:defRPr>
            </a:lvl1pPr>
            <a:lvl2pPr lvl="1" rtl="0">
              <a:spcBef>
                <a:spcPts val="0"/>
              </a:spcBef>
              <a:spcAft>
                <a:spcPts val="0"/>
              </a:spcAft>
              <a:buSzPts val="3000"/>
              <a:buFont typeface="Yanone Kaffeesatz"/>
              <a:buNone/>
              <a:defRPr>
                <a:latin typeface="Yanone Kaffeesatz"/>
                <a:ea typeface="Yanone Kaffeesatz"/>
                <a:cs typeface="Yanone Kaffeesatz"/>
                <a:sym typeface="Yanone Kaffeesatz"/>
              </a:defRPr>
            </a:lvl2pPr>
            <a:lvl3pPr lvl="2" rtl="0">
              <a:spcBef>
                <a:spcPts val="0"/>
              </a:spcBef>
              <a:spcAft>
                <a:spcPts val="0"/>
              </a:spcAft>
              <a:buSzPts val="3000"/>
              <a:buFont typeface="Yanone Kaffeesatz"/>
              <a:buNone/>
              <a:defRPr>
                <a:latin typeface="Yanone Kaffeesatz"/>
                <a:ea typeface="Yanone Kaffeesatz"/>
                <a:cs typeface="Yanone Kaffeesatz"/>
                <a:sym typeface="Yanone Kaffeesatz"/>
              </a:defRPr>
            </a:lvl3pPr>
            <a:lvl4pPr lvl="3" rtl="0">
              <a:spcBef>
                <a:spcPts val="0"/>
              </a:spcBef>
              <a:spcAft>
                <a:spcPts val="0"/>
              </a:spcAft>
              <a:buSzPts val="3000"/>
              <a:buFont typeface="Yanone Kaffeesatz"/>
              <a:buNone/>
              <a:defRPr>
                <a:latin typeface="Yanone Kaffeesatz"/>
                <a:ea typeface="Yanone Kaffeesatz"/>
                <a:cs typeface="Yanone Kaffeesatz"/>
                <a:sym typeface="Yanone Kaffeesatz"/>
              </a:defRPr>
            </a:lvl4pPr>
            <a:lvl5pPr lvl="4" rtl="0">
              <a:spcBef>
                <a:spcPts val="0"/>
              </a:spcBef>
              <a:spcAft>
                <a:spcPts val="0"/>
              </a:spcAft>
              <a:buSzPts val="3000"/>
              <a:buFont typeface="Yanone Kaffeesatz"/>
              <a:buNone/>
              <a:defRPr>
                <a:latin typeface="Yanone Kaffeesatz"/>
                <a:ea typeface="Yanone Kaffeesatz"/>
                <a:cs typeface="Yanone Kaffeesatz"/>
                <a:sym typeface="Yanone Kaffeesatz"/>
              </a:defRPr>
            </a:lvl5pPr>
            <a:lvl6pPr lvl="5" rtl="0">
              <a:spcBef>
                <a:spcPts val="0"/>
              </a:spcBef>
              <a:spcAft>
                <a:spcPts val="0"/>
              </a:spcAft>
              <a:buSzPts val="3000"/>
              <a:buFont typeface="Yanone Kaffeesatz"/>
              <a:buNone/>
              <a:defRPr>
                <a:latin typeface="Yanone Kaffeesatz"/>
                <a:ea typeface="Yanone Kaffeesatz"/>
                <a:cs typeface="Yanone Kaffeesatz"/>
                <a:sym typeface="Yanone Kaffeesatz"/>
              </a:defRPr>
            </a:lvl6pPr>
            <a:lvl7pPr lvl="6" rtl="0">
              <a:spcBef>
                <a:spcPts val="0"/>
              </a:spcBef>
              <a:spcAft>
                <a:spcPts val="0"/>
              </a:spcAft>
              <a:buSzPts val="3000"/>
              <a:buFont typeface="Yanone Kaffeesatz"/>
              <a:buNone/>
              <a:defRPr>
                <a:latin typeface="Yanone Kaffeesatz"/>
                <a:ea typeface="Yanone Kaffeesatz"/>
                <a:cs typeface="Yanone Kaffeesatz"/>
                <a:sym typeface="Yanone Kaffeesatz"/>
              </a:defRPr>
            </a:lvl7pPr>
            <a:lvl8pPr lvl="7" rtl="0">
              <a:spcBef>
                <a:spcPts val="0"/>
              </a:spcBef>
              <a:spcAft>
                <a:spcPts val="0"/>
              </a:spcAft>
              <a:buSzPts val="3000"/>
              <a:buFont typeface="Yanone Kaffeesatz"/>
              <a:buNone/>
              <a:defRPr>
                <a:latin typeface="Yanone Kaffeesatz"/>
                <a:ea typeface="Yanone Kaffeesatz"/>
                <a:cs typeface="Yanone Kaffeesatz"/>
                <a:sym typeface="Yanone Kaffeesatz"/>
              </a:defRPr>
            </a:lvl8pPr>
            <a:lvl9pPr lvl="8" rtl="0">
              <a:spcBef>
                <a:spcPts val="0"/>
              </a:spcBef>
              <a:spcAft>
                <a:spcPts val="0"/>
              </a:spcAft>
              <a:buSzPts val="3000"/>
              <a:buFont typeface="Yanone Kaffeesatz"/>
              <a:buNone/>
              <a:defRPr>
                <a:latin typeface="Yanone Kaffeesatz"/>
                <a:ea typeface="Yanone Kaffeesatz"/>
                <a:cs typeface="Yanone Kaffeesatz"/>
                <a:sym typeface="Yanone Kaffeesatz"/>
              </a:defRPr>
            </a:lvl9pPr>
          </a:lstStyle>
          <a:p>
            <a:endParaRPr/>
          </a:p>
        </p:txBody>
      </p:sp>
      <p:pic>
        <p:nvPicPr>
          <p:cNvPr id="1034" name="Google Shape;1034;p119"/>
          <p:cNvPicPr preferRelativeResize="0"/>
          <p:nvPr/>
        </p:nvPicPr>
        <p:blipFill>
          <a:blip r:embed="rId2">
            <a:alphaModFix/>
          </a:blip>
          <a:stretch>
            <a:fillRect/>
          </a:stretch>
        </p:blipFill>
        <p:spPr>
          <a:xfrm>
            <a:off x="2" y="6264393"/>
            <a:ext cx="12191999" cy="593617"/>
          </a:xfrm>
          <a:prstGeom prst="rect">
            <a:avLst/>
          </a:prstGeom>
          <a:noFill/>
          <a:ln>
            <a:noFill/>
          </a:ln>
        </p:spPr>
      </p:pic>
      <p:sp>
        <p:nvSpPr>
          <p:cNvPr id="1035" name="Google Shape;1035;p119"/>
          <p:cNvSpPr txBox="1">
            <a:spLocks noGrp="1"/>
          </p:cNvSpPr>
          <p:nvPr>
            <p:ph type="body" idx="1"/>
          </p:nvPr>
        </p:nvSpPr>
        <p:spPr>
          <a:xfrm>
            <a:off x="304800" y="1468129"/>
            <a:ext cx="10972800" cy="408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036" name="Google Shape;1036;p11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pic>
        <p:nvPicPr>
          <p:cNvPr id="1037" name="Google Shape;1037;p119" descr="gpo wp_GPD_logo_OL.jpeg"/>
          <p:cNvPicPr preferRelativeResize="0"/>
          <p:nvPr/>
        </p:nvPicPr>
        <p:blipFill>
          <a:blip r:embed="rId3">
            <a:alphaModFix/>
          </a:blip>
          <a:stretch>
            <a:fillRect/>
          </a:stretch>
        </p:blipFill>
        <p:spPr>
          <a:xfrm>
            <a:off x="9978200" y="101602"/>
            <a:ext cx="2060835" cy="797633"/>
          </a:xfrm>
          <a:prstGeom prst="rect">
            <a:avLst/>
          </a:prstGeom>
          <a:noFill/>
          <a:ln>
            <a:noFill/>
          </a:ln>
        </p:spPr>
      </p:pic>
    </p:spTree>
    <p:extLst>
      <p:ext uri="{BB962C8B-B14F-4D97-AF65-F5344CB8AC3E}">
        <p14:creationId xmlns:p14="http://schemas.microsoft.com/office/powerpoint/2010/main" val="4482082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1038"/>
        <p:cNvGrpSpPr/>
        <p:nvPr/>
      </p:nvGrpSpPr>
      <p:grpSpPr>
        <a:xfrm>
          <a:off x="0" y="0"/>
          <a:ext cx="0" cy="0"/>
          <a:chOff x="0" y="0"/>
          <a:chExt cx="0" cy="0"/>
        </a:xfrm>
      </p:grpSpPr>
      <p:cxnSp>
        <p:nvCxnSpPr>
          <p:cNvPr id="1039" name="Google Shape;1039;p120"/>
          <p:cNvCxnSpPr/>
          <p:nvPr/>
        </p:nvCxnSpPr>
        <p:spPr>
          <a:xfrm>
            <a:off x="300700" y="533067"/>
            <a:ext cx="9485600" cy="0"/>
          </a:xfrm>
          <a:prstGeom prst="straightConnector1">
            <a:avLst/>
          </a:prstGeom>
          <a:noFill/>
          <a:ln w="19050" cap="flat" cmpd="sng">
            <a:solidFill>
              <a:srgbClr val="012F60"/>
            </a:solidFill>
            <a:prstDash val="solid"/>
            <a:round/>
            <a:headEnd type="none" w="sm" len="sm"/>
            <a:tailEnd type="none" w="sm" len="sm"/>
          </a:ln>
        </p:spPr>
      </p:cxnSp>
      <p:pic>
        <p:nvPicPr>
          <p:cNvPr id="1040" name="Google Shape;1040;p120"/>
          <p:cNvPicPr preferRelativeResize="0"/>
          <p:nvPr/>
        </p:nvPicPr>
        <p:blipFill rotWithShape="1">
          <a:blip r:embed="rId2">
            <a:alphaModFix/>
          </a:blip>
          <a:srcRect/>
          <a:stretch/>
        </p:blipFill>
        <p:spPr>
          <a:xfrm>
            <a:off x="10016693" y="105209"/>
            <a:ext cx="1904800" cy="914400"/>
          </a:xfrm>
          <a:prstGeom prst="rect">
            <a:avLst/>
          </a:prstGeom>
          <a:noFill/>
          <a:ln>
            <a:noFill/>
          </a:ln>
        </p:spPr>
      </p:pic>
      <p:sp>
        <p:nvSpPr>
          <p:cNvPr id="1041" name="Google Shape;1041;p120"/>
          <p:cNvSpPr txBox="1">
            <a:spLocks noGrp="1"/>
          </p:cNvSpPr>
          <p:nvPr>
            <p:ph type="title"/>
          </p:nvPr>
        </p:nvSpPr>
        <p:spPr>
          <a:xfrm>
            <a:off x="136100" y="537700"/>
            <a:ext cx="9797200" cy="8880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012F60"/>
              </a:buClr>
              <a:buSzPts val="3000"/>
              <a:buFont typeface="Yanone Kaffeesatz"/>
              <a:buNone/>
              <a:defRPr sz="3000" b="0" i="0" u="none" strike="noStrike" cap="none">
                <a:solidFill>
                  <a:srgbClr val="012F60"/>
                </a:solidFill>
                <a:latin typeface="Yanone Kaffeesatz"/>
                <a:ea typeface="Yanone Kaffeesatz"/>
                <a:cs typeface="Yanone Kaffeesatz"/>
                <a:sym typeface="Yanone Kaffeesatz"/>
              </a:defRPr>
            </a:lvl1pPr>
            <a:lvl2pPr lvl="1"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2pPr>
            <a:lvl3pPr lvl="2"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3pPr>
            <a:lvl4pPr lvl="3"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4pPr>
            <a:lvl5pPr lvl="4"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5pPr>
            <a:lvl6pPr lvl="5"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6pPr>
            <a:lvl7pPr lvl="6"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7pPr>
            <a:lvl8pPr lvl="7"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8pPr>
            <a:lvl9pPr lvl="8"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9pPr>
          </a:lstStyle>
          <a:p>
            <a:endParaRPr/>
          </a:p>
        </p:txBody>
      </p:sp>
      <p:sp>
        <p:nvSpPr>
          <p:cNvPr id="1042" name="Google Shape;1042;p120"/>
          <p:cNvSpPr txBox="1">
            <a:spLocks noGrp="1"/>
          </p:cNvSpPr>
          <p:nvPr>
            <p:ph type="body" idx="1"/>
          </p:nvPr>
        </p:nvSpPr>
        <p:spPr>
          <a:xfrm>
            <a:off x="368567" y="1587667"/>
            <a:ext cx="6504400" cy="4402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1pPr>
            <a:lvl2pPr marL="914400" marR="0" lvl="1"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28600" algn="l" rtl="0">
              <a:lnSpc>
                <a:spcPct val="10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3pPr>
            <a:lvl4pPr marL="1828800" marR="0" lvl="3"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endParaRPr/>
          </a:p>
        </p:txBody>
      </p:sp>
      <p:pic>
        <p:nvPicPr>
          <p:cNvPr id="1043" name="Google Shape;1043;p120"/>
          <p:cNvPicPr preferRelativeResize="0"/>
          <p:nvPr/>
        </p:nvPicPr>
        <p:blipFill rotWithShape="1">
          <a:blip r:embed="rId3">
            <a:alphaModFix/>
          </a:blip>
          <a:srcRect/>
          <a:stretch/>
        </p:blipFill>
        <p:spPr>
          <a:xfrm>
            <a:off x="0" y="6264391"/>
            <a:ext cx="12192000" cy="593600"/>
          </a:xfrm>
          <a:prstGeom prst="rect">
            <a:avLst/>
          </a:prstGeom>
          <a:noFill/>
          <a:ln>
            <a:noFill/>
          </a:ln>
        </p:spPr>
      </p:pic>
      <p:sp>
        <p:nvSpPr>
          <p:cNvPr id="1044" name="Google Shape;1044;p12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45" name="Google Shape;1045;p12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Roboto"/>
              <a:buNone/>
            </a:pPr>
            <a:r>
              <a:rPr lang="en" sz="1000" b="0" i="0" u="none" strike="noStrike" cap="none">
                <a:solidFill>
                  <a:srgbClr val="FFFFFF"/>
                </a:solidFill>
                <a:latin typeface="Roboto"/>
                <a:ea typeface="Roboto"/>
                <a:cs typeface="Roboto"/>
                <a:sym typeface="Roboto"/>
              </a:rPr>
              <a:t>Whirlpool Corporation - Confidential</a:t>
            </a:r>
            <a:endParaRPr sz="1000">
              <a:solidFill>
                <a:srgbClr val="FFFFFF"/>
              </a:solidFill>
              <a:latin typeface="Roboto"/>
              <a:ea typeface="Roboto"/>
              <a:cs typeface="Roboto"/>
              <a:sym typeface="Roboto"/>
            </a:endParaRPr>
          </a:p>
        </p:txBody>
      </p:sp>
      <p:sp>
        <p:nvSpPr>
          <p:cNvPr id="1046" name="Google Shape;1046;p120"/>
          <p:cNvSpPr txBox="1">
            <a:spLocks noGrp="1"/>
          </p:cNvSpPr>
          <p:nvPr>
            <p:ph type="sldNum" idx="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000">
                <a:solidFill>
                  <a:srgbClr val="FFFFFF"/>
                </a:solidFill>
              </a:defRPr>
            </a:lvl1pPr>
            <a:lvl2pPr lvl="1" rtl="0">
              <a:buNone/>
              <a:defRPr sz="1000">
                <a:solidFill>
                  <a:srgbClr val="FFFFFF"/>
                </a:solidFill>
              </a:defRPr>
            </a:lvl2pPr>
            <a:lvl3pPr lvl="2" rtl="0">
              <a:buNone/>
              <a:defRPr sz="1000">
                <a:solidFill>
                  <a:srgbClr val="FFFFFF"/>
                </a:solidFill>
              </a:defRPr>
            </a:lvl3pPr>
            <a:lvl4pPr lvl="3" rtl="0">
              <a:buNone/>
              <a:defRPr sz="1000">
                <a:solidFill>
                  <a:srgbClr val="FFFFFF"/>
                </a:solidFill>
              </a:defRPr>
            </a:lvl4pPr>
            <a:lvl5pPr lvl="4" rtl="0">
              <a:buNone/>
              <a:defRPr sz="1000">
                <a:solidFill>
                  <a:srgbClr val="FFFFFF"/>
                </a:solidFill>
              </a:defRPr>
            </a:lvl5pPr>
            <a:lvl6pPr lvl="5" rtl="0">
              <a:buNone/>
              <a:defRPr sz="1000">
                <a:solidFill>
                  <a:srgbClr val="FFFFFF"/>
                </a:solidFill>
              </a:defRPr>
            </a:lvl6pPr>
            <a:lvl7pPr lvl="6" rtl="0">
              <a:buNone/>
              <a:defRPr sz="1000">
                <a:solidFill>
                  <a:srgbClr val="FFFFFF"/>
                </a:solidFill>
              </a:defRPr>
            </a:lvl7pPr>
            <a:lvl8pPr lvl="7" rtl="0">
              <a:buNone/>
              <a:defRPr sz="1000">
                <a:solidFill>
                  <a:srgbClr val="FFFFFF"/>
                </a:solidFill>
              </a:defRPr>
            </a:lvl8pPr>
            <a:lvl9pPr lvl="8" rtl="0">
              <a:buNone/>
              <a:defRPr sz="1000">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20523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2 - Title Only">
  <p:cSld name="1.2 - Title Only">
    <p:spTree>
      <p:nvGrpSpPr>
        <p:cNvPr id="1" name="Shape 1047"/>
        <p:cNvGrpSpPr/>
        <p:nvPr/>
      </p:nvGrpSpPr>
      <p:grpSpPr>
        <a:xfrm>
          <a:off x="0" y="0"/>
          <a:ext cx="0" cy="0"/>
          <a:chOff x="0" y="0"/>
          <a:chExt cx="0" cy="0"/>
        </a:xfrm>
      </p:grpSpPr>
      <p:sp>
        <p:nvSpPr>
          <p:cNvPr id="1048" name="Google Shape;1048;p121"/>
          <p:cNvSpPr txBox="1">
            <a:spLocks noGrp="1"/>
          </p:cNvSpPr>
          <p:nvPr>
            <p:ph type="title"/>
          </p:nvPr>
        </p:nvSpPr>
        <p:spPr>
          <a:xfrm>
            <a:off x="266500" y="244512"/>
            <a:ext cx="9725600" cy="481600"/>
          </a:xfrm>
          <a:prstGeom prst="rect">
            <a:avLst/>
          </a:prstGeom>
        </p:spPr>
        <p:txBody>
          <a:bodyPr spcFirstLastPara="1" wrap="square" lIns="91425" tIns="91425" rIns="91425" bIns="91425" anchor="ctr" anchorCtr="0"/>
          <a:lstStyle>
            <a:lvl1pPr lvl="0" rtl="0">
              <a:spcBef>
                <a:spcPts val="0"/>
              </a:spcBef>
              <a:spcAft>
                <a:spcPts val="0"/>
              </a:spcAft>
              <a:buSzPts val="24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1049" name="Google Shape;1049;p121"/>
          <p:cNvCxnSpPr/>
          <p:nvPr/>
        </p:nvCxnSpPr>
        <p:spPr>
          <a:xfrm>
            <a:off x="386516" y="742004"/>
            <a:ext cx="9485600" cy="0"/>
          </a:xfrm>
          <a:prstGeom prst="straightConnector1">
            <a:avLst/>
          </a:prstGeom>
          <a:noFill/>
          <a:ln w="19050" cap="flat" cmpd="sng">
            <a:solidFill>
              <a:srgbClr val="012F60"/>
            </a:solidFill>
            <a:prstDash val="solid"/>
            <a:round/>
            <a:headEnd type="none" w="med" len="med"/>
            <a:tailEnd type="none" w="med" len="med"/>
          </a:ln>
        </p:spPr>
      </p:cxnSp>
      <p:pic>
        <p:nvPicPr>
          <p:cNvPr id="1050" name="Google Shape;1050;p121"/>
          <p:cNvPicPr preferRelativeResize="0"/>
          <p:nvPr/>
        </p:nvPicPr>
        <p:blipFill>
          <a:blip r:embed="rId2">
            <a:alphaModFix/>
          </a:blip>
          <a:stretch>
            <a:fillRect/>
          </a:stretch>
        </p:blipFill>
        <p:spPr>
          <a:xfrm>
            <a:off x="10030300" y="215402"/>
            <a:ext cx="1908000" cy="635367"/>
          </a:xfrm>
          <a:prstGeom prst="rect">
            <a:avLst/>
          </a:prstGeom>
          <a:noFill/>
          <a:ln>
            <a:noFill/>
          </a:ln>
        </p:spPr>
      </p:pic>
      <p:sp>
        <p:nvSpPr>
          <p:cNvPr id="1051" name="Google Shape;1051;p12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fld id="{00000000-1234-1234-1234-123412341234}" type="slidenum">
              <a:rPr lang="en" smtClean="0"/>
              <a:pPr/>
              <a:t>‹#›</a:t>
            </a:fld>
            <a:endParaRPr lang="en"/>
          </a:p>
        </p:txBody>
      </p:sp>
      <p:sp>
        <p:nvSpPr>
          <p:cNvPr id="1052" name="Google Shape;1052;p121"/>
          <p:cNvSpPr txBox="1"/>
          <p:nvPr/>
        </p:nvSpPr>
        <p:spPr>
          <a:xfrm>
            <a:off x="132467" y="6450333"/>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40736388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2 - Title Only 1">
  <p:cSld name="1.2 - Title Only 1">
    <p:spTree>
      <p:nvGrpSpPr>
        <p:cNvPr id="1" name="Shape 1053"/>
        <p:cNvGrpSpPr/>
        <p:nvPr/>
      </p:nvGrpSpPr>
      <p:grpSpPr>
        <a:xfrm>
          <a:off x="0" y="0"/>
          <a:ext cx="0" cy="0"/>
          <a:chOff x="0" y="0"/>
          <a:chExt cx="0" cy="0"/>
        </a:xfrm>
      </p:grpSpPr>
      <p:sp>
        <p:nvSpPr>
          <p:cNvPr id="1054" name="Google Shape;1054;p122"/>
          <p:cNvSpPr txBox="1">
            <a:spLocks noGrp="1"/>
          </p:cNvSpPr>
          <p:nvPr>
            <p:ph type="title"/>
          </p:nvPr>
        </p:nvSpPr>
        <p:spPr>
          <a:xfrm>
            <a:off x="233155" y="266743"/>
            <a:ext cx="9725600" cy="481600"/>
          </a:xfrm>
          <a:prstGeom prst="rect">
            <a:avLst/>
          </a:prstGeom>
        </p:spPr>
        <p:txBody>
          <a:bodyPr spcFirstLastPara="1" wrap="square" lIns="91425" tIns="91425" rIns="91425" bIns="91425" anchor="ctr" anchorCtr="0"/>
          <a:lstStyle>
            <a:lvl1pPr lvl="0" rtl="0">
              <a:spcBef>
                <a:spcPts val="0"/>
              </a:spcBef>
              <a:spcAft>
                <a:spcPts val="0"/>
              </a:spcAft>
              <a:buSzPts val="24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5" name="Google Shape;1055;p12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056" name="Google Shape;1056;p12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fld id="{00000000-1234-1234-1234-123412341234}" type="slidenum">
              <a:rPr lang="en" smtClean="0"/>
              <a:pPr/>
              <a:t>‹#›</a:t>
            </a:fld>
            <a:endParaRPr lang="en"/>
          </a:p>
        </p:txBody>
      </p:sp>
      <p:cxnSp>
        <p:nvCxnSpPr>
          <p:cNvPr id="1057" name="Google Shape;1057;p122"/>
          <p:cNvCxnSpPr/>
          <p:nvPr/>
        </p:nvCxnSpPr>
        <p:spPr>
          <a:xfrm>
            <a:off x="300700" y="763100"/>
            <a:ext cx="9485600" cy="0"/>
          </a:xfrm>
          <a:prstGeom prst="straightConnector1">
            <a:avLst/>
          </a:prstGeom>
          <a:noFill/>
          <a:ln w="19050" cap="flat" cmpd="sng">
            <a:solidFill>
              <a:srgbClr val="012F60"/>
            </a:solidFill>
            <a:prstDash val="solid"/>
            <a:round/>
            <a:headEnd type="none" w="med" len="med"/>
            <a:tailEnd type="none" w="med" len="med"/>
          </a:ln>
        </p:spPr>
      </p:cxnSp>
      <p:pic>
        <p:nvPicPr>
          <p:cNvPr id="1058" name="Google Shape;1058;p122"/>
          <p:cNvPicPr preferRelativeResize="0"/>
          <p:nvPr/>
        </p:nvPicPr>
        <p:blipFill>
          <a:blip r:embed="rId2">
            <a:alphaModFix/>
          </a:blip>
          <a:stretch>
            <a:fillRect/>
          </a:stretch>
        </p:blipFill>
        <p:spPr>
          <a:xfrm>
            <a:off x="10030300" y="215402"/>
            <a:ext cx="1908000" cy="635367"/>
          </a:xfrm>
          <a:prstGeom prst="rect">
            <a:avLst/>
          </a:prstGeom>
          <a:noFill/>
          <a:ln>
            <a:noFill/>
          </a:ln>
        </p:spPr>
      </p:pic>
    </p:spTree>
    <p:extLst>
      <p:ext uri="{BB962C8B-B14F-4D97-AF65-F5344CB8AC3E}">
        <p14:creationId xmlns:p14="http://schemas.microsoft.com/office/powerpoint/2010/main" val="37278516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lide Bullets">
  <p:cSld name="Slide Bullets">
    <p:spTree>
      <p:nvGrpSpPr>
        <p:cNvPr id="1" name="Shape 1059"/>
        <p:cNvGrpSpPr/>
        <p:nvPr/>
      </p:nvGrpSpPr>
      <p:grpSpPr>
        <a:xfrm>
          <a:off x="0" y="0"/>
          <a:ext cx="0" cy="0"/>
          <a:chOff x="0" y="0"/>
          <a:chExt cx="0" cy="0"/>
        </a:xfrm>
      </p:grpSpPr>
      <p:sp>
        <p:nvSpPr>
          <p:cNvPr id="1060" name="Google Shape;1060;p123"/>
          <p:cNvSpPr txBox="1">
            <a:spLocks noGrp="1"/>
          </p:cNvSpPr>
          <p:nvPr>
            <p:ph type="body" idx="1"/>
          </p:nvPr>
        </p:nvSpPr>
        <p:spPr>
          <a:xfrm>
            <a:off x="304800" y="1468129"/>
            <a:ext cx="10972800" cy="408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cxnSp>
        <p:nvCxnSpPr>
          <p:cNvPr id="1061" name="Google Shape;1061;p123"/>
          <p:cNvCxnSpPr/>
          <p:nvPr/>
        </p:nvCxnSpPr>
        <p:spPr>
          <a:xfrm>
            <a:off x="300700" y="533067"/>
            <a:ext cx="9485600" cy="0"/>
          </a:xfrm>
          <a:prstGeom prst="straightConnector1">
            <a:avLst/>
          </a:prstGeom>
          <a:noFill/>
          <a:ln w="19050" cap="flat" cmpd="sng">
            <a:solidFill>
              <a:srgbClr val="012F60"/>
            </a:solidFill>
            <a:prstDash val="solid"/>
            <a:round/>
            <a:headEnd type="none" w="med" len="med"/>
            <a:tailEnd type="none" w="med" len="med"/>
          </a:ln>
        </p:spPr>
      </p:cxnSp>
      <p:sp>
        <p:nvSpPr>
          <p:cNvPr id="1062" name="Google Shape;1062;p12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063" name="Google Shape;1063;p123"/>
          <p:cNvSpPr txBox="1">
            <a:spLocks noGrp="1"/>
          </p:cNvSpPr>
          <p:nvPr>
            <p:ph type="title"/>
          </p:nvPr>
        </p:nvSpPr>
        <p:spPr>
          <a:xfrm>
            <a:off x="300700" y="537700"/>
            <a:ext cx="9632800" cy="888000"/>
          </a:xfrm>
          <a:prstGeom prst="rect">
            <a:avLst/>
          </a:prstGeom>
        </p:spPr>
        <p:txBody>
          <a:bodyPr spcFirstLastPara="1" wrap="square" lIns="91425" tIns="91425" rIns="91425" bIns="91425" anchor="b" anchorCtr="0"/>
          <a:lstStyle>
            <a:lvl1pPr lvl="0" rtl="0">
              <a:spcBef>
                <a:spcPts val="0"/>
              </a:spcBef>
              <a:spcAft>
                <a:spcPts val="0"/>
              </a:spcAft>
              <a:buClr>
                <a:srgbClr val="434343"/>
              </a:buClr>
              <a:buSzPts val="3000"/>
              <a:buNone/>
              <a:defRPr b="0">
                <a:solidFill>
                  <a:srgbClr val="434343"/>
                </a:solidFill>
              </a:defRPr>
            </a:lvl1pPr>
            <a:lvl2pPr lvl="1" rtl="0">
              <a:spcBef>
                <a:spcPts val="0"/>
              </a:spcBef>
              <a:spcAft>
                <a:spcPts val="0"/>
              </a:spcAft>
              <a:buSzPts val="3000"/>
              <a:buFont typeface="Yanone Kaffeesatz"/>
              <a:buNone/>
              <a:defRPr>
                <a:latin typeface="Yanone Kaffeesatz"/>
                <a:ea typeface="Yanone Kaffeesatz"/>
                <a:cs typeface="Yanone Kaffeesatz"/>
                <a:sym typeface="Yanone Kaffeesatz"/>
              </a:defRPr>
            </a:lvl2pPr>
            <a:lvl3pPr lvl="2" rtl="0">
              <a:spcBef>
                <a:spcPts val="0"/>
              </a:spcBef>
              <a:spcAft>
                <a:spcPts val="0"/>
              </a:spcAft>
              <a:buSzPts val="3000"/>
              <a:buFont typeface="Yanone Kaffeesatz"/>
              <a:buNone/>
              <a:defRPr>
                <a:latin typeface="Yanone Kaffeesatz"/>
                <a:ea typeface="Yanone Kaffeesatz"/>
                <a:cs typeface="Yanone Kaffeesatz"/>
                <a:sym typeface="Yanone Kaffeesatz"/>
              </a:defRPr>
            </a:lvl3pPr>
            <a:lvl4pPr lvl="3" rtl="0">
              <a:spcBef>
                <a:spcPts val="0"/>
              </a:spcBef>
              <a:spcAft>
                <a:spcPts val="0"/>
              </a:spcAft>
              <a:buSzPts val="3000"/>
              <a:buFont typeface="Yanone Kaffeesatz"/>
              <a:buNone/>
              <a:defRPr>
                <a:latin typeface="Yanone Kaffeesatz"/>
                <a:ea typeface="Yanone Kaffeesatz"/>
                <a:cs typeface="Yanone Kaffeesatz"/>
                <a:sym typeface="Yanone Kaffeesatz"/>
              </a:defRPr>
            </a:lvl4pPr>
            <a:lvl5pPr lvl="4" rtl="0">
              <a:spcBef>
                <a:spcPts val="0"/>
              </a:spcBef>
              <a:spcAft>
                <a:spcPts val="0"/>
              </a:spcAft>
              <a:buSzPts val="3000"/>
              <a:buFont typeface="Yanone Kaffeesatz"/>
              <a:buNone/>
              <a:defRPr>
                <a:latin typeface="Yanone Kaffeesatz"/>
                <a:ea typeface="Yanone Kaffeesatz"/>
                <a:cs typeface="Yanone Kaffeesatz"/>
                <a:sym typeface="Yanone Kaffeesatz"/>
              </a:defRPr>
            </a:lvl5pPr>
            <a:lvl6pPr lvl="5" rtl="0">
              <a:spcBef>
                <a:spcPts val="0"/>
              </a:spcBef>
              <a:spcAft>
                <a:spcPts val="0"/>
              </a:spcAft>
              <a:buSzPts val="3000"/>
              <a:buFont typeface="Yanone Kaffeesatz"/>
              <a:buNone/>
              <a:defRPr>
                <a:latin typeface="Yanone Kaffeesatz"/>
                <a:ea typeface="Yanone Kaffeesatz"/>
                <a:cs typeface="Yanone Kaffeesatz"/>
                <a:sym typeface="Yanone Kaffeesatz"/>
              </a:defRPr>
            </a:lvl6pPr>
            <a:lvl7pPr lvl="6" rtl="0">
              <a:spcBef>
                <a:spcPts val="0"/>
              </a:spcBef>
              <a:spcAft>
                <a:spcPts val="0"/>
              </a:spcAft>
              <a:buSzPts val="3000"/>
              <a:buFont typeface="Yanone Kaffeesatz"/>
              <a:buNone/>
              <a:defRPr>
                <a:latin typeface="Yanone Kaffeesatz"/>
                <a:ea typeface="Yanone Kaffeesatz"/>
                <a:cs typeface="Yanone Kaffeesatz"/>
                <a:sym typeface="Yanone Kaffeesatz"/>
              </a:defRPr>
            </a:lvl7pPr>
            <a:lvl8pPr lvl="7" rtl="0">
              <a:spcBef>
                <a:spcPts val="0"/>
              </a:spcBef>
              <a:spcAft>
                <a:spcPts val="0"/>
              </a:spcAft>
              <a:buSzPts val="3000"/>
              <a:buFont typeface="Yanone Kaffeesatz"/>
              <a:buNone/>
              <a:defRPr>
                <a:latin typeface="Yanone Kaffeesatz"/>
                <a:ea typeface="Yanone Kaffeesatz"/>
                <a:cs typeface="Yanone Kaffeesatz"/>
                <a:sym typeface="Yanone Kaffeesatz"/>
              </a:defRPr>
            </a:lvl8pPr>
            <a:lvl9pPr lvl="8" rtl="0">
              <a:spcBef>
                <a:spcPts val="0"/>
              </a:spcBef>
              <a:spcAft>
                <a:spcPts val="0"/>
              </a:spcAft>
              <a:buSzPts val="3000"/>
              <a:buFont typeface="Yanone Kaffeesatz"/>
              <a:buNone/>
              <a:defRPr>
                <a:latin typeface="Yanone Kaffeesatz"/>
                <a:ea typeface="Yanone Kaffeesatz"/>
                <a:cs typeface="Yanone Kaffeesatz"/>
                <a:sym typeface="Yanone Kaffeesatz"/>
              </a:defRPr>
            </a:lvl9pPr>
          </a:lstStyle>
          <a:p>
            <a:endParaRPr/>
          </a:p>
        </p:txBody>
      </p:sp>
      <p:sp>
        <p:nvSpPr>
          <p:cNvPr id="1064" name="Google Shape;1064;p12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65" name="Google Shape;1065;p123" descr="WP-GPO_gpo_logo_OL.png"/>
          <p:cNvPicPr preferRelativeResize="0"/>
          <p:nvPr/>
        </p:nvPicPr>
        <p:blipFill>
          <a:blip r:embed="rId2">
            <a:alphaModFix/>
          </a:blip>
          <a:stretch>
            <a:fillRect/>
          </a:stretch>
        </p:blipFill>
        <p:spPr>
          <a:xfrm>
            <a:off x="9874900" y="108591"/>
            <a:ext cx="2190867" cy="848961"/>
          </a:xfrm>
          <a:prstGeom prst="rect">
            <a:avLst/>
          </a:prstGeom>
          <a:noFill/>
          <a:ln>
            <a:noFill/>
          </a:ln>
        </p:spPr>
      </p:pic>
    </p:spTree>
    <p:extLst>
      <p:ext uri="{BB962C8B-B14F-4D97-AF65-F5344CB8AC3E}">
        <p14:creationId xmlns:p14="http://schemas.microsoft.com/office/powerpoint/2010/main" val="37123420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66"/>
        <p:cNvGrpSpPr/>
        <p:nvPr/>
      </p:nvGrpSpPr>
      <p:grpSpPr>
        <a:xfrm>
          <a:off x="0" y="0"/>
          <a:ext cx="0" cy="0"/>
          <a:chOff x="0" y="0"/>
          <a:chExt cx="0" cy="0"/>
        </a:xfrm>
      </p:grpSpPr>
      <p:sp>
        <p:nvSpPr>
          <p:cNvPr id="1067" name="Google Shape;1067;p124"/>
          <p:cNvSpPr txBox="1">
            <a:spLocks noGrp="1"/>
          </p:cNvSpPr>
          <p:nvPr>
            <p:ph type="title"/>
          </p:nvPr>
        </p:nvSpPr>
        <p:spPr>
          <a:xfrm>
            <a:off x="457199" y="228607"/>
            <a:ext cx="10363200" cy="369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1pPr>
            <a:lvl2pPr marL="0" marR="0" lvl="1"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2pPr>
            <a:lvl3pPr marL="0" marR="0" lvl="2"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3pPr>
            <a:lvl4pPr marL="0" marR="0" lvl="3"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4pPr>
            <a:lvl5pPr marL="0" marR="0" lvl="4"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5pPr>
            <a:lvl6pPr marL="457200" marR="0" lvl="5"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6pPr>
            <a:lvl7pPr marL="914400" marR="0" lvl="6"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7pPr>
            <a:lvl8pPr marL="1371600" marR="0" lvl="7"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8pPr>
            <a:lvl9pPr marL="1828800" marR="0" lvl="8"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9pPr>
          </a:lstStyle>
          <a:p>
            <a:endParaRPr/>
          </a:p>
        </p:txBody>
      </p:sp>
      <p:sp>
        <p:nvSpPr>
          <p:cNvPr id="1068" name="Google Shape;1068;p124"/>
          <p:cNvSpPr txBox="1">
            <a:spLocks noGrp="1"/>
          </p:cNvSpPr>
          <p:nvPr>
            <p:ph type="body" idx="1"/>
          </p:nvPr>
        </p:nvSpPr>
        <p:spPr>
          <a:xfrm>
            <a:off x="457200" y="1281599"/>
            <a:ext cx="11280000" cy="5119200"/>
          </a:xfrm>
          <a:prstGeom prst="rect">
            <a:avLst/>
          </a:prstGeom>
          <a:noFill/>
          <a:ln>
            <a:noFill/>
          </a:ln>
        </p:spPr>
        <p:txBody>
          <a:bodyPr spcFirstLastPara="1" wrap="square" lIns="91425" tIns="91425" rIns="91425" bIns="91425" anchor="t" anchorCtr="0"/>
          <a:lstStyle>
            <a:lvl1pPr marL="457200" marR="0" lvl="0" indent="-228600" algn="l" rtl="0">
              <a:spcBef>
                <a:spcPts val="384"/>
              </a:spcBef>
              <a:spcAft>
                <a:spcPts val="0"/>
              </a:spcAft>
              <a:buSzPts val="2400"/>
              <a:buNone/>
              <a:defRPr sz="1800" b="0" i="0" u="none" strike="noStrike" cap="none">
                <a:solidFill>
                  <a:schemeClr val="dk2"/>
                </a:solidFill>
                <a:latin typeface="Calibri"/>
                <a:ea typeface="Calibri"/>
                <a:cs typeface="Calibri"/>
                <a:sym typeface="Calibri"/>
              </a:defRPr>
            </a:lvl1pPr>
            <a:lvl2pPr marL="914400" marR="0" lvl="1" indent="-342900" algn="l" rtl="0">
              <a:spcBef>
                <a:spcPts val="24"/>
              </a:spcBef>
              <a:spcAft>
                <a:spcPts val="0"/>
              </a:spcAft>
              <a:buClr>
                <a:schemeClr val="dk2"/>
              </a:buClr>
              <a:buSzPts val="1800"/>
              <a:buFont typeface="Noto Sans Symbols"/>
              <a:buChar char="▪"/>
              <a:defRPr sz="1800" b="0" i="0" u="none" strike="noStrike" cap="none">
                <a:solidFill>
                  <a:schemeClr val="dk2"/>
                </a:solidFill>
                <a:latin typeface="Calibri"/>
                <a:ea typeface="Calibri"/>
                <a:cs typeface="Calibri"/>
                <a:sym typeface="Calibri"/>
              </a:defRPr>
            </a:lvl2pPr>
            <a:lvl3pPr marL="1371600" marR="0" lvl="2" indent="-342900" algn="l" rtl="0">
              <a:spcBef>
                <a:spcPts val="24"/>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3pPr>
            <a:lvl4pPr marL="1828800" marR="0" lvl="3" indent="-342900" algn="l" rtl="0">
              <a:spcBef>
                <a:spcPts val="24"/>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4pPr>
            <a:lvl5pPr marL="2286000" marR="0" lvl="4" indent="-342900" algn="l" rtl="0">
              <a:spcBef>
                <a:spcPts val="24"/>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9" name="Google Shape;1069;p124"/>
          <p:cNvSpPr txBox="1">
            <a:spLocks noGrp="1"/>
          </p:cNvSpPr>
          <p:nvPr>
            <p:ph type="body" idx="2"/>
          </p:nvPr>
        </p:nvSpPr>
        <p:spPr>
          <a:xfrm>
            <a:off x="456000" y="954000"/>
            <a:ext cx="11280000" cy="288000"/>
          </a:xfrm>
          <a:prstGeom prst="rect">
            <a:avLst/>
          </a:prstGeom>
          <a:noFill/>
          <a:ln>
            <a:noFill/>
          </a:ln>
        </p:spPr>
        <p:txBody>
          <a:bodyPr spcFirstLastPara="1" wrap="square" lIns="91425" tIns="91425" rIns="91425" bIns="91425" anchor="t" anchorCtr="0"/>
          <a:lstStyle>
            <a:lvl1pPr marL="457200" marR="0" lvl="0" indent="-228600" algn="l" rtl="0">
              <a:spcBef>
                <a:spcPts val="384"/>
              </a:spcBef>
              <a:spcAft>
                <a:spcPts val="0"/>
              </a:spcAft>
              <a:buSzPts val="2400"/>
              <a:buNone/>
              <a:defRPr sz="1800" b="0" i="0" u="none" strike="noStrike" cap="none">
                <a:solidFill>
                  <a:schemeClr val="lt2"/>
                </a:solidFill>
                <a:latin typeface="Calibri"/>
                <a:ea typeface="Calibri"/>
                <a:cs typeface="Calibri"/>
                <a:sym typeface="Calibri"/>
              </a:defRPr>
            </a:lvl1pPr>
            <a:lvl2pPr marL="914400" marR="0" lvl="1" indent="-342900" algn="l" rtl="0">
              <a:spcBef>
                <a:spcPts val="24"/>
              </a:spcBef>
              <a:spcAft>
                <a:spcPts val="0"/>
              </a:spcAft>
              <a:buClr>
                <a:schemeClr val="dk2"/>
              </a:buClr>
              <a:buSzPts val="1800"/>
              <a:buFont typeface="Noto Sans Symbols"/>
              <a:buChar char="▪"/>
              <a:defRPr sz="1800" b="0" i="0" u="none" strike="noStrike" cap="none">
                <a:solidFill>
                  <a:schemeClr val="dk2"/>
                </a:solidFill>
                <a:latin typeface="Calibri"/>
                <a:ea typeface="Calibri"/>
                <a:cs typeface="Calibri"/>
                <a:sym typeface="Calibri"/>
              </a:defRPr>
            </a:lvl2pPr>
            <a:lvl3pPr marL="1371600" marR="0" lvl="2" indent="-342900" algn="l" rtl="0">
              <a:spcBef>
                <a:spcPts val="24"/>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3pPr>
            <a:lvl4pPr marL="1828800" marR="0" lvl="3" indent="-342900" algn="l" rtl="0">
              <a:spcBef>
                <a:spcPts val="24"/>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4pPr>
            <a:lvl5pPr marL="2286000" marR="0" lvl="4" indent="-342900" algn="l" rtl="0">
              <a:spcBef>
                <a:spcPts val="24"/>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68160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 - Title &amp; Textbox">
  <p:cSld name="1.2 - Title &amp; Textbox">
    <p:spTree>
      <p:nvGrpSpPr>
        <p:cNvPr id="1" name="Shape 425"/>
        <p:cNvGrpSpPr/>
        <p:nvPr/>
      </p:nvGrpSpPr>
      <p:grpSpPr>
        <a:xfrm>
          <a:off x="0" y="0"/>
          <a:ext cx="0" cy="0"/>
          <a:chOff x="0" y="0"/>
          <a:chExt cx="0" cy="0"/>
        </a:xfrm>
      </p:grpSpPr>
      <p:sp>
        <p:nvSpPr>
          <p:cNvPr id="426" name="Google Shape;426;p46"/>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7" name="Google Shape;427;p46"/>
          <p:cNvSpPr txBox="1">
            <a:spLocks noGrp="1"/>
          </p:cNvSpPr>
          <p:nvPr>
            <p:ph type="sldNum" idx="12"/>
          </p:nvPr>
        </p:nvSpPr>
        <p:spPr>
          <a:xfrm>
            <a:off x="11409045" y="63495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428" name="Google Shape;428;p46"/>
          <p:cNvSpPr txBox="1">
            <a:spLocks noGrp="1"/>
          </p:cNvSpPr>
          <p:nvPr>
            <p:ph type="body" idx="1"/>
          </p:nvPr>
        </p:nvSpPr>
        <p:spPr>
          <a:xfrm>
            <a:off x="214452" y="1020300"/>
            <a:ext cx="11348400" cy="46564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9509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 - Textbox &amp; Action Box">
  <p:cSld name="1.3 - Textbox &amp; Action Box">
    <p:spTree>
      <p:nvGrpSpPr>
        <p:cNvPr id="1" name="Shape 429"/>
        <p:cNvGrpSpPr/>
        <p:nvPr/>
      </p:nvGrpSpPr>
      <p:grpSpPr>
        <a:xfrm>
          <a:off x="0" y="0"/>
          <a:ext cx="0" cy="0"/>
          <a:chOff x="0" y="0"/>
          <a:chExt cx="0" cy="0"/>
        </a:xfrm>
      </p:grpSpPr>
      <p:sp>
        <p:nvSpPr>
          <p:cNvPr id="430" name="Google Shape;430;p47"/>
          <p:cNvSpPr/>
          <p:nvPr/>
        </p:nvSpPr>
        <p:spPr>
          <a:xfrm>
            <a:off x="0" y="5749667"/>
            <a:ext cx="121920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p:txBody>
      </p:sp>
      <p:sp>
        <p:nvSpPr>
          <p:cNvPr id="431" name="Google Shape;431;p47"/>
          <p:cNvSpPr txBox="1">
            <a:spLocks noGrp="1"/>
          </p:cNvSpPr>
          <p:nvPr>
            <p:ph type="subTitle" idx="1"/>
          </p:nvPr>
        </p:nvSpPr>
        <p:spPr>
          <a:xfrm>
            <a:off x="96200" y="5693589"/>
            <a:ext cx="11999600" cy="645200"/>
          </a:xfrm>
          <a:prstGeom prst="rect">
            <a:avLst/>
          </a:prstGeom>
          <a:ln>
            <a:noFill/>
          </a:ln>
        </p:spPr>
        <p:txBody>
          <a:bodyPr spcFirstLastPara="1" wrap="square" lIns="91425" tIns="91425" rIns="91425" bIns="91425" anchor="ctr" anchorCtr="0"/>
          <a:lstStyle>
            <a:lvl1pPr lvl="0" algn="ctr" rtl="0">
              <a:spcBef>
                <a:spcPts val="600"/>
              </a:spcBef>
              <a:spcAft>
                <a:spcPts val="0"/>
              </a:spcAft>
              <a:buNone/>
              <a:defRPr sz="1600" b="1">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432" name="Google Shape;432;p47"/>
          <p:cNvSpPr txBox="1">
            <a:spLocks noGrp="1"/>
          </p:cNvSpPr>
          <p:nvPr>
            <p:ph type="body" idx="2"/>
          </p:nvPr>
        </p:nvSpPr>
        <p:spPr>
          <a:xfrm>
            <a:off x="214467" y="959351"/>
            <a:ext cx="11348400" cy="45908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33" name="Google Shape;433;p47"/>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434" name="Google Shape;434;p47"/>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35" name="Google Shape;435;p47"/>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436" name="Google Shape;436;p47"/>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631884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4 - Subtitle &amp; Picture">
  <p:cSld name="1.4 - Subtitle &amp; Picture">
    <p:spTree>
      <p:nvGrpSpPr>
        <p:cNvPr id="1" name="Shape 437"/>
        <p:cNvGrpSpPr/>
        <p:nvPr/>
      </p:nvGrpSpPr>
      <p:grpSpPr>
        <a:xfrm>
          <a:off x="0" y="0"/>
          <a:ext cx="0" cy="0"/>
          <a:chOff x="0" y="0"/>
          <a:chExt cx="0" cy="0"/>
        </a:xfrm>
      </p:grpSpPr>
      <p:sp>
        <p:nvSpPr>
          <p:cNvPr id="438" name="Google Shape;438;p48"/>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439" name="Google Shape;439;p48"/>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440" name="Google Shape;440;p48"/>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b="1">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441" name="Google Shape;441;p4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442" name="Google Shape;442;p4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443" name="Google Shape;443;p48"/>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444" name="Google Shape;444;p48"/>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445" name="Google Shape;445;p48"/>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28494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5 - Subtitle &amp; 1 Picture">
  <p:cSld name="1.5 - Subtitle &amp; 1 Picture">
    <p:spTree>
      <p:nvGrpSpPr>
        <p:cNvPr id="1" name="Shape 446"/>
        <p:cNvGrpSpPr/>
        <p:nvPr/>
      </p:nvGrpSpPr>
      <p:grpSpPr>
        <a:xfrm>
          <a:off x="0" y="0"/>
          <a:ext cx="0" cy="0"/>
          <a:chOff x="0" y="0"/>
          <a:chExt cx="0" cy="0"/>
        </a:xfrm>
      </p:grpSpPr>
      <p:sp>
        <p:nvSpPr>
          <p:cNvPr id="447" name="Google Shape;447;p49"/>
          <p:cNvSpPr/>
          <p:nvPr/>
        </p:nvSpPr>
        <p:spPr>
          <a:xfrm rot="-5400000">
            <a:off x="7538400" y="2547200"/>
            <a:ext cx="4449600" cy="214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448" name="Google Shape;448;p49"/>
          <p:cNvCxnSpPr/>
          <p:nvPr/>
        </p:nvCxnSpPr>
        <p:spPr>
          <a:xfrm rot="10800000">
            <a:off x="8911200" y="3823860"/>
            <a:ext cx="1700800" cy="0"/>
          </a:xfrm>
          <a:prstGeom prst="straightConnector1">
            <a:avLst/>
          </a:prstGeom>
          <a:noFill/>
          <a:ln w="19050" cap="flat" cmpd="sng">
            <a:solidFill>
              <a:srgbClr val="FFFFFF"/>
            </a:solidFill>
            <a:prstDash val="solid"/>
            <a:round/>
            <a:headEnd type="none" w="med" len="med"/>
            <a:tailEnd type="none" w="med" len="med"/>
          </a:ln>
        </p:spPr>
      </p:cxnSp>
      <p:sp>
        <p:nvSpPr>
          <p:cNvPr id="449" name="Google Shape;449;p49"/>
          <p:cNvSpPr txBox="1">
            <a:spLocks noGrp="1"/>
          </p:cNvSpPr>
          <p:nvPr>
            <p:ph type="subTitle" idx="1"/>
          </p:nvPr>
        </p:nvSpPr>
        <p:spPr>
          <a:xfrm>
            <a:off x="8791667" y="3701771"/>
            <a:ext cx="1908000" cy="13436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450" name="Google Shape;450;p4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451" name="Google Shape;451;p4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452" name="Google Shape;452;p49"/>
          <p:cNvSpPr txBox="1">
            <a:spLocks noGrp="1"/>
          </p:cNvSpPr>
          <p:nvPr>
            <p:ph type="subTitle" idx="2"/>
          </p:nvPr>
        </p:nvSpPr>
        <p:spPr>
          <a:xfrm>
            <a:off x="879166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453" name="Google Shape;453;p49"/>
          <p:cNvSpPr txBox="1">
            <a:spLocks noGrp="1"/>
          </p:cNvSpPr>
          <p:nvPr>
            <p:ph type="title"/>
          </p:nvPr>
        </p:nvSpPr>
        <p:spPr>
          <a:xfrm>
            <a:off x="915133" y="2072833"/>
            <a:ext cx="6466000" cy="1206800"/>
          </a:xfrm>
          <a:prstGeom prst="rect">
            <a:avLst/>
          </a:prstGeom>
        </p:spPr>
        <p:txBody>
          <a:bodyPr spcFirstLastPara="1" wrap="square" lIns="91425" tIns="91425" rIns="91425" bIns="91425" anchor="ctr" anchorCtr="0"/>
          <a:lstStyle>
            <a:lvl1pPr lvl="0" algn="r" rtl="0">
              <a:spcBef>
                <a:spcPts val="0"/>
              </a:spcBef>
              <a:spcAft>
                <a:spcPts val="0"/>
              </a:spcAft>
              <a:buNone/>
              <a:defRPr sz="4000" b="1">
                <a:latin typeface="Roboto"/>
                <a:ea typeface="Roboto"/>
                <a:cs typeface="Roboto"/>
                <a:sym typeface="Roboto"/>
              </a:defRPr>
            </a:lvl1pPr>
            <a:lvl2pPr lvl="1" algn="r" rtl="0">
              <a:spcBef>
                <a:spcPts val="0"/>
              </a:spcBef>
              <a:spcAft>
                <a:spcPts val="0"/>
              </a:spcAft>
              <a:buNone/>
              <a:defRPr sz="4000">
                <a:latin typeface="Roboto"/>
                <a:ea typeface="Roboto"/>
                <a:cs typeface="Roboto"/>
                <a:sym typeface="Roboto"/>
              </a:defRPr>
            </a:lvl2pPr>
            <a:lvl3pPr lvl="2" algn="r" rtl="0">
              <a:spcBef>
                <a:spcPts val="0"/>
              </a:spcBef>
              <a:spcAft>
                <a:spcPts val="0"/>
              </a:spcAft>
              <a:buNone/>
              <a:defRPr sz="4000">
                <a:latin typeface="Roboto"/>
                <a:ea typeface="Roboto"/>
                <a:cs typeface="Roboto"/>
                <a:sym typeface="Roboto"/>
              </a:defRPr>
            </a:lvl3pPr>
            <a:lvl4pPr lvl="3" algn="r" rtl="0">
              <a:spcBef>
                <a:spcPts val="0"/>
              </a:spcBef>
              <a:spcAft>
                <a:spcPts val="0"/>
              </a:spcAft>
              <a:buNone/>
              <a:defRPr sz="4000">
                <a:latin typeface="Roboto"/>
                <a:ea typeface="Roboto"/>
                <a:cs typeface="Roboto"/>
                <a:sym typeface="Roboto"/>
              </a:defRPr>
            </a:lvl4pPr>
            <a:lvl5pPr lvl="4" algn="r" rtl="0">
              <a:spcBef>
                <a:spcPts val="0"/>
              </a:spcBef>
              <a:spcAft>
                <a:spcPts val="0"/>
              </a:spcAft>
              <a:buNone/>
              <a:defRPr sz="4000">
                <a:latin typeface="Roboto"/>
                <a:ea typeface="Roboto"/>
                <a:cs typeface="Roboto"/>
                <a:sym typeface="Roboto"/>
              </a:defRPr>
            </a:lvl5pPr>
            <a:lvl6pPr lvl="5" algn="r" rtl="0">
              <a:spcBef>
                <a:spcPts val="0"/>
              </a:spcBef>
              <a:spcAft>
                <a:spcPts val="0"/>
              </a:spcAft>
              <a:buNone/>
              <a:defRPr sz="4000">
                <a:latin typeface="Roboto"/>
                <a:ea typeface="Roboto"/>
                <a:cs typeface="Roboto"/>
                <a:sym typeface="Roboto"/>
              </a:defRPr>
            </a:lvl6pPr>
            <a:lvl7pPr lvl="6" algn="r" rtl="0">
              <a:spcBef>
                <a:spcPts val="0"/>
              </a:spcBef>
              <a:spcAft>
                <a:spcPts val="0"/>
              </a:spcAft>
              <a:buNone/>
              <a:defRPr sz="4000">
                <a:latin typeface="Roboto"/>
                <a:ea typeface="Roboto"/>
                <a:cs typeface="Roboto"/>
                <a:sym typeface="Roboto"/>
              </a:defRPr>
            </a:lvl7pPr>
            <a:lvl8pPr lvl="7" algn="r" rtl="0">
              <a:spcBef>
                <a:spcPts val="0"/>
              </a:spcBef>
              <a:spcAft>
                <a:spcPts val="0"/>
              </a:spcAft>
              <a:buNone/>
              <a:defRPr sz="4000">
                <a:latin typeface="Roboto"/>
                <a:ea typeface="Roboto"/>
                <a:cs typeface="Roboto"/>
                <a:sym typeface="Roboto"/>
              </a:defRPr>
            </a:lvl8pPr>
            <a:lvl9pPr lvl="8" algn="r" rtl="0">
              <a:spcBef>
                <a:spcPts val="0"/>
              </a:spcBef>
              <a:spcAft>
                <a:spcPts val="0"/>
              </a:spcAft>
              <a:buNone/>
              <a:defRPr sz="4000">
                <a:latin typeface="Roboto"/>
                <a:ea typeface="Roboto"/>
                <a:cs typeface="Roboto"/>
                <a:sym typeface="Roboto"/>
              </a:defRPr>
            </a:lvl9pPr>
          </a:lstStyle>
          <a:p>
            <a:endParaRPr/>
          </a:p>
        </p:txBody>
      </p:sp>
      <p:sp>
        <p:nvSpPr>
          <p:cNvPr id="454" name="Google Shape;454;p49"/>
          <p:cNvSpPr txBox="1">
            <a:spLocks noGrp="1"/>
          </p:cNvSpPr>
          <p:nvPr>
            <p:ph type="subTitle" idx="3"/>
          </p:nvPr>
        </p:nvSpPr>
        <p:spPr>
          <a:xfrm>
            <a:off x="736333" y="3322900"/>
            <a:ext cx="6624400" cy="1039600"/>
          </a:xfrm>
          <a:prstGeom prst="rect">
            <a:avLst/>
          </a:prstGeom>
        </p:spPr>
        <p:txBody>
          <a:bodyPr spcFirstLastPara="1" wrap="square" lIns="91425" tIns="91425" rIns="91425" bIns="91425" anchor="ctr" anchorCtr="0"/>
          <a:lstStyle>
            <a:lvl1pPr lvl="0" algn="r" rtl="0">
              <a:spcBef>
                <a:spcPts val="600"/>
              </a:spcBef>
              <a:spcAft>
                <a:spcPts val="0"/>
              </a:spcAft>
              <a:buNone/>
              <a:defRPr>
                <a:solidFill>
                  <a:srgbClr val="666666"/>
                </a:solidFill>
              </a:defRPr>
            </a:lvl1pPr>
            <a:lvl2pPr lvl="1" algn="r" rtl="0">
              <a:spcBef>
                <a:spcPts val="600"/>
              </a:spcBef>
              <a:spcAft>
                <a:spcPts val="0"/>
              </a:spcAft>
              <a:buNone/>
              <a:defRPr b="1">
                <a:solidFill>
                  <a:schemeClr val="accent4"/>
                </a:solidFill>
              </a:defRPr>
            </a:lvl2pPr>
            <a:lvl3pPr lvl="2" algn="r" rtl="0">
              <a:spcBef>
                <a:spcPts val="600"/>
              </a:spcBef>
              <a:spcAft>
                <a:spcPts val="0"/>
              </a:spcAft>
              <a:buNone/>
              <a:defRPr b="1">
                <a:solidFill>
                  <a:schemeClr val="accent4"/>
                </a:solidFill>
              </a:defRPr>
            </a:lvl3pPr>
            <a:lvl4pPr lvl="3" algn="r" rtl="0">
              <a:spcBef>
                <a:spcPts val="600"/>
              </a:spcBef>
              <a:spcAft>
                <a:spcPts val="0"/>
              </a:spcAft>
              <a:buNone/>
              <a:defRPr b="1">
                <a:solidFill>
                  <a:schemeClr val="accent4"/>
                </a:solidFill>
              </a:defRPr>
            </a:lvl4pPr>
            <a:lvl5pPr lvl="4" algn="r" rtl="0">
              <a:spcBef>
                <a:spcPts val="600"/>
              </a:spcBef>
              <a:spcAft>
                <a:spcPts val="0"/>
              </a:spcAft>
              <a:buNone/>
              <a:defRPr b="1">
                <a:solidFill>
                  <a:schemeClr val="accent4"/>
                </a:solidFill>
              </a:defRPr>
            </a:lvl5pPr>
            <a:lvl6pPr lvl="5" algn="r" rtl="0">
              <a:spcBef>
                <a:spcPts val="600"/>
              </a:spcBef>
              <a:spcAft>
                <a:spcPts val="0"/>
              </a:spcAft>
              <a:buNone/>
              <a:defRPr b="1">
                <a:solidFill>
                  <a:schemeClr val="accent4"/>
                </a:solidFill>
              </a:defRPr>
            </a:lvl6pPr>
            <a:lvl7pPr lvl="6" algn="r" rtl="0">
              <a:spcBef>
                <a:spcPts val="600"/>
              </a:spcBef>
              <a:spcAft>
                <a:spcPts val="0"/>
              </a:spcAft>
              <a:buNone/>
              <a:defRPr b="1">
                <a:solidFill>
                  <a:schemeClr val="accent4"/>
                </a:solidFill>
              </a:defRPr>
            </a:lvl7pPr>
            <a:lvl8pPr lvl="7" algn="r" rtl="0">
              <a:spcBef>
                <a:spcPts val="600"/>
              </a:spcBef>
              <a:spcAft>
                <a:spcPts val="0"/>
              </a:spcAft>
              <a:buNone/>
              <a:defRPr b="1">
                <a:solidFill>
                  <a:schemeClr val="accent4"/>
                </a:solidFill>
              </a:defRPr>
            </a:lvl8pPr>
            <a:lvl9pPr lvl="8" algn="r" rtl="0">
              <a:spcBef>
                <a:spcPts val="600"/>
              </a:spcBef>
              <a:spcAft>
                <a:spcPts val="0"/>
              </a:spcAft>
              <a:buNone/>
              <a:defRPr b="1">
                <a:solidFill>
                  <a:schemeClr val="accent4"/>
                </a:solidFill>
              </a:defRPr>
            </a:lvl9pPr>
          </a:lstStyle>
          <a:p>
            <a:endParaRPr/>
          </a:p>
        </p:txBody>
      </p:sp>
      <p:sp>
        <p:nvSpPr>
          <p:cNvPr id="455" name="Google Shape;455;p49"/>
          <p:cNvSpPr txBox="1"/>
          <p:nvPr/>
        </p:nvSpPr>
        <p:spPr>
          <a:xfrm>
            <a:off x="9075800"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456" name="Google Shape;456;p49"/>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457" name="Google Shape;457;p49"/>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458" name="Google Shape;458;p49"/>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327361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6 - Subtitle &amp; 2 Pictures">
  <p:cSld name="1.6 - Subtitle &amp; 2 Pictures">
    <p:spTree>
      <p:nvGrpSpPr>
        <p:cNvPr id="1" name="Shape 459"/>
        <p:cNvGrpSpPr/>
        <p:nvPr/>
      </p:nvGrpSpPr>
      <p:grpSpPr>
        <a:xfrm>
          <a:off x="0" y="0"/>
          <a:ext cx="0" cy="0"/>
          <a:chOff x="0" y="0"/>
          <a:chExt cx="0" cy="0"/>
        </a:xfrm>
      </p:grpSpPr>
      <p:sp>
        <p:nvSpPr>
          <p:cNvPr id="460" name="Google Shape;460;p50"/>
          <p:cNvSpPr/>
          <p:nvPr/>
        </p:nvSpPr>
        <p:spPr>
          <a:xfrm rot="-5400000">
            <a:off x="7749233" y="2537200"/>
            <a:ext cx="4449600" cy="216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461" name="Google Shape;461;p50"/>
          <p:cNvCxnSpPr/>
          <p:nvPr/>
        </p:nvCxnSpPr>
        <p:spPr>
          <a:xfrm rot="10800000">
            <a:off x="9114400" y="3753573"/>
            <a:ext cx="1700800" cy="0"/>
          </a:xfrm>
          <a:prstGeom prst="straightConnector1">
            <a:avLst/>
          </a:prstGeom>
          <a:noFill/>
          <a:ln w="19050" cap="flat" cmpd="sng">
            <a:solidFill>
              <a:srgbClr val="FFFFFF"/>
            </a:solidFill>
            <a:prstDash val="solid"/>
            <a:round/>
            <a:headEnd type="none" w="med" len="med"/>
            <a:tailEnd type="none" w="med" len="med"/>
          </a:ln>
        </p:spPr>
      </p:cxnSp>
      <p:sp>
        <p:nvSpPr>
          <p:cNvPr id="462" name="Google Shape;462;p5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463" name="Google Shape;463;p5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464" name="Google Shape;464;p50"/>
          <p:cNvSpPr/>
          <p:nvPr/>
        </p:nvSpPr>
        <p:spPr>
          <a:xfrm rot="-5400000">
            <a:off x="5429748" y="2537200"/>
            <a:ext cx="4449600" cy="216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465" name="Google Shape;465;p50"/>
          <p:cNvCxnSpPr/>
          <p:nvPr/>
        </p:nvCxnSpPr>
        <p:spPr>
          <a:xfrm rot="10800000">
            <a:off x="6826615" y="3753573"/>
            <a:ext cx="1700800" cy="0"/>
          </a:xfrm>
          <a:prstGeom prst="straightConnector1">
            <a:avLst/>
          </a:prstGeom>
          <a:noFill/>
          <a:ln w="19050" cap="flat" cmpd="sng">
            <a:solidFill>
              <a:srgbClr val="FFFFFF"/>
            </a:solidFill>
            <a:prstDash val="solid"/>
            <a:round/>
            <a:headEnd type="none" w="med" len="med"/>
            <a:tailEnd type="none" w="med" len="med"/>
          </a:ln>
        </p:spPr>
      </p:cxnSp>
      <p:sp>
        <p:nvSpPr>
          <p:cNvPr id="466" name="Google Shape;466;p50"/>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467" name="Google Shape;467;p50"/>
          <p:cNvSpPr txBox="1">
            <a:spLocks noGrp="1"/>
          </p:cNvSpPr>
          <p:nvPr>
            <p:ph type="title"/>
          </p:nvPr>
        </p:nvSpPr>
        <p:spPr>
          <a:xfrm>
            <a:off x="1044925" y="2072833"/>
            <a:ext cx="5063200" cy="1206800"/>
          </a:xfrm>
          <a:prstGeom prst="rect">
            <a:avLst/>
          </a:prstGeom>
        </p:spPr>
        <p:txBody>
          <a:bodyPr spcFirstLastPara="1" wrap="square" lIns="91425" tIns="91425" rIns="91425" bIns="91425" anchor="ctr" anchorCtr="0"/>
          <a:lstStyle>
            <a:lvl1pPr lvl="0" algn="r" rtl="0">
              <a:spcBef>
                <a:spcPts val="0"/>
              </a:spcBef>
              <a:spcAft>
                <a:spcPts val="0"/>
              </a:spcAft>
              <a:buNone/>
              <a:defRPr b="1">
                <a:latin typeface="Roboto"/>
                <a:ea typeface="Roboto"/>
                <a:cs typeface="Roboto"/>
                <a:sym typeface="Roboto"/>
              </a:defRPr>
            </a:lvl1pPr>
            <a:lvl2pPr lvl="1" algn="r" rtl="0">
              <a:spcBef>
                <a:spcPts val="0"/>
              </a:spcBef>
              <a:spcAft>
                <a:spcPts val="0"/>
              </a:spcAft>
              <a:buNone/>
              <a:defRPr b="1">
                <a:latin typeface="Roboto"/>
                <a:ea typeface="Roboto"/>
                <a:cs typeface="Roboto"/>
                <a:sym typeface="Roboto"/>
              </a:defRPr>
            </a:lvl2pPr>
            <a:lvl3pPr lvl="2" algn="r" rtl="0">
              <a:spcBef>
                <a:spcPts val="0"/>
              </a:spcBef>
              <a:spcAft>
                <a:spcPts val="0"/>
              </a:spcAft>
              <a:buNone/>
              <a:defRPr b="1">
                <a:latin typeface="Roboto"/>
                <a:ea typeface="Roboto"/>
                <a:cs typeface="Roboto"/>
                <a:sym typeface="Roboto"/>
              </a:defRPr>
            </a:lvl3pPr>
            <a:lvl4pPr lvl="3" algn="r" rtl="0">
              <a:spcBef>
                <a:spcPts val="0"/>
              </a:spcBef>
              <a:spcAft>
                <a:spcPts val="0"/>
              </a:spcAft>
              <a:buNone/>
              <a:defRPr b="1">
                <a:latin typeface="Roboto"/>
                <a:ea typeface="Roboto"/>
                <a:cs typeface="Roboto"/>
                <a:sym typeface="Roboto"/>
              </a:defRPr>
            </a:lvl4pPr>
            <a:lvl5pPr lvl="4" algn="r" rtl="0">
              <a:spcBef>
                <a:spcPts val="0"/>
              </a:spcBef>
              <a:spcAft>
                <a:spcPts val="0"/>
              </a:spcAft>
              <a:buNone/>
              <a:defRPr b="1">
                <a:latin typeface="Roboto"/>
                <a:ea typeface="Roboto"/>
                <a:cs typeface="Roboto"/>
                <a:sym typeface="Roboto"/>
              </a:defRPr>
            </a:lvl5pPr>
            <a:lvl6pPr lvl="5" algn="r" rtl="0">
              <a:spcBef>
                <a:spcPts val="0"/>
              </a:spcBef>
              <a:spcAft>
                <a:spcPts val="0"/>
              </a:spcAft>
              <a:buNone/>
              <a:defRPr b="1">
                <a:latin typeface="Roboto"/>
                <a:ea typeface="Roboto"/>
                <a:cs typeface="Roboto"/>
                <a:sym typeface="Roboto"/>
              </a:defRPr>
            </a:lvl6pPr>
            <a:lvl7pPr lvl="6" algn="r" rtl="0">
              <a:spcBef>
                <a:spcPts val="0"/>
              </a:spcBef>
              <a:spcAft>
                <a:spcPts val="0"/>
              </a:spcAft>
              <a:buNone/>
              <a:defRPr b="1">
                <a:latin typeface="Roboto"/>
                <a:ea typeface="Roboto"/>
                <a:cs typeface="Roboto"/>
                <a:sym typeface="Roboto"/>
              </a:defRPr>
            </a:lvl7pPr>
            <a:lvl8pPr lvl="7" algn="r" rtl="0">
              <a:spcBef>
                <a:spcPts val="0"/>
              </a:spcBef>
              <a:spcAft>
                <a:spcPts val="0"/>
              </a:spcAft>
              <a:buNone/>
              <a:defRPr b="1">
                <a:latin typeface="Roboto"/>
                <a:ea typeface="Roboto"/>
                <a:cs typeface="Roboto"/>
                <a:sym typeface="Roboto"/>
              </a:defRPr>
            </a:lvl8pPr>
            <a:lvl9pPr lvl="8" algn="r" rtl="0">
              <a:spcBef>
                <a:spcPts val="0"/>
              </a:spcBef>
              <a:spcAft>
                <a:spcPts val="0"/>
              </a:spcAft>
              <a:buNone/>
              <a:defRPr b="1">
                <a:latin typeface="Roboto"/>
                <a:ea typeface="Roboto"/>
                <a:cs typeface="Roboto"/>
                <a:sym typeface="Roboto"/>
              </a:defRPr>
            </a:lvl9pPr>
          </a:lstStyle>
          <a:p>
            <a:endParaRPr/>
          </a:p>
        </p:txBody>
      </p:sp>
      <p:sp>
        <p:nvSpPr>
          <p:cNvPr id="468" name="Google Shape;468;p50"/>
          <p:cNvSpPr txBox="1">
            <a:spLocks noGrp="1"/>
          </p:cNvSpPr>
          <p:nvPr>
            <p:ph type="subTitle" idx="1"/>
          </p:nvPr>
        </p:nvSpPr>
        <p:spPr>
          <a:xfrm>
            <a:off x="933797" y="3356667"/>
            <a:ext cx="51744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800">
                <a:solidFill>
                  <a:srgbClr val="666666"/>
                </a:solidFill>
              </a:defRPr>
            </a:lvl1pPr>
            <a:lvl2pPr lvl="1" algn="r" rtl="0">
              <a:spcBef>
                <a:spcPts val="600"/>
              </a:spcBef>
              <a:spcAft>
                <a:spcPts val="0"/>
              </a:spcAft>
              <a:buNone/>
              <a:defRPr sz="1800" b="1">
                <a:solidFill>
                  <a:schemeClr val="accent4"/>
                </a:solidFill>
              </a:defRPr>
            </a:lvl2pPr>
            <a:lvl3pPr lvl="2" algn="r" rtl="0">
              <a:spcBef>
                <a:spcPts val="600"/>
              </a:spcBef>
              <a:spcAft>
                <a:spcPts val="0"/>
              </a:spcAft>
              <a:buNone/>
              <a:defRPr sz="1800" b="1">
                <a:solidFill>
                  <a:schemeClr val="accent4"/>
                </a:solidFill>
              </a:defRPr>
            </a:lvl3pPr>
            <a:lvl4pPr lvl="3" algn="r" rtl="0">
              <a:spcBef>
                <a:spcPts val="600"/>
              </a:spcBef>
              <a:spcAft>
                <a:spcPts val="0"/>
              </a:spcAft>
              <a:buNone/>
              <a:defRPr sz="1800" b="1">
                <a:solidFill>
                  <a:schemeClr val="accent4"/>
                </a:solidFill>
              </a:defRPr>
            </a:lvl4pPr>
            <a:lvl5pPr lvl="4" algn="r" rtl="0">
              <a:spcBef>
                <a:spcPts val="600"/>
              </a:spcBef>
              <a:spcAft>
                <a:spcPts val="0"/>
              </a:spcAft>
              <a:buNone/>
              <a:defRPr sz="1800" b="1">
                <a:solidFill>
                  <a:schemeClr val="accent4"/>
                </a:solidFill>
              </a:defRPr>
            </a:lvl5pPr>
            <a:lvl6pPr lvl="5" algn="r" rtl="0">
              <a:spcBef>
                <a:spcPts val="600"/>
              </a:spcBef>
              <a:spcAft>
                <a:spcPts val="0"/>
              </a:spcAft>
              <a:buNone/>
              <a:defRPr sz="1800" b="1">
                <a:solidFill>
                  <a:schemeClr val="accent4"/>
                </a:solidFill>
              </a:defRPr>
            </a:lvl6pPr>
            <a:lvl7pPr lvl="6" algn="r" rtl="0">
              <a:spcBef>
                <a:spcPts val="600"/>
              </a:spcBef>
              <a:spcAft>
                <a:spcPts val="0"/>
              </a:spcAft>
              <a:buNone/>
              <a:defRPr sz="1800" b="1">
                <a:solidFill>
                  <a:schemeClr val="accent4"/>
                </a:solidFill>
              </a:defRPr>
            </a:lvl7pPr>
            <a:lvl8pPr lvl="7" algn="r" rtl="0">
              <a:spcBef>
                <a:spcPts val="600"/>
              </a:spcBef>
              <a:spcAft>
                <a:spcPts val="0"/>
              </a:spcAft>
              <a:buNone/>
              <a:defRPr sz="1800" b="1">
                <a:solidFill>
                  <a:schemeClr val="accent4"/>
                </a:solidFill>
              </a:defRPr>
            </a:lvl8pPr>
            <a:lvl9pPr lvl="8" algn="r" rtl="0">
              <a:spcBef>
                <a:spcPts val="600"/>
              </a:spcBef>
              <a:spcAft>
                <a:spcPts val="0"/>
              </a:spcAft>
              <a:buNone/>
              <a:defRPr sz="1800" b="1">
                <a:solidFill>
                  <a:schemeClr val="accent4"/>
                </a:solidFill>
              </a:defRPr>
            </a:lvl9pPr>
          </a:lstStyle>
          <a:p>
            <a:endParaRPr/>
          </a:p>
        </p:txBody>
      </p:sp>
      <p:sp>
        <p:nvSpPr>
          <p:cNvPr id="469" name="Google Shape;469;p50"/>
          <p:cNvSpPr txBox="1">
            <a:spLocks noGrp="1"/>
          </p:cNvSpPr>
          <p:nvPr>
            <p:ph type="subTitle" idx="2"/>
          </p:nvPr>
        </p:nvSpPr>
        <p:spPr>
          <a:xfrm>
            <a:off x="8980648" y="3641483"/>
            <a:ext cx="1908000" cy="13404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470" name="Google Shape;470;p50"/>
          <p:cNvSpPr txBox="1">
            <a:spLocks noGrp="1"/>
          </p:cNvSpPr>
          <p:nvPr>
            <p:ph type="subTitle" idx="3"/>
          </p:nvPr>
        </p:nvSpPr>
        <p:spPr>
          <a:xfrm>
            <a:off x="8980665"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471" name="Google Shape;471;p50"/>
          <p:cNvSpPr txBox="1"/>
          <p:nvPr/>
        </p:nvSpPr>
        <p:spPr>
          <a:xfrm>
            <a:off x="9244716"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472" name="Google Shape;472;p50"/>
          <p:cNvSpPr txBox="1">
            <a:spLocks noGrp="1"/>
          </p:cNvSpPr>
          <p:nvPr>
            <p:ph type="subTitle" idx="4"/>
          </p:nvPr>
        </p:nvSpPr>
        <p:spPr>
          <a:xfrm>
            <a:off x="6743564" y="3641549"/>
            <a:ext cx="1908000" cy="13404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473" name="Google Shape;473;p50"/>
          <p:cNvSpPr txBox="1">
            <a:spLocks noGrp="1"/>
          </p:cNvSpPr>
          <p:nvPr>
            <p:ph type="subTitle" idx="5"/>
          </p:nvPr>
        </p:nvSpPr>
        <p:spPr>
          <a:xfrm>
            <a:off x="6743555"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474" name="Google Shape;474;p50"/>
          <p:cNvSpPr txBox="1"/>
          <p:nvPr/>
        </p:nvSpPr>
        <p:spPr>
          <a:xfrm>
            <a:off x="7007607"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pic>
        <p:nvPicPr>
          <p:cNvPr id="475" name="Google Shape;475;p50"/>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476" name="Google Shape;476;p50"/>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21530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2 - Title &amp; Textbox">
  <p:cSld name="1.2 - Title &amp; Textbox">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 name="Google Shape;19;p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20" name="Google Shape;20;p3"/>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a:buNone/>
              <a:defRPr sz="900">
                <a:solidFill>
                  <a:schemeClr val="dk2"/>
                </a:solidFill>
              </a:defRPr>
            </a:lvl1pPr>
            <a:lvl2pPr lvl="1">
              <a:buNone/>
              <a:defRPr sz="900">
                <a:solidFill>
                  <a:schemeClr val="dk2"/>
                </a:solidFill>
              </a:defRPr>
            </a:lvl2pPr>
            <a:lvl3pPr lvl="2">
              <a:buNone/>
              <a:defRPr sz="900">
                <a:solidFill>
                  <a:schemeClr val="dk2"/>
                </a:solidFill>
              </a:defRPr>
            </a:lvl3pPr>
            <a:lvl4pPr lvl="3">
              <a:buNone/>
              <a:defRPr sz="900">
                <a:solidFill>
                  <a:schemeClr val="dk2"/>
                </a:solidFill>
              </a:defRPr>
            </a:lvl4pPr>
            <a:lvl5pPr lvl="4">
              <a:buNone/>
              <a:defRPr sz="900">
                <a:solidFill>
                  <a:schemeClr val="dk2"/>
                </a:solidFill>
              </a:defRPr>
            </a:lvl5pPr>
            <a:lvl6pPr lvl="5">
              <a:buNone/>
              <a:defRPr sz="900">
                <a:solidFill>
                  <a:schemeClr val="dk2"/>
                </a:solidFill>
              </a:defRPr>
            </a:lvl6pPr>
            <a:lvl7pPr lvl="6">
              <a:buNone/>
              <a:defRPr sz="900">
                <a:solidFill>
                  <a:schemeClr val="dk2"/>
                </a:solidFill>
              </a:defRPr>
            </a:lvl7pPr>
            <a:lvl8pPr lvl="7">
              <a:buNone/>
              <a:defRPr sz="900">
                <a:solidFill>
                  <a:schemeClr val="dk2"/>
                </a:solidFill>
              </a:defRPr>
            </a:lvl8pPr>
            <a:lvl9pPr lvl="8">
              <a:buNone/>
              <a:defRPr sz="900">
                <a:solidFill>
                  <a:schemeClr val="dk2"/>
                </a:solidFill>
              </a:defRPr>
            </a:lvl9pPr>
          </a:lstStyle>
          <a:p>
            <a:fld id="{00000000-1234-1234-1234-123412341234}" type="slidenum">
              <a:rPr lang="en" smtClean="0"/>
              <a:pPr/>
              <a:t>‹#›</a:t>
            </a:fld>
            <a:endParaRPr lang="en"/>
          </a:p>
        </p:txBody>
      </p:sp>
      <p:pic>
        <p:nvPicPr>
          <p:cNvPr id="21" name="Google Shape;21;p3"/>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22" name="Google Shape;22;p3"/>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
        <p:nvSpPr>
          <p:cNvPr id="23" name="Google Shape;23;p3"/>
          <p:cNvSpPr txBox="1">
            <a:spLocks noGrp="1"/>
          </p:cNvSpPr>
          <p:nvPr>
            <p:ph type="body" idx="1"/>
          </p:nvPr>
        </p:nvSpPr>
        <p:spPr>
          <a:xfrm>
            <a:off x="214452" y="1020300"/>
            <a:ext cx="11348400" cy="4656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4261290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7 - Subtitle &amp; 3 Pictures">
  <p:cSld name="1.7 - Subtitle &amp; 3 Pictures">
    <p:spTree>
      <p:nvGrpSpPr>
        <p:cNvPr id="1" name="Shape 477"/>
        <p:cNvGrpSpPr/>
        <p:nvPr/>
      </p:nvGrpSpPr>
      <p:grpSpPr>
        <a:xfrm>
          <a:off x="0" y="0"/>
          <a:ext cx="0" cy="0"/>
          <a:chOff x="0" y="0"/>
          <a:chExt cx="0" cy="0"/>
        </a:xfrm>
      </p:grpSpPr>
      <p:sp>
        <p:nvSpPr>
          <p:cNvPr id="478" name="Google Shape;478;p51"/>
          <p:cNvSpPr/>
          <p:nvPr/>
        </p:nvSpPr>
        <p:spPr>
          <a:xfrm rot="-5400000">
            <a:off x="7729233" y="2557200"/>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479" name="Google Shape;479;p51"/>
          <p:cNvCxnSpPr/>
          <p:nvPr/>
        </p:nvCxnSpPr>
        <p:spPr>
          <a:xfrm rot="10800000">
            <a:off x="9114400"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480" name="Google Shape;480;p5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481" name="Google Shape;481;p5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482" name="Google Shape;482;p51"/>
          <p:cNvSpPr/>
          <p:nvPr/>
        </p:nvSpPr>
        <p:spPr>
          <a:xfrm rot="-5400000">
            <a:off x="5480053" y="2557200"/>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483" name="Google Shape;483;p51"/>
          <p:cNvCxnSpPr/>
          <p:nvPr/>
        </p:nvCxnSpPr>
        <p:spPr>
          <a:xfrm rot="10800000">
            <a:off x="6876820"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484" name="Google Shape;484;p51"/>
          <p:cNvSpPr/>
          <p:nvPr/>
        </p:nvSpPr>
        <p:spPr>
          <a:xfrm rot="-5400000">
            <a:off x="3215568" y="2552400"/>
            <a:ext cx="4449600" cy="21384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485" name="Google Shape;485;p51"/>
          <p:cNvCxnSpPr/>
          <p:nvPr/>
        </p:nvCxnSpPr>
        <p:spPr>
          <a:xfrm rot="10800000">
            <a:off x="4589035"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486" name="Google Shape;486;p51"/>
          <p:cNvSpPr txBox="1">
            <a:spLocks noGrp="1"/>
          </p:cNvSpPr>
          <p:nvPr>
            <p:ph type="title"/>
          </p:nvPr>
        </p:nvSpPr>
        <p:spPr>
          <a:xfrm>
            <a:off x="805515" y="2072833"/>
            <a:ext cx="3106400" cy="1206800"/>
          </a:xfrm>
          <a:prstGeom prst="rect">
            <a:avLst/>
          </a:prstGeom>
        </p:spPr>
        <p:txBody>
          <a:bodyPr spcFirstLastPara="1" wrap="square" lIns="91425" tIns="91425" rIns="91425" bIns="91425" anchor="ctr" anchorCtr="0"/>
          <a:lstStyle>
            <a:lvl1pPr lvl="0" algn="r" rtl="0">
              <a:spcBef>
                <a:spcPts val="0"/>
              </a:spcBef>
              <a:spcAft>
                <a:spcPts val="0"/>
              </a:spcAft>
              <a:buNone/>
              <a:defRPr sz="2400" b="1">
                <a:latin typeface="Roboto"/>
                <a:ea typeface="Roboto"/>
                <a:cs typeface="Roboto"/>
                <a:sym typeface="Roboto"/>
              </a:defRPr>
            </a:lvl1pPr>
            <a:lvl2pPr lvl="1" algn="r" rtl="0">
              <a:spcBef>
                <a:spcPts val="0"/>
              </a:spcBef>
              <a:spcAft>
                <a:spcPts val="0"/>
              </a:spcAft>
              <a:buNone/>
              <a:defRPr sz="2400">
                <a:latin typeface="Roboto"/>
                <a:ea typeface="Roboto"/>
                <a:cs typeface="Roboto"/>
                <a:sym typeface="Roboto"/>
              </a:defRPr>
            </a:lvl2pPr>
            <a:lvl3pPr lvl="2" algn="r" rtl="0">
              <a:spcBef>
                <a:spcPts val="0"/>
              </a:spcBef>
              <a:spcAft>
                <a:spcPts val="0"/>
              </a:spcAft>
              <a:buNone/>
              <a:defRPr sz="2400">
                <a:latin typeface="Roboto"/>
                <a:ea typeface="Roboto"/>
                <a:cs typeface="Roboto"/>
                <a:sym typeface="Roboto"/>
              </a:defRPr>
            </a:lvl3pPr>
            <a:lvl4pPr lvl="3" algn="r" rtl="0">
              <a:spcBef>
                <a:spcPts val="0"/>
              </a:spcBef>
              <a:spcAft>
                <a:spcPts val="0"/>
              </a:spcAft>
              <a:buNone/>
              <a:defRPr sz="2400">
                <a:latin typeface="Roboto"/>
                <a:ea typeface="Roboto"/>
                <a:cs typeface="Roboto"/>
                <a:sym typeface="Roboto"/>
              </a:defRPr>
            </a:lvl4pPr>
            <a:lvl5pPr lvl="4" algn="r" rtl="0">
              <a:spcBef>
                <a:spcPts val="0"/>
              </a:spcBef>
              <a:spcAft>
                <a:spcPts val="0"/>
              </a:spcAft>
              <a:buNone/>
              <a:defRPr sz="2400">
                <a:latin typeface="Roboto"/>
                <a:ea typeface="Roboto"/>
                <a:cs typeface="Roboto"/>
                <a:sym typeface="Roboto"/>
              </a:defRPr>
            </a:lvl5pPr>
            <a:lvl6pPr lvl="5" algn="r" rtl="0">
              <a:spcBef>
                <a:spcPts val="0"/>
              </a:spcBef>
              <a:spcAft>
                <a:spcPts val="0"/>
              </a:spcAft>
              <a:buNone/>
              <a:defRPr sz="2400">
                <a:latin typeface="Roboto"/>
                <a:ea typeface="Roboto"/>
                <a:cs typeface="Roboto"/>
                <a:sym typeface="Roboto"/>
              </a:defRPr>
            </a:lvl6pPr>
            <a:lvl7pPr lvl="6" algn="r" rtl="0">
              <a:spcBef>
                <a:spcPts val="0"/>
              </a:spcBef>
              <a:spcAft>
                <a:spcPts val="0"/>
              </a:spcAft>
              <a:buNone/>
              <a:defRPr sz="2400">
                <a:latin typeface="Roboto"/>
                <a:ea typeface="Roboto"/>
                <a:cs typeface="Roboto"/>
                <a:sym typeface="Roboto"/>
              </a:defRPr>
            </a:lvl7pPr>
            <a:lvl8pPr lvl="7" algn="r" rtl="0">
              <a:spcBef>
                <a:spcPts val="0"/>
              </a:spcBef>
              <a:spcAft>
                <a:spcPts val="0"/>
              </a:spcAft>
              <a:buNone/>
              <a:defRPr sz="2400">
                <a:latin typeface="Roboto"/>
                <a:ea typeface="Roboto"/>
                <a:cs typeface="Roboto"/>
                <a:sym typeface="Roboto"/>
              </a:defRPr>
            </a:lvl8pPr>
            <a:lvl9pPr lvl="8" algn="r" rtl="0">
              <a:spcBef>
                <a:spcPts val="0"/>
              </a:spcBef>
              <a:spcAft>
                <a:spcPts val="0"/>
              </a:spcAft>
              <a:buNone/>
              <a:defRPr sz="2400">
                <a:latin typeface="Roboto"/>
                <a:ea typeface="Roboto"/>
                <a:cs typeface="Roboto"/>
                <a:sym typeface="Roboto"/>
              </a:defRPr>
            </a:lvl9pPr>
          </a:lstStyle>
          <a:p>
            <a:endParaRPr/>
          </a:p>
        </p:txBody>
      </p:sp>
      <p:sp>
        <p:nvSpPr>
          <p:cNvPr id="487" name="Google Shape;487;p51"/>
          <p:cNvSpPr txBox="1">
            <a:spLocks noGrp="1"/>
          </p:cNvSpPr>
          <p:nvPr>
            <p:ph type="subTitle" idx="1"/>
          </p:nvPr>
        </p:nvSpPr>
        <p:spPr>
          <a:xfrm>
            <a:off x="407079" y="3270715"/>
            <a:ext cx="34948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400">
                <a:solidFill>
                  <a:srgbClr val="666666"/>
                </a:solidFill>
              </a:defRPr>
            </a:lvl1pPr>
            <a:lvl2pPr lvl="1" algn="r" rtl="0">
              <a:spcBef>
                <a:spcPts val="600"/>
              </a:spcBef>
              <a:spcAft>
                <a:spcPts val="0"/>
              </a:spcAft>
              <a:buNone/>
              <a:defRPr sz="1400" b="1">
                <a:solidFill>
                  <a:schemeClr val="accent4"/>
                </a:solidFill>
              </a:defRPr>
            </a:lvl2pPr>
            <a:lvl3pPr lvl="2" algn="r" rtl="0">
              <a:spcBef>
                <a:spcPts val="600"/>
              </a:spcBef>
              <a:spcAft>
                <a:spcPts val="0"/>
              </a:spcAft>
              <a:buNone/>
              <a:defRPr sz="1400" b="1">
                <a:solidFill>
                  <a:schemeClr val="accent4"/>
                </a:solidFill>
              </a:defRPr>
            </a:lvl3pPr>
            <a:lvl4pPr lvl="3" algn="r" rtl="0">
              <a:spcBef>
                <a:spcPts val="600"/>
              </a:spcBef>
              <a:spcAft>
                <a:spcPts val="0"/>
              </a:spcAft>
              <a:buNone/>
              <a:defRPr sz="1400" b="1">
                <a:solidFill>
                  <a:schemeClr val="accent4"/>
                </a:solidFill>
              </a:defRPr>
            </a:lvl4pPr>
            <a:lvl5pPr lvl="4" algn="r" rtl="0">
              <a:spcBef>
                <a:spcPts val="600"/>
              </a:spcBef>
              <a:spcAft>
                <a:spcPts val="0"/>
              </a:spcAft>
              <a:buNone/>
              <a:defRPr sz="1400" b="1">
                <a:solidFill>
                  <a:schemeClr val="accent4"/>
                </a:solidFill>
              </a:defRPr>
            </a:lvl5pPr>
            <a:lvl6pPr lvl="5" algn="r" rtl="0">
              <a:spcBef>
                <a:spcPts val="600"/>
              </a:spcBef>
              <a:spcAft>
                <a:spcPts val="0"/>
              </a:spcAft>
              <a:buNone/>
              <a:defRPr sz="1400" b="1">
                <a:solidFill>
                  <a:schemeClr val="accent4"/>
                </a:solidFill>
              </a:defRPr>
            </a:lvl6pPr>
            <a:lvl7pPr lvl="6" algn="r" rtl="0">
              <a:spcBef>
                <a:spcPts val="600"/>
              </a:spcBef>
              <a:spcAft>
                <a:spcPts val="0"/>
              </a:spcAft>
              <a:buNone/>
              <a:defRPr sz="1400" b="1">
                <a:solidFill>
                  <a:schemeClr val="accent4"/>
                </a:solidFill>
              </a:defRPr>
            </a:lvl7pPr>
            <a:lvl8pPr lvl="7" algn="r" rtl="0">
              <a:spcBef>
                <a:spcPts val="600"/>
              </a:spcBef>
              <a:spcAft>
                <a:spcPts val="0"/>
              </a:spcAft>
              <a:buNone/>
              <a:defRPr sz="1400" b="1">
                <a:solidFill>
                  <a:schemeClr val="accent4"/>
                </a:solidFill>
              </a:defRPr>
            </a:lvl8pPr>
            <a:lvl9pPr lvl="8" algn="r" rtl="0">
              <a:spcBef>
                <a:spcPts val="600"/>
              </a:spcBef>
              <a:spcAft>
                <a:spcPts val="0"/>
              </a:spcAft>
              <a:buNone/>
              <a:defRPr sz="1400" b="1">
                <a:solidFill>
                  <a:schemeClr val="accent4"/>
                </a:solidFill>
              </a:defRPr>
            </a:lvl9pPr>
          </a:lstStyle>
          <a:p>
            <a:endParaRPr/>
          </a:p>
        </p:txBody>
      </p:sp>
      <p:sp>
        <p:nvSpPr>
          <p:cNvPr id="488" name="Google Shape;488;p51"/>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489" name="Google Shape;489;p51"/>
          <p:cNvSpPr txBox="1">
            <a:spLocks noGrp="1"/>
          </p:cNvSpPr>
          <p:nvPr>
            <p:ph type="subTitle" idx="2"/>
          </p:nvPr>
        </p:nvSpPr>
        <p:spPr>
          <a:xfrm>
            <a:off x="9004407" y="3630287"/>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490" name="Google Shape;490;p51"/>
          <p:cNvSpPr txBox="1">
            <a:spLocks noGrp="1"/>
          </p:cNvSpPr>
          <p:nvPr>
            <p:ph type="subTitle" idx="3"/>
          </p:nvPr>
        </p:nvSpPr>
        <p:spPr>
          <a:xfrm>
            <a:off x="900440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491" name="Google Shape;491;p51"/>
          <p:cNvSpPr txBox="1"/>
          <p:nvPr/>
        </p:nvSpPr>
        <p:spPr>
          <a:xfrm>
            <a:off x="9278500" y="2005267"/>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492" name="Google Shape;492;p51"/>
          <p:cNvSpPr txBox="1">
            <a:spLocks noGrp="1"/>
          </p:cNvSpPr>
          <p:nvPr>
            <p:ph type="subTitle" idx="4"/>
          </p:nvPr>
        </p:nvSpPr>
        <p:spPr>
          <a:xfrm>
            <a:off x="6785220" y="36300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493" name="Google Shape;493;p51"/>
          <p:cNvSpPr txBox="1">
            <a:spLocks noGrp="1"/>
          </p:cNvSpPr>
          <p:nvPr>
            <p:ph type="subTitle" idx="5"/>
          </p:nvPr>
        </p:nvSpPr>
        <p:spPr>
          <a:xfrm>
            <a:off x="6785220"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494" name="Google Shape;494;p51"/>
          <p:cNvSpPr txBox="1"/>
          <p:nvPr/>
        </p:nvSpPr>
        <p:spPr>
          <a:xfrm>
            <a:off x="7059312"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495" name="Google Shape;495;p51"/>
          <p:cNvSpPr txBox="1">
            <a:spLocks noGrp="1"/>
          </p:cNvSpPr>
          <p:nvPr>
            <p:ph type="subTitle" idx="6"/>
          </p:nvPr>
        </p:nvSpPr>
        <p:spPr>
          <a:xfrm>
            <a:off x="4496184" y="36300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496" name="Google Shape;496;p51"/>
          <p:cNvSpPr txBox="1">
            <a:spLocks noGrp="1"/>
          </p:cNvSpPr>
          <p:nvPr>
            <p:ph type="subTitle" idx="7"/>
          </p:nvPr>
        </p:nvSpPr>
        <p:spPr>
          <a:xfrm>
            <a:off x="4496184"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497" name="Google Shape;497;p51"/>
          <p:cNvSpPr txBox="1"/>
          <p:nvPr/>
        </p:nvSpPr>
        <p:spPr>
          <a:xfrm>
            <a:off x="4770276"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pic>
        <p:nvPicPr>
          <p:cNvPr id="498" name="Google Shape;498;p51"/>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499" name="Google Shape;499;p51"/>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92940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8 - Subtitle &amp; Picture">
  <p:cSld name="1.8 - Subtitle &amp; Picture">
    <p:spTree>
      <p:nvGrpSpPr>
        <p:cNvPr id="1" name="Shape 500"/>
        <p:cNvGrpSpPr/>
        <p:nvPr/>
      </p:nvGrpSpPr>
      <p:grpSpPr>
        <a:xfrm>
          <a:off x="0" y="0"/>
          <a:ext cx="0" cy="0"/>
          <a:chOff x="0" y="0"/>
          <a:chExt cx="0" cy="0"/>
        </a:xfrm>
      </p:grpSpPr>
      <p:sp>
        <p:nvSpPr>
          <p:cNvPr id="501" name="Google Shape;501;p52"/>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502" name="Google Shape;502;p52"/>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503" name="Google Shape;503;p52"/>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504" name="Google Shape;504;p5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505" name="Google Shape;505;p5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506" name="Google Shape;506;p52"/>
          <p:cNvSpPr txBox="1">
            <a:spLocks noGrp="1"/>
          </p:cNvSpPr>
          <p:nvPr>
            <p:ph type="subTitle" idx="2"/>
          </p:nvPr>
        </p:nvSpPr>
        <p:spPr>
          <a:xfrm>
            <a:off x="7901433" y="2171700"/>
            <a:ext cx="3082400" cy="24724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lvl2pPr>
            <a:lvl3pPr lvl="2" rtl="0">
              <a:spcBef>
                <a:spcPts val="600"/>
              </a:spcBef>
              <a:spcAft>
                <a:spcPts val="0"/>
              </a:spcAft>
              <a:buNone/>
              <a:defRPr sz="2000"/>
            </a:lvl3pPr>
            <a:lvl4pPr lvl="3" rtl="0">
              <a:spcBef>
                <a:spcPts val="600"/>
              </a:spcBef>
              <a:spcAft>
                <a:spcPts val="0"/>
              </a:spcAft>
              <a:buNone/>
              <a:defRPr sz="2000"/>
            </a:lvl4pPr>
            <a:lvl5pPr lvl="4" rtl="0">
              <a:spcBef>
                <a:spcPts val="600"/>
              </a:spcBef>
              <a:spcAft>
                <a:spcPts val="0"/>
              </a:spcAft>
              <a:buNone/>
              <a:defRPr sz="2000"/>
            </a:lvl5pPr>
            <a:lvl6pPr lvl="5" rtl="0">
              <a:spcBef>
                <a:spcPts val="600"/>
              </a:spcBef>
              <a:spcAft>
                <a:spcPts val="0"/>
              </a:spcAft>
              <a:buNone/>
              <a:defRPr sz="2000"/>
            </a:lvl6pPr>
            <a:lvl7pPr lvl="6" rtl="0">
              <a:spcBef>
                <a:spcPts val="600"/>
              </a:spcBef>
              <a:spcAft>
                <a:spcPts val="0"/>
              </a:spcAft>
              <a:buNone/>
              <a:defRPr sz="2000"/>
            </a:lvl7pPr>
            <a:lvl8pPr lvl="7" rtl="0">
              <a:spcBef>
                <a:spcPts val="600"/>
              </a:spcBef>
              <a:spcAft>
                <a:spcPts val="0"/>
              </a:spcAft>
              <a:buNone/>
              <a:defRPr sz="2000"/>
            </a:lvl8pPr>
            <a:lvl9pPr lvl="8" rtl="0">
              <a:spcBef>
                <a:spcPts val="600"/>
              </a:spcBef>
              <a:spcAft>
                <a:spcPts val="0"/>
              </a:spcAft>
              <a:buNone/>
              <a:defRPr sz="2000"/>
            </a:lvl9pPr>
          </a:lstStyle>
          <a:p>
            <a:endParaRPr/>
          </a:p>
        </p:txBody>
      </p:sp>
      <p:sp>
        <p:nvSpPr>
          <p:cNvPr id="507" name="Google Shape;507;p52"/>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508" name="Google Shape;508;p52"/>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509" name="Google Shape;509;p52"/>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814785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510"/>
        <p:cNvGrpSpPr/>
        <p:nvPr/>
      </p:nvGrpSpPr>
      <p:grpSpPr>
        <a:xfrm>
          <a:off x="0" y="0"/>
          <a:ext cx="0" cy="0"/>
          <a:chOff x="0" y="0"/>
          <a:chExt cx="0" cy="0"/>
        </a:xfrm>
      </p:grpSpPr>
      <p:pic>
        <p:nvPicPr>
          <p:cNvPr id="511" name="Google Shape;511;p53"/>
          <p:cNvPicPr preferRelativeResize="0"/>
          <p:nvPr/>
        </p:nvPicPr>
        <p:blipFill>
          <a:blip r:embed="rId2">
            <a:alphaModFix/>
          </a:blip>
          <a:stretch>
            <a:fillRect/>
          </a:stretch>
        </p:blipFill>
        <p:spPr>
          <a:xfrm>
            <a:off x="514084" y="747168"/>
            <a:ext cx="11163800" cy="2790967"/>
          </a:xfrm>
          <a:prstGeom prst="rect">
            <a:avLst/>
          </a:prstGeom>
          <a:noFill/>
          <a:ln>
            <a:noFill/>
          </a:ln>
        </p:spPr>
      </p:pic>
      <p:pic>
        <p:nvPicPr>
          <p:cNvPr id="512" name="Google Shape;512;p53"/>
          <p:cNvPicPr preferRelativeResize="0"/>
          <p:nvPr/>
        </p:nvPicPr>
        <p:blipFill>
          <a:blip r:embed="rId3">
            <a:alphaModFix/>
          </a:blip>
          <a:stretch>
            <a:fillRect/>
          </a:stretch>
        </p:blipFill>
        <p:spPr>
          <a:xfrm>
            <a:off x="272354" y="4321583"/>
            <a:ext cx="11647313" cy="2172216"/>
          </a:xfrm>
          <a:prstGeom prst="rect">
            <a:avLst/>
          </a:prstGeom>
          <a:noFill/>
          <a:ln>
            <a:noFill/>
          </a:ln>
        </p:spPr>
      </p:pic>
    </p:spTree>
    <p:extLst>
      <p:ext uri="{BB962C8B-B14F-4D97-AF65-F5344CB8AC3E}">
        <p14:creationId xmlns:p14="http://schemas.microsoft.com/office/powerpoint/2010/main" val="1579696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9 - Alternative Title">
  <p:cSld name="1.9 - Alternative Title">
    <p:spTree>
      <p:nvGrpSpPr>
        <p:cNvPr id="1" name="Shape 513"/>
        <p:cNvGrpSpPr/>
        <p:nvPr/>
      </p:nvGrpSpPr>
      <p:grpSpPr>
        <a:xfrm>
          <a:off x="0" y="0"/>
          <a:ext cx="0" cy="0"/>
          <a:chOff x="0" y="0"/>
          <a:chExt cx="0" cy="0"/>
        </a:xfrm>
      </p:grpSpPr>
      <p:sp>
        <p:nvSpPr>
          <p:cNvPr id="514" name="Google Shape;514;p54"/>
          <p:cNvSpPr txBox="1">
            <a:spLocks noGrp="1"/>
          </p:cNvSpPr>
          <p:nvPr>
            <p:ph type="title"/>
          </p:nvPr>
        </p:nvSpPr>
        <p:spPr>
          <a:xfrm>
            <a:off x="250800" y="4457000"/>
            <a:ext cx="8506400" cy="1039600"/>
          </a:xfrm>
          <a:prstGeom prst="rect">
            <a:avLst/>
          </a:prstGeom>
        </p:spPr>
        <p:txBody>
          <a:bodyPr spcFirstLastPara="1" wrap="square" lIns="91425" tIns="91425" rIns="91425" bIns="91425" anchor="b" anchorCtr="0"/>
          <a:lstStyle>
            <a:lvl1pPr lvl="0" rtl="0">
              <a:spcBef>
                <a:spcPts val="0"/>
              </a:spcBef>
              <a:spcAft>
                <a:spcPts val="0"/>
              </a:spcAft>
              <a:buNone/>
              <a:defRPr sz="2400" b="1">
                <a:latin typeface="Roboto"/>
                <a:ea typeface="Roboto"/>
                <a:cs typeface="Roboto"/>
                <a:sym typeface="Roboto"/>
              </a:defRPr>
            </a:lvl1pPr>
            <a:lvl2pPr lvl="1" rtl="0">
              <a:spcBef>
                <a:spcPts val="0"/>
              </a:spcBef>
              <a:spcAft>
                <a:spcPts val="0"/>
              </a:spcAft>
              <a:buNone/>
              <a:defRPr sz="2400">
                <a:latin typeface="Roboto"/>
                <a:ea typeface="Roboto"/>
                <a:cs typeface="Roboto"/>
                <a:sym typeface="Roboto"/>
              </a:defRPr>
            </a:lvl2pPr>
            <a:lvl3pPr lvl="2" rtl="0">
              <a:spcBef>
                <a:spcPts val="0"/>
              </a:spcBef>
              <a:spcAft>
                <a:spcPts val="0"/>
              </a:spcAft>
              <a:buNone/>
              <a:defRPr sz="2400">
                <a:latin typeface="Roboto"/>
                <a:ea typeface="Roboto"/>
                <a:cs typeface="Roboto"/>
                <a:sym typeface="Roboto"/>
              </a:defRPr>
            </a:lvl3pPr>
            <a:lvl4pPr lvl="3" rtl="0">
              <a:spcBef>
                <a:spcPts val="0"/>
              </a:spcBef>
              <a:spcAft>
                <a:spcPts val="0"/>
              </a:spcAft>
              <a:buNone/>
              <a:defRPr sz="2400">
                <a:latin typeface="Roboto"/>
                <a:ea typeface="Roboto"/>
                <a:cs typeface="Roboto"/>
                <a:sym typeface="Roboto"/>
              </a:defRPr>
            </a:lvl4pPr>
            <a:lvl5pPr lvl="4" rtl="0">
              <a:spcBef>
                <a:spcPts val="0"/>
              </a:spcBef>
              <a:spcAft>
                <a:spcPts val="0"/>
              </a:spcAft>
              <a:buNone/>
              <a:defRPr sz="2400">
                <a:latin typeface="Roboto"/>
                <a:ea typeface="Roboto"/>
                <a:cs typeface="Roboto"/>
                <a:sym typeface="Roboto"/>
              </a:defRPr>
            </a:lvl5pPr>
            <a:lvl6pPr lvl="5" rtl="0">
              <a:spcBef>
                <a:spcPts val="0"/>
              </a:spcBef>
              <a:spcAft>
                <a:spcPts val="0"/>
              </a:spcAft>
              <a:buNone/>
              <a:defRPr sz="2400">
                <a:latin typeface="Roboto"/>
                <a:ea typeface="Roboto"/>
                <a:cs typeface="Roboto"/>
                <a:sym typeface="Roboto"/>
              </a:defRPr>
            </a:lvl6pPr>
            <a:lvl7pPr lvl="6" rtl="0">
              <a:spcBef>
                <a:spcPts val="0"/>
              </a:spcBef>
              <a:spcAft>
                <a:spcPts val="0"/>
              </a:spcAft>
              <a:buNone/>
              <a:defRPr sz="2400">
                <a:latin typeface="Roboto"/>
                <a:ea typeface="Roboto"/>
                <a:cs typeface="Roboto"/>
                <a:sym typeface="Roboto"/>
              </a:defRPr>
            </a:lvl7pPr>
            <a:lvl8pPr lvl="7" rtl="0">
              <a:spcBef>
                <a:spcPts val="0"/>
              </a:spcBef>
              <a:spcAft>
                <a:spcPts val="0"/>
              </a:spcAft>
              <a:buNone/>
              <a:defRPr sz="2400">
                <a:latin typeface="Roboto"/>
                <a:ea typeface="Roboto"/>
                <a:cs typeface="Roboto"/>
                <a:sym typeface="Roboto"/>
              </a:defRPr>
            </a:lvl8pPr>
            <a:lvl9pPr lvl="8" rtl="0">
              <a:spcBef>
                <a:spcPts val="0"/>
              </a:spcBef>
              <a:spcAft>
                <a:spcPts val="0"/>
              </a:spcAft>
              <a:buNone/>
              <a:defRPr sz="2400">
                <a:latin typeface="Roboto"/>
                <a:ea typeface="Roboto"/>
                <a:cs typeface="Roboto"/>
                <a:sym typeface="Roboto"/>
              </a:defRPr>
            </a:lvl9pPr>
          </a:lstStyle>
          <a:p>
            <a:endParaRPr/>
          </a:p>
        </p:txBody>
      </p:sp>
      <p:sp>
        <p:nvSpPr>
          <p:cNvPr id="515" name="Google Shape;515;p54"/>
          <p:cNvSpPr txBox="1">
            <a:spLocks noGrp="1"/>
          </p:cNvSpPr>
          <p:nvPr>
            <p:ph type="subTitle" idx="1"/>
          </p:nvPr>
        </p:nvSpPr>
        <p:spPr>
          <a:xfrm>
            <a:off x="258585" y="5346400"/>
            <a:ext cx="10972800" cy="58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51483D"/>
                </a:solidFill>
              </a:defRPr>
            </a:lvl1pPr>
            <a:lvl2pPr lvl="1" rtl="0">
              <a:spcBef>
                <a:spcPts val="600"/>
              </a:spcBef>
              <a:spcAft>
                <a:spcPts val="0"/>
              </a:spcAft>
              <a:buNone/>
              <a:defRPr sz="1600" b="1">
                <a:solidFill>
                  <a:srgbClr val="51483D"/>
                </a:solidFill>
              </a:defRPr>
            </a:lvl2pPr>
            <a:lvl3pPr lvl="2" rtl="0">
              <a:spcBef>
                <a:spcPts val="600"/>
              </a:spcBef>
              <a:spcAft>
                <a:spcPts val="0"/>
              </a:spcAft>
              <a:buNone/>
              <a:defRPr sz="1600" b="1">
                <a:solidFill>
                  <a:srgbClr val="51483D"/>
                </a:solidFill>
              </a:defRPr>
            </a:lvl3pPr>
            <a:lvl4pPr lvl="3" rtl="0">
              <a:spcBef>
                <a:spcPts val="600"/>
              </a:spcBef>
              <a:spcAft>
                <a:spcPts val="0"/>
              </a:spcAft>
              <a:buNone/>
              <a:defRPr sz="1600" b="1">
                <a:solidFill>
                  <a:srgbClr val="51483D"/>
                </a:solidFill>
              </a:defRPr>
            </a:lvl4pPr>
            <a:lvl5pPr lvl="4" rtl="0">
              <a:spcBef>
                <a:spcPts val="600"/>
              </a:spcBef>
              <a:spcAft>
                <a:spcPts val="0"/>
              </a:spcAft>
              <a:buNone/>
              <a:defRPr sz="1600" b="1">
                <a:solidFill>
                  <a:srgbClr val="51483D"/>
                </a:solidFill>
              </a:defRPr>
            </a:lvl5pPr>
            <a:lvl6pPr lvl="5" rtl="0">
              <a:spcBef>
                <a:spcPts val="600"/>
              </a:spcBef>
              <a:spcAft>
                <a:spcPts val="0"/>
              </a:spcAft>
              <a:buNone/>
              <a:defRPr sz="1600" b="1">
                <a:solidFill>
                  <a:srgbClr val="51483D"/>
                </a:solidFill>
              </a:defRPr>
            </a:lvl6pPr>
            <a:lvl7pPr lvl="6" rtl="0">
              <a:spcBef>
                <a:spcPts val="600"/>
              </a:spcBef>
              <a:spcAft>
                <a:spcPts val="0"/>
              </a:spcAft>
              <a:buNone/>
              <a:defRPr sz="1600" b="1">
                <a:solidFill>
                  <a:srgbClr val="51483D"/>
                </a:solidFill>
              </a:defRPr>
            </a:lvl7pPr>
            <a:lvl8pPr lvl="7" rtl="0">
              <a:spcBef>
                <a:spcPts val="600"/>
              </a:spcBef>
              <a:spcAft>
                <a:spcPts val="0"/>
              </a:spcAft>
              <a:buNone/>
              <a:defRPr sz="1600" b="1">
                <a:solidFill>
                  <a:srgbClr val="51483D"/>
                </a:solidFill>
              </a:defRPr>
            </a:lvl8pPr>
            <a:lvl9pPr lvl="8" rtl="0">
              <a:spcBef>
                <a:spcPts val="600"/>
              </a:spcBef>
              <a:spcAft>
                <a:spcPts val="0"/>
              </a:spcAft>
              <a:buNone/>
              <a:defRPr sz="1600" b="1">
                <a:solidFill>
                  <a:srgbClr val="51483D"/>
                </a:solidFill>
              </a:defRPr>
            </a:lvl9pPr>
          </a:lstStyle>
          <a:p>
            <a:endParaRPr/>
          </a:p>
        </p:txBody>
      </p:sp>
      <p:cxnSp>
        <p:nvCxnSpPr>
          <p:cNvPr id="516" name="Google Shape;516;p54"/>
          <p:cNvCxnSpPr/>
          <p:nvPr/>
        </p:nvCxnSpPr>
        <p:spPr>
          <a:xfrm>
            <a:off x="371767" y="5453072"/>
            <a:ext cx="6648800" cy="0"/>
          </a:xfrm>
          <a:prstGeom prst="straightConnector1">
            <a:avLst/>
          </a:prstGeom>
          <a:noFill/>
          <a:ln w="28575" cap="flat" cmpd="sng">
            <a:solidFill>
              <a:srgbClr val="012F60"/>
            </a:solidFill>
            <a:prstDash val="solid"/>
            <a:round/>
            <a:headEnd type="none" w="med" len="med"/>
            <a:tailEnd type="none" w="med" len="med"/>
          </a:ln>
        </p:spPr>
      </p:cxnSp>
      <p:sp>
        <p:nvSpPr>
          <p:cNvPr id="517" name="Google Shape;517;p54"/>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518" name="Google Shape;518;p54"/>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519" name="Google Shape;519;p54"/>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612869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10 - Closing">
  <p:cSld name="1.10 - Closing">
    <p:spTree>
      <p:nvGrpSpPr>
        <p:cNvPr id="1" name="Shape 520"/>
        <p:cNvGrpSpPr/>
        <p:nvPr/>
      </p:nvGrpSpPr>
      <p:grpSpPr>
        <a:xfrm>
          <a:off x="0" y="0"/>
          <a:ext cx="0" cy="0"/>
          <a:chOff x="0" y="0"/>
          <a:chExt cx="0" cy="0"/>
        </a:xfrm>
      </p:grpSpPr>
      <p:sp>
        <p:nvSpPr>
          <p:cNvPr id="521" name="Google Shape;521;p55"/>
          <p:cNvSpPr txBox="1">
            <a:spLocks noGrp="1"/>
          </p:cNvSpPr>
          <p:nvPr>
            <p:ph type="subTitle" idx="1"/>
          </p:nvPr>
        </p:nvSpPr>
        <p:spPr>
          <a:xfrm>
            <a:off x="332567" y="2072867"/>
            <a:ext cx="10972800" cy="815600"/>
          </a:xfrm>
          <a:prstGeom prst="rect">
            <a:avLst/>
          </a:prstGeom>
        </p:spPr>
        <p:txBody>
          <a:bodyPr spcFirstLastPara="1" wrap="square" lIns="91425" tIns="91425" rIns="91425" bIns="91425" anchor="ctr" anchorCtr="0"/>
          <a:lstStyle>
            <a:lvl1pPr lvl="0" algn="ctr" rtl="0">
              <a:spcBef>
                <a:spcPts val="600"/>
              </a:spcBef>
              <a:spcAft>
                <a:spcPts val="0"/>
              </a:spcAft>
              <a:buNone/>
              <a:defRPr sz="3600">
                <a:solidFill>
                  <a:srgbClr val="012F60"/>
                </a:solidFill>
              </a:defRPr>
            </a:lvl1pPr>
            <a:lvl2pPr lvl="1" algn="ctr" rtl="0">
              <a:spcBef>
                <a:spcPts val="600"/>
              </a:spcBef>
              <a:spcAft>
                <a:spcPts val="0"/>
              </a:spcAft>
              <a:buNone/>
              <a:defRPr sz="3600"/>
            </a:lvl2pPr>
            <a:lvl3pPr lvl="2" algn="ctr" rtl="0">
              <a:spcBef>
                <a:spcPts val="600"/>
              </a:spcBef>
              <a:spcAft>
                <a:spcPts val="0"/>
              </a:spcAft>
              <a:buNone/>
              <a:defRPr sz="3600"/>
            </a:lvl3pPr>
            <a:lvl4pPr lvl="3" algn="ctr" rtl="0">
              <a:spcBef>
                <a:spcPts val="600"/>
              </a:spcBef>
              <a:spcAft>
                <a:spcPts val="0"/>
              </a:spcAft>
              <a:buNone/>
              <a:defRPr sz="3600"/>
            </a:lvl4pPr>
            <a:lvl5pPr lvl="4" algn="ctr" rtl="0">
              <a:spcBef>
                <a:spcPts val="600"/>
              </a:spcBef>
              <a:spcAft>
                <a:spcPts val="0"/>
              </a:spcAft>
              <a:buNone/>
              <a:defRPr sz="3600"/>
            </a:lvl5pPr>
            <a:lvl6pPr lvl="5" algn="ctr" rtl="0">
              <a:spcBef>
                <a:spcPts val="600"/>
              </a:spcBef>
              <a:spcAft>
                <a:spcPts val="0"/>
              </a:spcAft>
              <a:buNone/>
              <a:defRPr sz="3600"/>
            </a:lvl6pPr>
            <a:lvl7pPr lvl="6" algn="ctr" rtl="0">
              <a:spcBef>
                <a:spcPts val="600"/>
              </a:spcBef>
              <a:spcAft>
                <a:spcPts val="0"/>
              </a:spcAft>
              <a:buNone/>
              <a:defRPr sz="3600"/>
            </a:lvl7pPr>
            <a:lvl8pPr lvl="7" algn="ctr" rtl="0">
              <a:spcBef>
                <a:spcPts val="600"/>
              </a:spcBef>
              <a:spcAft>
                <a:spcPts val="0"/>
              </a:spcAft>
              <a:buNone/>
              <a:defRPr sz="3600"/>
            </a:lvl8pPr>
            <a:lvl9pPr lvl="8" algn="ctr" rtl="0">
              <a:spcBef>
                <a:spcPts val="600"/>
              </a:spcBef>
              <a:spcAft>
                <a:spcPts val="0"/>
              </a:spcAft>
              <a:buNone/>
              <a:defRPr sz="3600"/>
            </a:lvl9pPr>
          </a:lstStyle>
          <a:p>
            <a:endParaRPr/>
          </a:p>
        </p:txBody>
      </p:sp>
      <p:sp>
        <p:nvSpPr>
          <p:cNvPr id="522" name="Google Shape;522;p55"/>
          <p:cNvSpPr txBox="1"/>
          <p:nvPr/>
        </p:nvSpPr>
        <p:spPr>
          <a:xfrm>
            <a:off x="406400" y="3993361"/>
            <a:ext cx="10363200" cy="8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12F60"/>
                </a:solidFill>
                <a:latin typeface="Roboto"/>
                <a:ea typeface="Roboto"/>
                <a:cs typeface="Roboto"/>
                <a:sym typeface="Roboto"/>
              </a:rPr>
              <a:t>JOIN THE CONVERSATION</a:t>
            </a:r>
            <a:endParaRPr sz="2000" b="1">
              <a:solidFill>
                <a:srgbClr val="012F60"/>
              </a:solidFill>
              <a:latin typeface="Roboto"/>
              <a:ea typeface="Roboto"/>
              <a:cs typeface="Roboto"/>
              <a:sym typeface="Roboto"/>
            </a:endParaRPr>
          </a:p>
        </p:txBody>
      </p:sp>
      <p:sp>
        <p:nvSpPr>
          <p:cNvPr id="523" name="Google Shape;523;p55"/>
          <p:cNvSpPr txBox="1"/>
          <p:nvPr/>
        </p:nvSpPr>
        <p:spPr>
          <a:xfrm>
            <a:off x="508000" y="4673333"/>
            <a:ext cx="10363200" cy="127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51483D"/>
                </a:solidFill>
                <a:latin typeface="Roboto"/>
                <a:ea typeface="Roboto"/>
                <a:cs typeface="Roboto"/>
                <a:sym typeface="Roboto"/>
              </a:rPr>
              <a:t>    @WhirlpoolCorp  #WhatMatters</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LinkedIn.com/company/Whirlpool-Corporation</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WhirlpoolCorp.com</a:t>
            </a:r>
            <a:endParaRPr sz="1600">
              <a:solidFill>
                <a:srgbClr val="51483D"/>
              </a:solidFill>
              <a:latin typeface="Roboto"/>
              <a:ea typeface="Roboto"/>
              <a:cs typeface="Roboto"/>
              <a:sym typeface="Roboto"/>
            </a:endParaRPr>
          </a:p>
        </p:txBody>
      </p:sp>
      <p:pic>
        <p:nvPicPr>
          <p:cNvPr id="524" name="Google Shape;524;p55" descr="linkedin_logo.png"/>
          <p:cNvPicPr preferRelativeResize="0"/>
          <p:nvPr/>
        </p:nvPicPr>
        <p:blipFill>
          <a:blip r:embed="rId2">
            <a:alphaModFix/>
          </a:blip>
          <a:stretch>
            <a:fillRect/>
          </a:stretch>
        </p:blipFill>
        <p:spPr>
          <a:xfrm>
            <a:off x="524181" y="5151581"/>
            <a:ext cx="318692" cy="265569"/>
          </a:xfrm>
          <a:prstGeom prst="rect">
            <a:avLst/>
          </a:prstGeom>
          <a:noFill/>
          <a:ln>
            <a:noFill/>
          </a:ln>
        </p:spPr>
      </p:pic>
      <p:pic>
        <p:nvPicPr>
          <p:cNvPr id="525" name="Google Shape;525;p55" descr="twitter-bird-light-bgs.png"/>
          <p:cNvPicPr preferRelativeResize="0"/>
          <p:nvPr/>
        </p:nvPicPr>
        <p:blipFill>
          <a:blip r:embed="rId3">
            <a:alphaModFix/>
          </a:blip>
          <a:stretch>
            <a:fillRect/>
          </a:stretch>
        </p:blipFill>
        <p:spPr>
          <a:xfrm>
            <a:off x="434167" y="4743083"/>
            <a:ext cx="473867" cy="473855"/>
          </a:xfrm>
          <a:prstGeom prst="rect">
            <a:avLst/>
          </a:prstGeom>
          <a:noFill/>
          <a:ln>
            <a:noFill/>
          </a:ln>
        </p:spPr>
      </p:pic>
      <p:sp>
        <p:nvSpPr>
          <p:cNvPr id="526" name="Google Shape;526;p55"/>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527" name="Google Shape;527;p55"/>
          <p:cNvPicPr preferRelativeResize="0"/>
          <p:nvPr/>
        </p:nvPicPr>
        <p:blipFill>
          <a:blip r:embed="rId4">
            <a:alphaModFix/>
          </a:blip>
          <a:stretch>
            <a:fillRect/>
          </a:stretch>
        </p:blipFill>
        <p:spPr>
          <a:xfrm>
            <a:off x="10469500" y="183367"/>
            <a:ext cx="1446240" cy="481600"/>
          </a:xfrm>
          <a:prstGeom prst="rect">
            <a:avLst/>
          </a:prstGeom>
          <a:noFill/>
          <a:ln>
            <a:noFill/>
          </a:ln>
        </p:spPr>
      </p:pic>
      <p:cxnSp>
        <p:nvCxnSpPr>
          <p:cNvPr id="528" name="Google Shape;528;p55"/>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cxnSp>
        <p:nvCxnSpPr>
          <p:cNvPr id="529" name="Google Shape;529;p55"/>
          <p:cNvCxnSpPr/>
          <p:nvPr/>
        </p:nvCxnSpPr>
        <p:spPr>
          <a:xfrm>
            <a:off x="524167" y="4673333"/>
            <a:ext cx="60440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168497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_3">
  <p:cSld name="BLANK_3">
    <p:spTree>
      <p:nvGrpSpPr>
        <p:cNvPr id="1" name="Shape 530"/>
        <p:cNvGrpSpPr/>
        <p:nvPr/>
      </p:nvGrpSpPr>
      <p:grpSpPr>
        <a:xfrm>
          <a:off x="0" y="0"/>
          <a:ext cx="0" cy="0"/>
          <a:chOff x="0" y="0"/>
          <a:chExt cx="0" cy="0"/>
        </a:xfrm>
      </p:grpSpPr>
      <p:sp>
        <p:nvSpPr>
          <p:cNvPr id="531" name="Google Shape;531;p5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493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2 - Title &amp; Textbox 1">
  <p:cSld name="1.2 - Title &amp; Textbox 1">
    <p:spTree>
      <p:nvGrpSpPr>
        <p:cNvPr id="1" name="Shape 532"/>
        <p:cNvGrpSpPr/>
        <p:nvPr/>
      </p:nvGrpSpPr>
      <p:grpSpPr>
        <a:xfrm>
          <a:off x="0" y="0"/>
          <a:ext cx="0" cy="0"/>
          <a:chOff x="0" y="0"/>
          <a:chExt cx="0" cy="0"/>
        </a:xfrm>
      </p:grpSpPr>
      <p:sp>
        <p:nvSpPr>
          <p:cNvPr id="533" name="Google Shape;533;p57"/>
          <p:cNvSpPr txBox="1">
            <a:spLocks noGrp="1"/>
          </p:cNvSpPr>
          <p:nvPr>
            <p:ph type="title"/>
          </p:nvPr>
        </p:nvSpPr>
        <p:spPr>
          <a:xfrm>
            <a:off x="214471" y="334311"/>
            <a:ext cx="9725600" cy="481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2200"/>
              <a:buFont typeface="Roboto"/>
              <a:buNone/>
              <a:defRPr sz="2200" b="1" i="0" u="none" strike="noStrike" cap="none">
                <a:solidFill>
                  <a:schemeClr val="dk1"/>
                </a:solidFill>
                <a:latin typeface="Roboto"/>
                <a:ea typeface="Roboto"/>
                <a:cs typeface="Roboto"/>
                <a:sym typeface="Roboto"/>
              </a:defRPr>
            </a:lvl1pPr>
            <a:lvl2pPr lvl="1" indent="0" rtl="0">
              <a:spcBef>
                <a:spcPts val="0"/>
              </a:spcBef>
              <a:spcAft>
                <a:spcPts val="0"/>
              </a:spcAft>
              <a:buClr>
                <a:schemeClr val="dk1"/>
              </a:buClr>
              <a:buSzPts val="3000"/>
              <a:buFont typeface="Arial"/>
              <a:buNone/>
              <a:defRPr sz="2800">
                <a:solidFill>
                  <a:schemeClr val="dk1"/>
                </a:solidFill>
              </a:defRPr>
            </a:lvl2pPr>
            <a:lvl3pPr lvl="2" indent="0" rtl="0">
              <a:spcBef>
                <a:spcPts val="0"/>
              </a:spcBef>
              <a:spcAft>
                <a:spcPts val="0"/>
              </a:spcAft>
              <a:buClr>
                <a:schemeClr val="dk1"/>
              </a:buClr>
              <a:buSzPts val="3000"/>
              <a:buFont typeface="Arial"/>
              <a:buNone/>
              <a:defRPr sz="2800">
                <a:solidFill>
                  <a:schemeClr val="dk1"/>
                </a:solidFill>
              </a:defRPr>
            </a:lvl3pPr>
            <a:lvl4pPr lvl="3" indent="0" rtl="0">
              <a:spcBef>
                <a:spcPts val="0"/>
              </a:spcBef>
              <a:spcAft>
                <a:spcPts val="0"/>
              </a:spcAft>
              <a:buClr>
                <a:schemeClr val="dk1"/>
              </a:buClr>
              <a:buSzPts val="3000"/>
              <a:buFont typeface="Arial"/>
              <a:buNone/>
              <a:defRPr sz="2800">
                <a:solidFill>
                  <a:schemeClr val="dk1"/>
                </a:solidFill>
              </a:defRPr>
            </a:lvl4pPr>
            <a:lvl5pPr lvl="4" indent="0" rtl="0">
              <a:spcBef>
                <a:spcPts val="0"/>
              </a:spcBef>
              <a:spcAft>
                <a:spcPts val="0"/>
              </a:spcAft>
              <a:buClr>
                <a:schemeClr val="dk1"/>
              </a:buClr>
              <a:buSzPts val="3000"/>
              <a:buFont typeface="Arial"/>
              <a:buNone/>
              <a:defRPr sz="2800">
                <a:solidFill>
                  <a:schemeClr val="dk1"/>
                </a:solidFill>
              </a:defRPr>
            </a:lvl5pPr>
            <a:lvl6pPr lvl="5" indent="0" rtl="0">
              <a:spcBef>
                <a:spcPts val="0"/>
              </a:spcBef>
              <a:spcAft>
                <a:spcPts val="0"/>
              </a:spcAft>
              <a:buClr>
                <a:schemeClr val="dk1"/>
              </a:buClr>
              <a:buSzPts val="3000"/>
              <a:buFont typeface="Arial"/>
              <a:buNone/>
              <a:defRPr sz="2800">
                <a:solidFill>
                  <a:schemeClr val="dk1"/>
                </a:solidFill>
              </a:defRPr>
            </a:lvl6pPr>
            <a:lvl7pPr lvl="6" indent="0" rtl="0">
              <a:spcBef>
                <a:spcPts val="0"/>
              </a:spcBef>
              <a:spcAft>
                <a:spcPts val="0"/>
              </a:spcAft>
              <a:buClr>
                <a:schemeClr val="dk1"/>
              </a:buClr>
              <a:buSzPts val="3000"/>
              <a:buFont typeface="Arial"/>
              <a:buNone/>
              <a:defRPr sz="2800">
                <a:solidFill>
                  <a:schemeClr val="dk1"/>
                </a:solidFill>
              </a:defRPr>
            </a:lvl7pPr>
            <a:lvl8pPr lvl="7" indent="0" rtl="0">
              <a:spcBef>
                <a:spcPts val="0"/>
              </a:spcBef>
              <a:spcAft>
                <a:spcPts val="0"/>
              </a:spcAft>
              <a:buClr>
                <a:schemeClr val="dk1"/>
              </a:buClr>
              <a:buSzPts val="3000"/>
              <a:buFont typeface="Arial"/>
              <a:buNone/>
              <a:defRPr sz="2800">
                <a:solidFill>
                  <a:schemeClr val="dk1"/>
                </a:solidFill>
              </a:defRPr>
            </a:lvl8pPr>
            <a:lvl9pPr lvl="8" indent="0" rtl="0">
              <a:spcBef>
                <a:spcPts val="0"/>
              </a:spcBef>
              <a:spcAft>
                <a:spcPts val="0"/>
              </a:spcAft>
              <a:buClr>
                <a:schemeClr val="dk1"/>
              </a:buClr>
              <a:buSzPts val="3000"/>
              <a:buFont typeface="Arial"/>
              <a:buNone/>
              <a:defRPr sz="2800">
                <a:solidFill>
                  <a:schemeClr val="dk1"/>
                </a:solidFill>
              </a:defRPr>
            </a:lvl9pPr>
          </a:lstStyle>
          <a:p>
            <a:endParaRPr/>
          </a:p>
        </p:txBody>
      </p:sp>
      <p:sp>
        <p:nvSpPr>
          <p:cNvPr id="534" name="Google Shape;534;p57"/>
          <p:cNvSpPr txBox="1">
            <a:spLocks noGrp="1"/>
          </p:cNvSpPr>
          <p:nvPr>
            <p:ph type="sldNum" idx="12"/>
          </p:nvPr>
        </p:nvSpPr>
        <p:spPr>
          <a:xfrm>
            <a:off x="11409044" y="6451121"/>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535" name="Google Shape;535;p57"/>
          <p:cNvSpPr txBox="1">
            <a:spLocks noGrp="1"/>
          </p:cNvSpPr>
          <p:nvPr>
            <p:ph type="body" idx="1"/>
          </p:nvPr>
        </p:nvSpPr>
        <p:spPr>
          <a:xfrm>
            <a:off x="214452" y="1020300"/>
            <a:ext cx="11348400" cy="465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8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6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6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6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6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6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6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600"/>
              <a:buFont typeface="Arial"/>
              <a:buNone/>
              <a:defRPr sz="1400" b="0"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305572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ody 1">
  <p:cSld name="Body 1">
    <p:bg>
      <p:bgPr>
        <a:blipFill rotWithShape="1">
          <a:blip r:embed="rId2">
            <a:alphaModFix/>
          </a:blip>
          <a:stretch>
            <a:fillRect/>
          </a:stretch>
        </a:blipFill>
        <a:effectLst/>
      </p:bgPr>
    </p:bg>
    <p:spTree>
      <p:nvGrpSpPr>
        <p:cNvPr id="1" name="Shape 536"/>
        <p:cNvGrpSpPr/>
        <p:nvPr/>
      </p:nvGrpSpPr>
      <p:grpSpPr>
        <a:xfrm>
          <a:off x="0" y="0"/>
          <a:ext cx="0" cy="0"/>
          <a:chOff x="0" y="0"/>
          <a:chExt cx="0" cy="0"/>
        </a:xfrm>
      </p:grpSpPr>
      <p:sp>
        <p:nvSpPr>
          <p:cNvPr id="537" name="Google Shape;537;p58"/>
          <p:cNvSpPr txBox="1">
            <a:spLocks noGrp="1"/>
          </p:cNvSpPr>
          <p:nvPr>
            <p:ph type="title"/>
          </p:nvPr>
        </p:nvSpPr>
        <p:spPr>
          <a:xfrm>
            <a:off x="415600" y="296300"/>
            <a:ext cx="11360800" cy="7636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C3E70"/>
              </a:buClr>
              <a:buSzPts val="2200"/>
              <a:buFont typeface="Roboto"/>
              <a:buNone/>
              <a:defRPr sz="3600" b="1" i="0" u="none" strike="noStrike" cap="none">
                <a:solidFill>
                  <a:srgbClr val="2C3E70"/>
                </a:solidFill>
                <a:latin typeface="Arial"/>
                <a:ea typeface="Arial"/>
                <a:cs typeface="Arial"/>
                <a:sym typeface="Arial"/>
              </a:defRPr>
            </a:lvl1pPr>
            <a:lvl2pPr lvl="1" indent="0" rtl="0">
              <a:spcBef>
                <a:spcPts val="0"/>
              </a:spcBef>
              <a:spcAft>
                <a:spcPts val="0"/>
              </a:spcAft>
              <a:buClr>
                <a:schemeClr val="dk1"/>
              </a:buClr>
              <a:buSzPts val="3000"/>
              <a:buFont typeface="Roboto"/>
              <a:buNone/>
              <a:defRPr sz="2800">
                <a:solidFill>
                  <a:schemeClr val="dk1"/>
                </a:solidFill>
                <a:latin typeface="Roboto"/>
                <a:ea typeface="Roboto"/>
                <a:cs typeface="Roboto"/>
                <a:sym typeface="Roboto"/>
              </a:defRPr>
            </a:lvl2pPr>
            <a:lvl3pPr lvl="2" indent="0" rtl="0">
              <a:spcBef>
                <a:spcPts val="0"/>
              </a:spcBef>
              <a:spcAft>
                <a:spcPts val="0"/>
              </a:spcAft>
              <a:buClr>
                <a:schemeClr val="dk1"/>
              </a:buClr>
              <a:buSzPts val="3000"/>
              <a:buFont typeface="Roboto"/>
              <a:buNone/>
              <a:defRPr sz="2800">
                <a:solidFill>
                  <a:schemeClr val="dk1"/>
                </a:solidFill>
                <a:latin typeface="Roboto"/>
                <a:ea typeface="Roboto"/>
                <a:cs typeface="Roboto"/>
                <a:sym typeface="Roboto"/>
              </a:defRPr>
            </a:lvl3pPr>
            <a:lvl4pPr lvl="3" indent="0" rtl="0">
              <a:spcBef>
                <a:spcPts val="0"/>
              </a:spcBef>
              <a:spcAft>
                <a:spcPts val="0"/>
              </a:spcAft>
              <a:buClr>
                <a:schemeClr val="dk1"/>
              </a:buClr>
              <a:buSzPts val="3000"/>
              <a:buFont typeface="Roboto"/>
              <a:buNone/>
              <a:defRPr sz="2800">
                <a:solidFill>
                  <a:schemeClr val="dk1"/>
                </a:solidFill>
                <a:latin typeface="Roboto"/>
                <a:ea typeface="Roboto"/>
                <a:cs typeface="Roboto"/>
                <a:sym typeface="Roboto"/>
              </a:defRPr>
            </a:lvl4pPr>
            <a:lvl5pPr lvl="4" indent="0" rtl="0">
              <a:spcBef>
                <a:spcPts val="0"/>
              </a:spcBef>
              <a:spcAft>
                <a:spcPts val="0"/>
              </a:spcAft>
              <a:buClr>
                <a:schemeClr val="dk1"/>
              </a:buClr>
              <a:buSzPts val="3000"/>
              <a:buFont typeface="Roboto"/>
              <a:buNone/>
              <a:defRPr sz="2800">
                <a:solidFill>
                  <a:schemeClr val="dk1"/>
                </a:solidFill>
                <a:latin typeface="Roboto"/>
                <a:ea typeface="Roboto"/>
                <a:cs typeface="Roboto"/>
                <a:sym typeface="Roboto"/>
              </a:defRPr>
            </a:lvl5pPr>
            <a:lvl6pPr lvl="5" indent="0" rtl="0">
              <a:spcBef>
                <a:spcPts val="0"/>
              </a:spcBef>
              <a:spcAft>
                <a:spcPts val="0"/>
              </a:spcAft>
              <a:buClr>
                <a:schemeClr val="dk1"/>
              </a:buClr>
              <a:buSzPts val="3000"/>
              <a:buFont typeface="Roboto"/>
              <a:buNone/>
              <a:defRPr sz="2800">
                <a:solidFill>
                  <a:schemeClr val="dk1"/>
                </a:solidFill>
                <a:latin typeface="Roboto"/>
                <a:ea typeface="Roboto"/>
                <a:cs typeface="Roboto"/>
                <a:sym typeface="Roboto"/>
              </a:defRPr>
            </a:lvl6pPr>
            <a:lvl7pPr lvl="6" indent="0" rtl="0">
              <a:spcBef>
                <a:spcPts val="0"/>
              </a:spcBef>
              <a:spcAft>
                <a:spcPts val="0"/>
              </a:spcAft>
              <a:buClr>
                <a:schemeClr val="dk1"/>
              </a:buClr>
              <a:buSzPts val="3000"/>
              <a:buFont typeface="Roboto"/>
              <a:buNone/>
              <a:defRPr sz="2800">
                <a:solidFill>
                  <a:schemeClr val="dk1"/>
                </a:solidFill>
                <a:latin typeface="Roboto"/>
                <a:ea typeface="Roboto"/>
                <a:cs typeface="Roboto"/>
                <a:sym typeface="Roboto"/>
              </a:defRPr>
            </a:lvl7pPr>
            <a:lvl8pPr lvl="7" indent="0" rtl="0">
              <a:spcBef>
                <a:spcPts val="0"/>
              </a:spcBef>
              <a:spcAft>
                <a:spcPts val="0"/>
              </a:spcAft>
              <a:buClr>
                <a:schemeClr val="dk1"/>
              </a:buClr>
              <a:buSzPts val="3000"/>
              <a:buFont typeface="Roboto"/>
              <a:buNone/>
              <a:defRPr sz="2800">
                <a:solidFill>
                  <a:schemeClr val="dk1"/>
                </a:solidFill>
                <a:latin typeface="Roboto"/>
                <a:ea typeface="Roboto"/>
                <a:cs typeface="Roboto"/>
                <a:sym typeface="Roboto"/>
              </a:defRPr>
            </a:lvl8pPr>
            <a:lvl9pPr lvl="8" indent="0" rtl="0">
              <a:spcBef>
                <a:spcPts val="0"/>
              </a:spcBef>
              <a:spcAft>
                <a:spcPts val="0"/>
              </a:spcAft>
              <a:buClr>
                <a:schemeClr val="dk1"/>
              </a:buClr>
              <a:buSzPts val="3000"/>
              <a:buFont typeface="Roboto"/>
              <a:buNone/>
              <a:defRPr sz="2800">
                <a:solidFill>
                  <a:schemeClr val="dk1"/>
                </a:solidFill>
                <a:latin typeface="Roboto"/>
                <a:ea typeface="Roboto"/>
                <a:cs typeface="Roboto"/>
                <a:sym typeface="Roboto"/>
              </a:defRPr>
            </a:lvl9pPr>
          </a:lstStyle>
          <a:p>
            <a:endParaRPr/>
          </a:p>
        </p:txBody>
      </p:sp>
      <p:sp>
        <p:nvSpPr>
          <p:cNvPr id="538" name="Google Shape;538;p58"/>
          <p:cNvSpPr txBox="1">
            <a:spLocks noGrp="1"/>
          </p:cNvSpPr>
          <p:nvPr>
            <p:ph type="sldNum" idx="12"/>
          </p:nvPr>
        </p:nvSpPr>
        <p:spPr>
          <a:xfrm>
            <a:off x="11356367" y="6053367"/>
            <a:ext cx="731600" cy="804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539" name="Google Shape;539;p58"/>
          <p:cNvSpPr/>
          <p:nvPr/>
        </p:nvSpPr>
        <p:spPr>
          <a:xfrm>
            <a:off x="-77500" y="5962975"/>
            <a:ext cx="12269600" cy="894800"/>
          </a:xfrm>
          <a:prstGeom prst="rect">
            <a:avLst/>
          </a:pr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92061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_4">
  <p:cSld name="BLANK_4">
    <p:spTree>
      <p:nvGrpSpPr>
        <p:cNvPr id="1" name="Shape 540"/>
        <p:cNvGrpSpPr/>
        <p:nvPr/>
      </p:nvGrpSpPr>
      <p:grpSpPr>
        <a:xfrm>
          <a:off x="0" y="0"/>
          <a:ext cx="0" cy="0"/>
          <a:chOff x="0" y="0"/>
          <a:chExt cx="0" cy="0"/>
        </a:xfrm>
      </p:grpSpPr>
      <p:sp>
        <p:nvSpPr>
          <p:cNvPr id="541" name="Google Shape;541;p5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8201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2 - Title Only 2">
  <p:cSld name="1.2 - Title Only 2">
    <p:spTree>
      <p:nvGrpSpPr>
        <p:cNvPr id="1" name="Shape 542"/>
        <p:cNvGrpSpPr/>
        <p:nvPr/>
      </p:nvGrpSpPr>
      <p:grpSpPr>
        <a:xfrm>
          <a:off x="0" y="0"/>
          <a:ext cx="0" cy="0"/>
          <a:chOff x="0" y="0"/>
          <a:chExt cx="0" cy="0"/>
        </a:xfrm>
      </p:grpSpPr>
      <p:sp>
        <p:nvSpPr>
          <p:cNvPr id="543" name="Google Shape;543;p60"/>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4" name="Google Shape;544;p60"/>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59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3 - Textbox &amp; Action Box">
  <p:cSld name="1.3 - Textbox &amp; Action Box">
    <p:spTree>
      <p:nvGrpSpPr>
        <p:cNvPr id="1" name="Shape 24"/>
        <p:cNvGrpSpPr/>
        <p:nvPr/>
      </p:nvGrpSpPr>
      <p:grpSpPr>
        <a:xfrm>
          <a:off x="0" y="0"/>
          <a:ext cx="0" cy="0"/>
          <a:chOff x="0" y="0"/>
          <a:chExt cx="0" cy="0"/>
        </a:xfrm>
      </p:grpSpPr>
      <p:sp>
        <p:nvSpPr>
          <p:cNvPr id="25" name="Google Shape;25;p4"/>
          <p:cNvSpPr/>
          <p:nvPr/>
        </p:nvSpPr>
        <p:spPr>
          <a:xfrm>
            <a:off x="0" y="5749667"/>
            <a:ext cx="121920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p:txBody>
      </p:sp>
      <p:sp>
        <p:nvSpPr>
          <p:cNvPr id="26" name="Google Shape;26;p4"/>
          <p:cNvSpPr txBox="1">
            <a:spLocks noGrp="1"/>
          </p:cNvSpPr>
          <p:nvPr>
            <p:ph type="subTitle" idx="1"/>
          </p:nvPr>
        </p:nvSpPr>
        <p:spPr>
          <a:xfrm>
            <a:off x="96200" y="5693589"/>
            <a:ext cx="11999600" cy="645200"/>
          </a:xfrm>
          <a:prstGeom prst="rect">
            <a:avLst/>
          </a:prstGeom>
          <a:ln>
            <a:noFill/>
          </a:ln>
        </p:spPr>
        <p:txBody>
          <a:bodyPr spcFirstLastPara="1" wrap="square" lIns="91425" tIns="91425" rIns="91425" bIns="91425" anchor="ctr" anchorCtr="0"/>
          <a:lstStyle>
            <a:lvl1pPr lvl="0" algn="ctr" rtl="0">
              <a:spcBef>
                <a:spcPts val="600"/>
              </a:spcBef>
              <a:spcAft>
                <a:spcPts val="0"/>
              </a:spcAft>
              <a:buNone/>
              <a:defRPr sz="1600" b="1">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27" name="Google Shape;27;p4"/>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28" name="Google Shape;28;p4"/>
          <p:cNvSpPr txBox="1">
            <a:spLocks noGrp="1"/>
          </p:cNvSpPr>
          <p:nvPr>
            <p:ph type="body" idx="2"/>
          </p:nvPr>
        </p:nvSpPr>
        <p:spPr>
          <a:xfrm>
            <a:off x="214467" y="959351"/>
            <a:ext cx="11348400" cy="45908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a:lvl1pPr>
            <a:lvl2pPr marL="914400" lvl="1" indent="-342900">
              <a:spcBef>
                <a:spcPts val="0"/>
              </a:spcBef>
              <a:spcAft>
                <a:spcPts val="0"/>
              </a:spcAft>
              <a:buSzPts val="18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9" name="Google Shape;29;p4"/>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30" name="Google Shape;30;p4"/>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1" name="Google Shape;31;p4"/>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32" name="Google Shape;32;p4"/>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423271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1 - Title &amp; Subtitle">
  <p:cSld name="1.1 - Title &amp; Subtitle">
    <p:spTree>
      <p:nvGrpSpPr>
        <p:cNvPr id="1" name="Shape 302"/>
        <p:cNvGrpSpPr/>
        <p:nvPr/>
      </p:nvGrpSpPr>
      <p:grpSpPr>
        <a:xfrm>
          <a:off x="0" y="0"/>
          <a:ext cx="0" cy="0"/>
          <a:chOff x="0" y="0"/>
          <a:chExt cx="0" cy="0"/>
        </a:xfrm>
      </p:grpSpPr>
      <p:sp>
        <p:nvSpPr>
          <p:cNvPr id="303" name="Google Shape;303;p33"/>
          <p:cNvSpPr txBox="1">
            <a:spLocks noGrp="1"/>
          </p:cNvSpPr>
          <p:nvPr>
            <p:ph type="title"/>
          </p:nvPr>
        </p:nvSpPr>
        <p:spPr>
          <a:xfrm>
            <a:off x="1842800" y="2450767"/>
            <a:ext cx="8506400" cy="1206800"/>
          </a:xfrm>
          <a:prstGeom prst="rect">
            <a:avLst/>
          </a:prstGeom>
        </p:spPr>
        <p:txBody>
          <a:bodyPr spcFirstLastPara="1" wrap="square" lIns="91425" tIns="91425" rIns="91425" bIns="91425" anchor="ctr" anchorCtr="0"/>
          <a:lstStyle>
            <a:lvl1pPr lvl="0" algn="ctr" rtl="0">
              <a:spcBef>
                <a:spcPts val="0"/>
              </a:spcBef>
              <a:spcAft>
                <a:spcPts val="0"/>
              </a:spcAft>
              <a:buNone/>
              <a:defRPr sz="3600" b="1">
                <a:latin typeface="Roboto"/>
                <a:ea typeface="Roboto"/>
                <a:cs typeface="Roboto"/>
                <a:sym typeface="Roboto"/>
              </a:defRPr>
            </a:lvl1pPr>
            <a:lvl2pPr lvl="1" algn="ctr" rtl="0">
              <a:spcBef>
                <a:spcPts val="0"/>
              </a:spcBef>
              <a:spcAft>
                <a:spcPts val="0"/>
              </a:spcAft>
              <a:buNone/>
              <a:defRPr sz="3600" b="1">
                <a:latin typeface="Roboto"/>
                <a:ea typeface="Roboto"/>
                <a:cs typeface="Roboto"/>
                <a:sym typeface="Roboto"/>
              </a:defRPr>
            </a:lvl2pPr>
            <a:lvl3pPr lvl="2" algn="ctr" rtl="0">
              <a:spcBef>
                <a:spcPts val="0"/>
              </a:spcBef>
              <a:spcAft>
                <a:spcPts val="0"/>
              </a:spcAft>
              <a:buNone/>
              <a:defRPr sz="3600" b="1">
                <a:latin typeface="Roboto"/>
                <a:ea typeface="Roboto"/>
                <a:cs typeface="Roboto"/>
                <a:sym typeface="Roboto"/>
              </a:defRPr>
            </a:lvl3pPr>
            <a:lvl4pPr lvl="3" algn="ctr" rtl="0">
              <a:spcBef>
                <a:spcPts val="0"/>
              </a:spcBef>
              <a:spcAft>
                <a:spcPts val="0"/>
              </a:spcAft>
              <a:buNone/>
              <a:defRPr sz="3600" b="1">
                <a:latin typeface="Roboto"/>
                <a:ea typeface="Roboto"/>
                <a:cs typeface="Roboto"/>
                <a:sym typeface="Roboto"/>
              </a:defRPr>
            </a:lvl4pPr>
            <a:lvl5pPr lvl="4" algn="ctr" rtl="0">
              <a:spcBef>
                <a:spcPts val="0"/>
              </a:spcBef>
              <a:spcAft>
                <a:spcPts val="0"/>
              </a:spcAft>
              <a:buNone/>
              <a:defRPr sz="3600" b="1">
                <a:latin typeface="Roboto"/>
                <a:ea typeface="Roboto"/>
                <a:cs typeface="Roboto"/>
                <a:sym typeface="Roboto"/>
              </a:defRPr>
            </a:lvl5pPr>
            <a:lvl6pPr lvl="5" algn="ctr" rtl="0">
              <a:spcBef>
                <a:spcPts val="0"/>
              </a:spcBef>
              <a:spcAft>
                <a:spcPts val="0"/>
              </a:spcAft>
              <a:buNone/>
              <a:defRPr sz="3600" b="1">
                <a:latin typeface="Roboto"/>
                <a:ea typeface="Roboto"/>
                <a:cs typeface="Roboto"/>
                <a:sym typeface="Roboto"/>
              </a:defRPr>
            </a:lvl6pPr>
            <a:lvl7pPr lvl="6" algn="ctr" rtl="0">
              <a:spcBef>
                <a:spcPts val="0"/>
              </a:spcBef>
              <a:spcAft>
                <a:spcPts val="0"/>
              </a:spcAft>
              <a:buNone/>
              <a:defRPr sz="3600" b="1">
                <a:latin typeface="Roboto"/>
                <a:ea typeface="Roboto"/>
                <a:cs typeface="Roboto"/>
                <a:sym typeface="Roboto"/>
              </a:defRPr>
            </a:lvl7pPr>
            <a:lvl8pPr lvl="7" algn="ctr" rtl="0">
              <a:spcBef>
                <a:spcPts val="0"/>
              </a:spcBef>
              <a:spcAft>
                <a:spcPts val="0"/>
              </a:spcAft>
              <a:buNone/>
              <a:defRPr sz="3600" b="1">
                <a:latin typeface="Roboto"/>
                <a:ea typeface="Roboto"/>
                <a:cs typeface="Roboto"/>
                <a:sym typeface="Roboto"/>
              </a:defRPr>
            </a:lvl8pPr>
            <a:lvl9pPr lvl="8" algn="ctr" rtl="0">
              <a:spcBef>
                <a:spcPts val="0"/>
              </a:spcBef>
              <a:spcAft>
                <a:spcPts val="0"/>
              </a:spcAft>
              <a:buNone/>
              <a:defRPr sz="3600" b="1">
                <a:latin typeface="Roboto"/>
                <a:ea typeface="Roboto"/>
                <a:cs typeface="Roboto"/>
                <a:sym typeface="Roboto"/>
              </a:defRPr>
            </a:lvl9pPr>
          </a:lstStyle>
          <a:p>
            <a:endParaRPr/>
          </a:p>
        </p:txBody>
      </p:sp>
      <p:sp>
        <p:nvSpPr>
          <p:cNvPr id="304" name="Google Shape;304;p33"/>
          <p:cNvSpPr txBox="1">
            <a:spLocks noGrp="1"/>
          </p:cNvSpPr>
          <p:nvPr>
            <p:ph type="subTitle" idx="1"/>
          </p:nvPr>
        </p:nvSpPr>
        <p:spPr>
          <a:xfrm>
            <a:off x="609600" y="3631753"/>
            <a:ext cx="10972800" cy="1039600"/>
          </a:xfrm>
          <a:prstGeom prst="rect">
            <a:avLst/>
          </a:prstGeom>
        </p:spPr>
        <p:txBody>
          <a:bodyPr spcFirstLastPara="1" wrap="square" lIns="91425" tIns="91425" rIns="91425" bIns="91425" anchor="ctr" anchorCtr="0"/>
          <a:lstStyle>
            <a:lvl1pPr lvl="0" algn="ctr" rtl="0">
              <a:spcBef>
                <a:spcPts val="600"/>
              </a:spcBef>
              <a:spcAft>
                <a:spcPts val="0"/>
              </a:spcAft>
              <a:buNone/>
              <a:defRPr sz="1800" b="1">
                <a:solidFill>
                  <a:srgbClr val="666666"/>
                </a:solidFill>
              </a:defRPr>
            </a:lvl1pPr>
            <a:lvl2pPr lvl="1" algn="ctr" rtl="0">
              <a:spcBef>
                <a:spcPts val="600"/>
              </a:spcBef>
              <a:spcAft>
                <a:spcPts val="0"/>
              </a:spcAft>
              <a:buNone/>
              <a:defRPr sz="1800" b="1">
                <a:solidFill>
                  <a:schemeClr val="accent4"/>
                </a:solidFill>
              </a:defRPr>
            </a:lvl2pPr>
            <a:lvl3pPr lvl="2" algn="ctr" rtl="0">
              <a:spcBef>
                <a:spcPts val="600"/>
              </a:spcBef>
              <a:spcAft>
                <a:spcPts val="0"/>
              </a:spcAft>
              <a:buNone/>
              <a:defRPr sz="1800" b="1">
                <a:solidFill>
                  <a:schemeClr val="accent4"/>
                </a:solidFill>
              </a:defRPr>
            </a:lvl3pPr>
            <a:lvl4pPr lvl="3" algn="ctr" rtl="0">
              <a:spcBef>
                <a:spcPts val="600"/>
              </a:spcBef>
              <a:spcAft>
                <a:spcPts val="0"/>
              </a:spcAft>
              <a:buNone/>
              <a:defRPr sz="1800" b="1">
                <a:solidFill>
                  <a:schemeClr val="accent4"/>
                </a:solidFill>
              </a:defRPr>
            </a:lvl4pPr>
            <a:lvl5pPr lvl="4" algn="ctr" rtl="0">
              <a:spcBef>
                <a:spcPts val="600"/>
              </a:spcBef>
              <a:spcAft>
                <a:spcPts val="0"/>
              </a:spcAft>
              <a:buNone/>
              <a:defRPr sz="1800" b="1">
                <a:solidFill>
                  <a:schemeClr val="accent4"/>
                </a:solidFill>
              </a:defRPr>
            </a:lvl5pPr>
            <a:lvl6pPr lvl="5" algn="ctr" rtl="0">
              <a:spcBef>
                <a:spcPts val="600"/>
              </a:spcBef>
              <a:spcAft>
                <a:spcPts val="0"/>
              </a:spcAft>
              <a:buNone/>
              <a:defRPr sz="1800" b="1">
                <a:solidFill>
                  <a:schemeClr val="accent4"/>
                </a:solidFill>
              </a:defRPr>
            </a:lvl6pPr>
            <a:lvl7pPr lvl="6" algn="ctr" rtl="0">
              <a:spcBef>
                <a:spcPts val="600"/>
              </a:spcBef>
              <a:spcAft>
                <a:spcPts val="0"/>
              </a:spcAft>
              <a:buNone/>
              <a:defRPr sz="1800" b="1">
                <a:solidFill>
                  <a:schemeClr val="accent4"/>
                </a:solidFill>
              </a:defRPr>
            </a:lvl7pPr>
            <a:lvl8pPr lvl="7" algn="ctr" rtl="0">
              <a:spcBef>
                <a:spcPts val="600"/>
              </a:spcBef>
              <a:spcAft>
                <a:spcPts val="0"/>
              </a:spcAft>
              <a:buNone/>
              <a:defRPr sz="1800" b="1">
                <a:solidFill>
                  <a:schemeClr val="accent4"/>
                </a:solidFill>
              </a:defRPr>
            </a:lvl8pPr>
            <a:lvl9pPr lvl="8" algn="ctr" rtl="0">
              <a:spcBef>
                <a:spcPts val="600"/>
              </a:spcBef>
              <a:spcAft>
                <a:spcPts val="0"/>
              </a:spcAft>
              <a:buNone/>
              <a:defRPr sz="1800" b="1">
                <a:solidFill>
                  <a:schemeClr val="accent4"/>
                </a:solidFill>
              </a:defRPr>
            </a:lvl9pPr>
          </a:lstStyle>
          <a:p>
            <a:endParaRPr/>
          </a:p>
        </p:txBody>
      </p:sp>
      <p:sp>
        <p:nvSpPr>
          <p:cNvPr id="305" name="Google Shape;305;p33"/>
          <p:cNvSpPr txBox="1"/>
          <p:nvPr/>
        </p:nvSpPr>
        <p:spPr>
          <a:xfrm>
            <a:off x="3483400" y="6495133"/>
            <a:ext cx="5225200" cy="3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pic>
        <p:nvPicPr>
          <p:cNvPr id="306" name="Google Shape;306;p33"/>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307" name="Google Shape;307;p33"/>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98722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2 - Title &amp; Textbox">
  <p:cSld name="1.2 - Title &amp; Textbox">
    <p:spTree>
      <p:nvGrpSpPr>
        <p:cNvPr id="1" name="Shape 308"/>
        <p:cNvGrpSpPr/>
        <p:nvPr/>
      </p:nvGrpSpPr>
      <p:grpSpPr>
        <a:xfrm>
          <a:off x="0" y="0"/>
          <a:ext cx="0" cy="0"/>
          <a:chOff x="0" y="0"/>
          <a:chExt cx="0" cy="0"/>
        </a:xfrm>
      </p:grpSpPr>
      <p:sp>
        <p:nvSpPr>
          <p:cNvPr id="309" name="Google Shape;309;p34"/>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0" name="Google Shape;310;p34"/>
          <p:cNvSpPr txBox="1">
            <a:spLocks noGrp="1"/>
          </p:cNvSpPr>
          <p:nvPr>
            <p:ph type="sldNum" idx="12"/>
          </p:nvPr>
        </p:nvSpPr>
        <p:spPr>
          <a:xfrm>
            <a:off x="11409045" y="63495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311" name="Google Shape;311;p34"/>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312" name="Google Shape;312;p34"/>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
        <p:nvSpPr>
          <p:cNvPr id="313" name="Google Shape;313;p34"/>
          <p:cNvSpPr txBox="1">
            <a:spLocks noGrp="1"/>
          </p:cNvSpPr>
          <p:nvPr>
            <p:ph type="body" idx="1"/>
          </p:nvPr>
        </p:nvSpPr>
        <p:spPr>
          <a:xfrm>
            <a:off x="214452" y="1020300"/>
            <a:ext cx="11348400" cy="46564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035424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3 - Textbox &amp; Action Box">
  <p:cSld name="1.3 - Textbox &amp; Action Box">
    <p:spTree>
      <p:nvGrpSpPr>
        <p:cNvPr id="1" name="Shape 314"/>
        <p:cNvGrpSpPr/>
        <p:nvPr/>
      </p:nvGrpSpPr>
      <p:grpSpPr>
        <a:xfrm>
          <a:off x="0" y="0"/>
          <a:ext cx="0" cy="0"/>
          <a:chOff x="0" y="0"/>
          <a:chExt cx="0" cy="0"/>
        </a:xfrm>
      </p:grpSpPr>
      <p:sp>
        <p:nvSpPr>
          <p:cNvPr id="315" name="Google Shape;315;p35"/>
          <p:cNvSpPr/>
          <p:nvPr/>
        </p:nvSpPr>
        <p:spPr>
          <a:xfrm>
            <a:off x="0" y="5749667"/>
            <a:ext cx="121920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p:txBody>
      </p:sp>
      <p:sp>
        <p:nvSpPr>
          <p:cNvPr id="316" name="Google Shape;316;p35"/>
          <p:cNvSpPr txBox="1">
            <a:spLocks noGrp="1"/>
          </p:cNvSpPr>
          <p:nvPr>
            <p:ph type="subTitle" idx="1"/>
          </p:nvPr>
        </p:nvSpPr>
        <p:spPr>
          <a:xfrm>
            <a:off x="96200" y="5693589"/>
            <a:ext cx="11999600" cy="645200"/>
          </a:xfrm>
          <a:prstGeom prst="rect">
            <a:avLst/>
          </a:prstGeom>
          <a:ln>
            <a:noFill/>
          </a:ln>
        </p:spPr>
        <p:txBody>
          <a:bodyPr spcFirstLastPara="1" wrap="square" lIns="91425" tIns="91425" rIns="91425" bIns="91425" anchor="ctr" anchorCtr="0"/>
          <a:lstStyle>
            <a:lvl1pPr lvl="0" algn="ctr" rtl="0">
              <a:spcBef>
                <a:spcPts val="600"/>
              </a:spcBef>
              <a:spcAft>
                <a:spcPts val="0"/>
              </a:spcAft>
              <a:buNone/>
              <a:defRPr b="1">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317" name="Google Shape;317;p35"/>
          <p:cNvSpPr txBox="1">
            <a:spLocks noGrp="1"/>
          </p:cNvSpPr>
          <p:nvPr>
            <p:ph type="body" idx="2"/>
          </p:nvPr>
        </p:nvSpPr>
        <p:spPr>
          <a:xfrm>
            <a:off x="214467" y="959351"/>
            <a:ext cx="11348400" cy="45908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18" name="Google Shape;318;p35"/>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319" name="Google Shape;319;p35"/>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20" name="Google Shape;320;p35"/>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321" name="Google Shape;321;p35"/>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878760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4 - Subtitle &amp; Picture">
  <p:cSld name="1.4 - Subtitle &amp; Picture">
    <p:spTree>
      <p:nvGrpSpPr>
        <p:cNvPr id="1" name="Shape 322"/>
        <p:cNvGrpSpPr/>
        <p:nvPr/>
      </p:nvGrpSpPr>
      <p:grpSpPr>
        <a:xfrm>
          <a:off x="0" y="0"/>
          <a:ext cx="0" cy="0"/>
          <a:chOff x="0" y="0"/>
          <a:chExt cx="0" cy="0"/>
        </a:xfrm>
      </p:grpSpPr>
      <p:sp>
        <p:nvSpPr>
          <p:cNvPr id="323" name="Google Shape;323;p36"/>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324" name="Google Shape;324;p36"/>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325" name="Google Shape;325;p36"/>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b="1">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326" name="Google Shape;326;p3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327" name="Google Shape;327;p3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328" name="Google Shape;328;p36"/>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329" name="Google Shape;329;p36"/>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330" name="Google Shape;330;p36"/>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158632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5 - Subtitle &amp; 1 Picture">
  <p:cSld name="1.5 - Subtitle &amp; 1 Picture">
    <p:spTree>
      <p:nvGrpSpPr>
        <p:cNvPr id="1" name="Shape 331"/>
        <p:cNvGrpSpPr/>
        <p:nvPr/>
      </p:nvGrpSpPr>
      <p:grpSpPr>
        <a:xfrm>
          <a:off x="0" y="0"/>
          <a:ext cx="0" cy="0"/>
          <a:chOff x="0" y="0"/>
          <a:chExt cx="0" cy="0"/>
        </a:xfrm>
      </p:grpSpPr>
      <p:sp>
        <p:nvSpPr>
          <p:cNvPr id="332" name="Google Shape;332;p37"/>
          <p:cNvSpPr/>
          <p:nvPr/>
        </p:nvSpPr>
        <p:spPr>
          <a:xfrm rot="-5400000">
            <a:off x="7538400" y="2547200"/>
            <a:ext cx="4449600" cy="214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333" name="Google Shape;333;p37"/>
          <p:cNvCxnSpPr/>
          <p:nvPr/>
        </p:nvCxnSpPr>
        <p:spPr>
          <a:xfrm rot="10800000">
            <a:off x="8911200" y="3823860"/>
            <a:ext cx="1700800" cy="0"/>
          </a:xfrm>
          <a:prstGeom prst="straightConnector1">
            <a:avLst/>
          </a:prstGeom>
          <a:noFill/>
          <a:ln w="19050" cap="flat" cmpd="sng">
            <a:solidFill>
              <a:srgbClr val="FFFFFF"/>
            </a:solidFill>
            <a:prstDash val="solid"/>
            <a:round/>
            <a:headEnd type="none" w="med" len="med"/>
            <a:tailEnd type="none" w="med" len="med"/>
          </a:ln>
        </p:spPr>
      </p:cxnSp>
      <p:sp>
        <p:nvSpPr>
          <p:cNvPr id="334" name="Google Shape;334;p37"/>
          <p:cNvSpPr txBox="1">
            <a:spLocks noGrp="1"/>
          </p:cNvSpPr>
          <p:nvPr>
            <p:ph type="subTitle" idx="1"/>
          </p:nvPr>
        </p:nvSpPr>
        <p:spPr>
          <a:xfrm>
            <a:off x="8791667" y="3701771"/>
            <a:ext cx="1908000" cy="13436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335" name="Google Shape;335;p3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336" name="Google Shape;336;p3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337" name="Google Shape;337;p37"/>
          <p:cNvSpPr txBox="1">
            <a:spLocks noGrp="1"/>
          </p:cNvSpPr>
          <p:nvPr>
            <p:ph type="subTitle" idx="2"/>
          </p:nvPr>
        </p:nvSpPr>
        <p:spPr>
          <a:xfrm>
            <a:off x="879166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338" name="Google Shape;338;p37"/>
          <p:cNvSpPr txBox="1">
            <a:spLocks noGrp="1"/>
          </p:cNvSpPr>
          <p:nvPr>
            <p:ph type="title"/>
          </p:nvPr>
        </p:nvSpPr>
        <p:spPr>
          <a:xfrm>
            <a:off x="915133" y="2072833"/>
            <a:ext cx="6466000" cy="1206800"/>
          </a:xfrm>
          <a:prstGeom prst="rect">
            <a:avLst/>
          </a:prstGeom>
        </p:spPr>
        <p:txBody>
          <a:bodyPr spcFirstLastPara="1" wrap="square" lIns="91425" tIns="91425" rIns="91425" bIns="91425" anchor="ctr" anchorCtr="0"/>
          <a:lstStyle>
            <a:lvl1pPr lvl="0" algn="r" rtl="0">
              <a:spcBef>
                <a:spcPts val="0"/>
              </a:spcBef>
              <a:spcAft>
                <a:spcPts val="0"/>
              </a:spcAft>
              <a:buNone/>
              <a:defRPr sz="4000" b="1">
                <a:latin typeface="Roboto"/>
                <a:ea typeface="Roboto"/>
                <a:cs typeface="Roboto"/>
                <a:sym typeface="Roboto"/>
              </a:defRPr>
            </a:lvl1pPr>
            <a:lvl2pPr lvl="1" algn="r" rtl="0">
              <a:spcBef>
                <a:spcPts val="0"/>
              </a:spcBef>
              <a:spcAft>
                <a:spcPts val="0"/>
              </a:spcAft>
              <a:buNone/>
              <a:defRPr sz="4000">
                <a:latin typeface="Roboto"/>
                <a:ea typeface="Roboto"/>
                <a:cs typeface="Roboto"/>
                <a:sym typeface="Roboto"/>
              </a:defRPr>
            </a:lvl2pPr>
            <a:lvl3pPr lvl="2" algn="r" rtl="0">
              <a:spcBef>
                <a:spcPts val="0"/>
              </a:spcBef>
              <a:spcAft>
                <a:spcPts val="0"/>
              </a:spcAft>
              <a:buNone/>
              <a:defRPr sz="4000">
                <a:latin typeface="Roboto"/>
                <a:ea typeface="Roboto"/>
                <a:cs typeface="Roboto"/>
                <a:sym typeface="Roboto"/>
              </a:defRPr>
            </a:lvl3pPr>
            <a:lvl4pPr lvl="3" algn="r" rtl="0">
              <a:spcBef>
                <a:spcPts val="0"/>
              </a:spcBef>
              <a:spcAft>
                <a:spcPts val="0"/>
              </a:spcAft>
              <a:buNone/>
              <a:defRPr sz="4000">
                <a:latin typeface="Roboto"/>
                <a:ea typeface="Roboto"/>
                <a:cs typeface="Roboto"/>
                <a:sym typeface="Roboto"/>
              </a:defRPr>
            </a:lvl4pPr>
            <a:lvl5pPr lvl="4" algn="r" rtl="0">
              <a:spcBef>
                <a:spcPts val="0"/>
              </a:spcBef>
              <a:spcAft>
                <a:spcPts val="0"/>
              </a:spcAft>
              <a:buNone/>
              <a:defRPr sz="4000">
                <a:latin typeface="Roboto"/>
                <a:ea typeface="Roboto"/>
                <a:cs typeface="Roboto"/>
                <a:sym typeface="Roboto"/>
              </a:defRPr>
            </a:lvl5pPr>
            <a:lvl6pPr lvl="5" algn="r" rtl="0">
              <a:spcBef>
                <a:spcPts val="0"/>
              </a:spcBef>
              <a:spcAft>
                <a:spcPts val="0"/>
              </a:spcAft>
              <a:buNone/>
              <a:defRPr sz="4000">
                <a:latin typeface="Roboto"/>
                <a:ea typeface="Roboto"/>
                <a:cs typeface="Roboto"/>
                <a:sym typeface="Roboto"/>
              </a:defRPr>
            </a:lvl6pPr>
            <a:lvl7pPr lvl="6" algn="r" rtl="0">
              <a:spcBef>
                <a:spcPts val="0"/>
              </a:spcBef>
              <a:spcAft>
                <a:spcPts val="0"/>
              </a:spcAft>
              <a:buNone/>
              <a:defRPr sz="4000">
                <a:latin typeface="Roboto"/>
                <a:ea typeface="Roboto"/>
                <a:cs typeface="Roboto"/>
                <a:sym typeface="Roboto"/>
              </a:defRPr>
            </a:lvl7pPr>
            <a:lvl8pPr lvl="7" algn="r" rtl="0">
              <a:spcBef>
                <a:spcPts val="0"/>
              </a:spcBef>
              <a:spcAft>
                <a:spcPts val="0"/>
              </a:spcAft>
              <a:buNone/>
              <a:defRPr sz="4000">
                <a:latin typeface="Roboto"/>
                <a:ea typeface="Roboto"/>
                <a:cs typeface="Roboto"/>
                <a:sym typeface="Roboto"/>
              </a:defRPr>
            </a:lvl8pPr>
            <a:lvl9pPr lvl="8" algn="r" rtl="0">
              <a:spcBef>
                <a:spcPts val="0"/>
              </a:spcBef>
              <a:spcAft>
                <a:spcPts val="0"/>
              </a:spcAft>
              <a:buNone/>
              <a:defRPr sz="4000">
                <a:latin typeface="Roboto"/>
                <a:ea typeface="Roboto"/>
                <a:cs typeface="Roboto"/>
                <a:sym typeface="Roboto"/>
              </a:defRPr>
            </a:lvl9pPr>
          </a:lstStyle>
          <a:p>
            <a:endParaRPr/>
          </a:p>
        </p:txBody>
      </p:sp>
      <p:sp>
        <p:nvSpPr>
          <p:cNvPr id="339" name="Google Shape;339;p37"/>
          <p:cNvSpPr txBox="1">
            <a:spLocks noGrp="1"/>
          </p:cNvSpPr>
          <p:nvPr>
            <p:ph type="subTitle" idx="3"/>
          </p:nvPr>
        </p:nvSpPr>
        <p:spPr>
          <a:xfrm>
            <a:off x="736333" y="3322900"/>
            <a:ext cx="6624400" cy="1039600"/>
          </a:xfrm>
          <a:prstGeom prst="rect">
            <a:avLst/>
          </a:prstGeom>
        </p:spPr>
        <p:txBody>
          <a:bodyPr spcFirstLastPara="1" wrap="square" lIns="91425" tIns="91425" rIns="91425" bIns="91425" anchor="ctr" anchorCtr="0"/>
          <a:lstStyle>
            <a:lvl1pPr lvl="0" algn="r" rtl="0">
              <a:spcBef>
                <a:spcPts val="600"/>
              </a:spcBef>
              <a:spcAft>
                <a:spcPts val="0"/>
              </a:spcAft>
              <a:buNone/>
              <a:defRPr>
                <a:solidFill>
                  <a:srgbClr val="666666"/>
                </a:solidFill>
              </a:defRPr>
            </a:lvl1pPr>
            <a:lvl2pPr lvl="1" algn="r" rtl="0">
              <a:spcBef>
                <a:spcPts val="600"/>
              </a:spcBef>
              <a:spcAft>
                <a:spcPts val="0"/>
              </a:spcAft>
              <a:buNone/>
              <a:defRPr b="1">
                <a:solidFill>
                  <a:schemeClr val="accent4"/>
                </a:solidFill>
              </a:defRPr>
            </a:lvl2pPr>
            <a:lvl3pPr lvl="2" algn="r" rtl="0">
              <a:spcBef>
                <a:spcPts val="600"/>
              </a:spcBef>
              <a:spcAft>
                <a:spcPts val="0"/>
              </a:spcAft>
              <a:buNone/>
              <a:defRPr b="1">
                <a:solidFill>
                  <a:schemeClr val="accent4"/>
                </a:solidFill>
              </a:defRPr>
            </a:lvl3pPr>
            <a:lvl4pPr lvl="3" algn="r" rtl="0">
              <a:spcBef>
                <a:spcPts val="600"/>
              </a:spcBef>
              <a:spcAft>
                <a:spcPts val="0"/>
              </a:spcAft>
              <a:buNone/>
              <a:defRPr b="1">
                <a:solidFill>
                  <a:schemeClr val="accent4"/>
                </a:solidFill>
              </a:defRPr>
            </a:lvl4pPr>
            <a:lvl5pPr lvl="4" algn="r" rtl="0">
              <a:spcBef>
                <a:spcPts val="600"/>
              </a:spcBef>
              <a:spcAft>
                <a:spcPts val="0"/>
              </a:spcAft>
              <a:buNone/>
              <a:defRPr b="1">
                <a:solidFill>
                  <a:schemeClr val="accent4"/>
                </a:solidFill>
              </a:defRPr>
            </a:lvl5pPr>
            <a:lvl6pPr lvl="5" algn="r" rtl="0">
              <a:spcBef>
                <a:spcPts val="600"/>
              </a:spcBef>
              <a:spcAft>
                <a:spcPts val="0"/>
              </a:spcAft>
              <a:buNone/>
              <a:defRPr b="1">
                <a:solidFill>
                  <a:schemeClr val="accent4"/>
                </a:solidFill>
              </a:defRPr>
            </a:lvl6pPr>
            <a:lvl7pPr lvl="6" algn="r" rtl="0">
              <a:spcBef>
                <a:spcPts val="600"/>
              </a:spcBef>
              <a:spcAft>
                <a:spcPts val="0"/>
              </a:spcAft>
              <a:buNone/>
              <a:defRPr b="1">
                <a:solidFill>
                  <a:schemeClr val="accent4"/>
                </a:solidFill>
              </a:defRPr>
            </a:lvl7pPr>
            <a:lvl8pPr lvl="7" algn="r" rtl="0">
              <a:spcBef>
                <a:spcPts val="600"/>
              </a:spcBef>
              <a:spcAft>
                <a:spcPts val="0"/>
              </a:spcAft>
              <a:buNone/>
              <a:defRPr b="1">
                <a:solidFill>
                  <a:schemeClr val="accent4"/>
                </a:solidFill>
              </a:defRPr>
            </a:lvl8pPr>
            <a:lvl9pPr lvl="8" algn="r" rtl="0">
              <a:spcBef>
                <a:spcPts val="600"/>
              </a:spcBef>
              <a:spcAft>
                <a:spcPts val="0"/>
              </a:spcAft>
              <a:buNone/>
              <a:defRPr b="1">
                <a:solidFill>
                  <a:schemeClr val="accent4"/>
                </a:solidFill>
              </a:defRPr>
            </a:lvl9pPr>
          </a:lstStyle>
          <a:p>
            <a:endParaRPr/>
          </a:p>
        </p:txBody>
      </p:sp>
      <p:sp>
        <p:nvSpPr>
          <p:cNvPr id="340" name="Google Shape;340;p37"/>
          <p:cNvSpPr txBox="1"/>
          <p:nvPr/>
        </p:nvSpPr>
        <p:spPr>
          <a:xfrm>
            <a:off x="9075800"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341" name="Google Shape;341;p37"/>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342" name="Google Shape;342;p37"/>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343" name="Google Shape;343;p37"/>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713882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 - Subtitle &amp; 2 Pictures">
  <p:cSld name="1.6 - Subtitle &amp; 2 Pictures">
    <p:spTree>
      <p:nvGrpSpPr>
        <p:cNvPr id="1" name="Shape 344"/>
        <p:cNvGrpSpPr/>
        <p:nvPr/>
      </p:nvGrpSpPr>
      <p:grpSpPr>
        <a:xfrm>
          <a:off x="0" y="0"/>
          <a:ext cx="0" cy="0"/>
          <a:chOff x="0" y="0"/>
          <a:chExt cx="0" cy="0"/>
        </a:xfrm>
      </p:grpSpPr>
      <p:sp>
        <p:nvSpPr>
          <p:cNvPr id="345" name="Google Shape;345;p38"/>
          <p:cNvSpPr/>
          <p:nvPr/>
        </p:nvSpPr>
        <p:spPr>
          <a:xfrm rot="-5400000">
            <a:off x="7749233" y="2537200"/>
            <a:ext cx="4449600" cy="216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346" name="Google Shape;346;p38"/>
          <p:cNvCxnSpPr/>
          <p:nvPr/>
        </p:nvCxnSpPr>
        <p:spPr>
          <a:xfrm rot="10800000">
            <a:off x="9114400" y="3753573"/>
            <a:ext cx="1700800" cy="0"/>
          </a:xfrm>
          <a:prstGeom prst="straightConnector1">
            <a:avLst/>
          </a:prstGeom>
          <a:noFill/>
          <a:ln w="19050" cap="flat" cmpd="sng">
            <a:solidFill>
              <a:srgbClr val="FFFFFF"/>
            </a:solidFill>
            <a:prstDash val="solid"/>
            <a:round/>
            <a:headEnd type="none" w="med" len="med"/>
            <a:tailEnd type="none" w="med" len="med"/>
          </a:ln>
        </p:spPr>
      </p:cxnSp>
      <p:sp>
        <p:nvSpPr>
          <p:cNvPr id="347" name="Google Shape;347;p3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348" name="Google Shape;348;p3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349" name="Google Shape;349;p38"/>
          <p:cNvSpPr/>
          <p:nvPr/>
        </p:nvSpPr>
        <p:spPr>
          <a:xfrm rot="-5400000">
            <a:off x="5429748" y="2537200"/>
            <a:ext cx="4449600" cy="216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350" name="Google Shape;350;p38"/>
          <p:cNvCxnSpPr/>
          <p:nvPr/>
        </p:nvCxnSpPr>
        <p:spPr>
          <a:xfrm rot="10800000">
            <a:off x="6826615" y="3753573"/>
            <a:ext cx="1700800" cy="0"/>
          </a:xfrm>
          <a:prstGeom prst="straightConnector1">
            <a:avLst/>
          </a:prstGeom>
          <a:noFill/>
          <a:ln w="19050" cap="flat" cmpd="sng">
            <a:solidFill>
              <a:srgbClr val="FFFFFF"/>
            </a:solidFill>
            <a:prstDash val="solid"/>
            <a:round/>
            <a:headEnd type="none" w="med" len="med"/>
            <a:tailEnd type="none" w="med" len="med"/>
          </a:ln>
        </p:spPr>
      </p:cxnSp>
      <p:sp>
        <p:nvSpPr>
          <p:cNvPr id="351" name="Google Shape;351;p38"/>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352" name="Google Shape;352;p38"/>
          <p:cNvSpPr txBox="1">
            <a:spLocks noGrp="1"/>
          </p:cNvSpPr>
          <p:nvPr>
            <p:ph type="title"/>
          </p:nvPr>
        </p:nvSpPr>
        <p:spPr>
          <a:xfrm>
            <a:off x="1044925" y="2072833"/>
            <a:ext cx="5063200" cy="1206800"/>
          </a:xfrm>
          <a:prstGeom prst="rect">
            <a:avLst/>
          </a:prstGeom>
        </p:spPr>
        <p:txBody>
          <a:bodyPr spcFirstLastPara="1" wrap="square" lIns="91425" tIns="91425" rIns="91425" bIns="91425" anchor="ctr" anchorCtr="0"/>
          <a:lstStyle>
            <a:lvl1pPr lvl="0" algn="r" rtl="0">
              <a:spcBef>
                <a:spcPts val="0"/>
              </a:spcBef>
              <a:spcAft>
                <a:spcPts val="0"/>
              </a:spcAft>
              <a:buNone/>
              <a:defRPr b="1">
                <a:latin typeface="Roboto"/>
                <a:ea typeface="Roboto"/>
                <a:cs typeface="Roboto"/>
                <a:sym typeface="Roboto"/>
              </a:defRPr>
            </a:lvl1pPr>
            <a:lvl2pPr lvl="1" algn="r" rtl="0">
              <a:spcBef>
                <a:spcPts val="0"/>
              </a:spcBef>
              <a:spcAft>
                <a:spcPts val="0"/>
              </a:spcAft>
              <a:buNone/>
              <a:defRPr b="1">
                <a:latin typeface="Roboto"/>
                <a:ea typeface="Roboto"/>
                <a:cs typeface="Roboto"/>
                <a:sym typeface="Roboto"/>
              </a:defRPr>
            </a:lvl2pPr>
            <a:lvl3pPr lvl="2" algn="r" rtl="0">
              <a:spcBef>
                <a:spcPts val="0"/>
              </a:spcBef>
              <a:spcAft>
                <a:spcPts val="0"/>
              </a:spcAft>
              <a:buNone/>
              <a:defRPr b="1">
                <a:latin typeface="Roboto"/>
                <a:ea typeface="Roboto"/>
                <a:cs typeface="Roboto"/>
                <a:sym typeface="Roboto"/>
              </a:defRPr>
            </a:lvl3pPr>
            <a:lvl4pPr lvl="3" algn="r" rtl="0">
              <a:spcBef>
                <a:spcPts val="0"/>
              </a:spcBef>
              <a:spcAft>
                <a:spcPts val="0"/>
              </a:spcAft>
              <a:buNone/>
              <a:defRPr b="1">
                <a:latin typeface="Roboto"/>
                <a:ea typeface="Roboto"/>
                <a:cs typeface="Roboto"/>
                <a:sym typeface="Roboto"/>
              </a:defRPr>
            </a:lvl4pPr>
            <a:lvl5pPr lvl="4" algn="r" rtl="0">
              <a:spcBef>
                <a:spcPts val="0"/>
              </a:spcBef>
              <a:spcAft>
                <a:spcPts val="0"/>
              </a:spcAft>
              <a:buNone/>
              <a:defRPr b="1">
                <a:latin typeface="Roboto"/>
                <a:ea typeface="Roboto"/>
                <a:cs typeface="Roboto"/>
                <a:sym typeface="Roboto"/>
              </a:defRPr>
            </a:lvl5pPr>
            <a:lvl6pPr lvl="5" algn="r" rtl="0">
              <a:spcBef>
                <a:spcPts val="0"/>
              </a:spcBef>
              <a:spcAft>
                <a:spcPts val="0"/>
              </a:spcAft>
              <a:buNone/>
              <a:defRPr b="1">
                <a:latin typeface="Roboto"/>
                <a:ea typeface="Roboto"/>
                <a:cs typeface="Roboto"/>
                <a:sym typeface="Roboto"/>
              </a:defRPr>
            </a:lvl6pPr>
            <a:lvl7pPr lvl="6" algn="r" rtl="0">
              <a:spcBef>
                <a:spcPts val="0"/>
              </a:spcBef>
              <a:spcAft>
                <a:spcPts val="0"/>
              </a:spcAft>
              <a:buNone/>
              <a:defRPr b="1">
                <a:latin typeface="Roboto"/>
                <a:ea typeface="Roboto"/>
                <a:cs typeface="Roboto"/>
                <a:sym typeface="Roboto"/>
              </a:defRPr>
            </a:lvl7pPr>
            <a:lvl8pPr lvl="7" algn="r" rtl="0">
              <a:spcBef>
                <a:spcPts val="0"/>
              </a:spcBef>
              <a:spcAft>
                <a:spcPts val="0"/>
              </a:spcAft>
              <a:buNone/>
              <a:defRPr b="1">
                <a:latin typeface="Roboto"/>
                <a:ea typeface="Roboto"/>
                <a:cs typeface="Roboto"/>
                <a:sym typeface="Roboto"/>
              </a:defRPr>
            </a:lvl8pPr>
            <a:lvl9pPr lvl="8" algn="r" rtl="0">
              <a:spcBef>
                <a:spcPts val="0"/>
              </a:spcBef>
              <a:spcAft>
                <a:spcPts val="0"/>
              </a:spcAft>
              <a:buNone/>
              <a:defRPr b="1">
                <a:latin typeface="Roboto"/>
                <a:ea typeface="Roboto"/>
                <a:cs typeface="Roboto"/>
                <a:sym typeface="Roboto"/>
              </a:defRPr>
            </a:lvl9pPr>
          </a:lstStyle>
          <a:p>
            <a:endParaRPr/>
          </a:p>
        </p:txBody>
      </p:sp>
      <p:sp>
        <p:nvSpPr>
          <p:cNvPr id="353" name="Google Shape;353;p38"/>
          <p:cNvSpPr txBox="1">
            <a:spLocks noGrp="1"/>
          </p:cNvSpPr>
          <p:nvPr>
            <p:ph type="subTitle" idx="1"/>
          </p:nvPr>
        </p:nvSpPr>
        <p:spPr>
          <a:xfrm>
            <a:off x="933797" y="3356667"/>
            <a:ext cx="51744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800">
                <a:solidFill>
                  <a:srgbClr val="666666"/>
                </a:solidFill>
              </a:defRPr>
            </a:lvl1pPr>
            <a:lvl2pPr lvl="1" algn="r" rtl="0">
              <a:spcBef>
                <a:spcPts val="600"/>
              </a:spcBef>
              <a:spcAft>
                <a:spcPts val="0"/>
              </a:spcAft>
              <a:buNone/>
              <a:defRPr sz="1800" b="1">
                <a:solidFill>
                  <a:schemeClr val="accent4"/>
                </a:solidFill>
              </a:defRPr>
            </a:lvl2pPr>
            <a:lvl3pPr lvl="2" algn="r" rtl="0">
              <a:spcBef>
                <a:spcPts val="600"/>
              </a:spcBef>
              <a:spcAft>
                <a:spcPts val="0"/>
              </a:spcAft>
              <a:buNone/>
              <a:defRPr sz="1800" b="1">
                <a:solidFill>
                  <a:schemeClr val="accent4"/>
                </a:solidFill>
              </a:defRPr>
            </a:lvl3pPr>
            <a:lvl4pPr lvl="3" algn="r" rtl="0">
              <a:spcBef>
                <a:spcPts val="600"/>
              </a:spcBef>
              <a:spcAft>
                <a:spcPts val="0"/>
              </a:spcAft>
              <a:buNone/>
              <a:defRPr sz="1800" b="1">
                <a:solidFill>
                  <a:schemeClr val="accent4"/>
                </a:solidFill>
              </a:defRPr>
            </a:lvl4pPr>
            <a:lvl5pPr lvl="4" algn="r" rtl="0">
              <a:spcBef>
                <a:spcPts val="600"/>
              </a:spcBef>
              <a:spcAft>
                <a:spcPts val="0"/>
              </a:spcAft>
              <a:buNone/>
              <a:defRPr sz="1800" b="1">
                <a:solidFill>
                  <a:schemeClr val="accent4"/>
                </a:solidFill>
              </a:defRPr>
            </a:lvl5pPr>
            <a:lvl6pPr lvl="5" algn="r" rtl="0">
              <a:spcBef>
                <a:spcPts val="600"/>
              </a:spcBef>
              <a:spcAft>
                <a:spcPts val="0"/>
              </a:spcAft>
              <a:buNone/>
              <a:defRPr sz="1800" b="1">
                <a:solidFill>
                  <a:schemeClr val="accent4"/>
                </a:solidFill>
              </a:defRPr>
            </a:lvl6pPr>
            <a:lvl7pPr lvl="6" algn="r" rtl="0">
              <a:spcBef>
                <a:spcPts val="600"/>
              </a:spcBef>
              <a:spcAft>
                <a:spcPts val="0"/>
              </a:spcAft>
              <a:buNone/>
              <a:defRPr sz="1800" b="1">
                <a:solidFill>
                  <a:schemeClr val="accent4"/>
                </a:solidFill>
              </a:defRPr>
            </a:lvl7pPr>
            <a:lvl8pPr lvl="7" algn="r" rtl="0">
              <a:spcBef>
                <a:spcPts val="600"/>
              </a:spcBef>
              <a:spcAft>
                <a:spcPts val="0"/>
              </a:spcAft>
              <a:buNone/>
              <a:defRPr sz="1800" b="1">
                <a:solidFill>
                  <a:schemeClr val="accent4"/>
                </a:solidFill>
              </a:defRPr>
            </a:lvl8pPr>
            <a:lvl9pPr lvl="8" algn="r" rtl="0">
              <a:spcBef>
                <a:spcPts val="600"/>
              </a:spcBef>
              <a:spcAft>
                <a:spcPts val="0"/>
              </a:spcAft>
              <a:buNone/>
              <a:defRPr sz="1800" b="1">
                <a:solidFill>
                  <a:schemeClr val="accent4"/>
                </a:solidFill>
              </a:defRPr>
            </a:lvl9pPr>
          </a:lstStyle>
          <a:p>
            <a:endParaRPr/>
          </a:p>
        </p:txBody>
      </p:sp>
      <p:sp>
        <p:nvSpPr>
          <p:cNvPr id="354" name="Google Shape;354;p38"/>
          <p:cNvSpPr txBox="1">
            <a:spLocks noGrp="1"/>
          </p:cNvSpPr>
          <p:nvPr>
            <p:ph type="subTitle" idx="2"/>
          </p:nvPr>
        </p:nvSpPr>
        <p:spPr>
          <a:xfrm>
            <a:off x="8980648" y="3641483"/>
            <a:ext cx="1908000" cy="13404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355" name="Google Shape;355;p38"/>
          <p:cNvSpPr txBox="1">
            <a:spLocks noGrp="1"/>
          </p:cNvSpPr>
          <p:nvPr>
            <p:ph type="subTitle" idx="3"/>
          </p:nvPr>
        </p:nvSpPr>
        <p:spPr>
          <a:xfrm>
            <a:off x="8980665"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356" name="Google Shape;356;p38"/>
          <p:cNvSpPr txBox="1"/>
          <p:nvPr/>
        </p:nvSpPr>
        <p:spPr>
          <a:xfrm>
            <a:off x="9244716"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357" name="Google Shape;357;p38"/>
          <p:cNvSpPr txBox="1">
            <a:spLocks noGrp="1"/>
          </p:cNvSpPr>
          <p:nvPr>
            <p:ph type="subTitle" idx="4"/>
          </p:nvPr>
        </p:nvSpPr>
        <p:spPr>
          <a:xfrm>
            <a:off x="6743564" y="3641549"/>
            <a:ext cx="1908000" cy="13404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358" name="Google Shape;358;p38"/>
          <p:cNvSpPr txBox="1">
            <a:spLocks noGrp="1"/>
          </p:cNvSpPr>
          <p:nvPr>
            <p:ph type="subTitle" idx="5"/>
          </p:nvPr>
        </p:nvSpPr>
        <p:spPr>
          <a:xfrm>
            <a:off x="6743555"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359" name="Google Shape;359;p38"/>
          <p:cNvSpPr txBox="1"/>
          <p:nvPr/>
        </p:nvSpPr>
        <p:spPr>
          <a:xfrm>
            <a:off x="7007607"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pic>
        <p:nvPicPr>
          <p:cNvPr id="360" name="Google Shape;360;p38"/>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361" name="Google Shape;361;p38"/>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4254160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7 - Subtitle &amp; 3 Pictures">
  <p:cSld name="1.7 - Subtitle &amp; 3 Pictures">
    <p:spTree>
      <p:nvGrpSpPr>
        <p:cNvPr id="1" name="Shape 362"/>
        <p:cNvGrpSpPr/>
        <p:nvPr/>
      </p:nvGrpSpPr>
      <p:grpSpPr>
        <a:xfrm>
          <a:off x="0" y="0"/>
          <a:ext cx="0" cy="0"/>
          <a:chOff x="0" y="0"/>
          <a:chExt cx="0" cy="0"/>
        </a:xfrm>
      </p:grpSpPr>
      <p:sp>
        <p:nvSpPr>
          <p:cNvPr id="363" name="Google Shape;363;p39"/>
          <p:cNvSpPr/>
          <p:nvPr/>
        </p:nvSpPr>
        <p:spPr>
          <a:xfrm rot="-5400000">
            <a:off x="7729233" y="2557200"/>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364" name="Google Shape;364;p39"/>
          <p:cNvCxnSpPr/>
          <p:nvPr/>
        </p:nvCxnSpPr>
        <p:spPr>
          <a:xfrm rot="10800000">
            <a:off x="9114400"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365" name="Google Shape;365;p3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366" name="Google Shape;366;p3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367" name="Google Shape;367;p39"/>
          <p:cNvSpPr/>
          <p:nvPr/>
        </p:nvSpPr>
        <p:spPr>
          <a:xfrm rot="-5400000">
            <a:off x="5480053" y="2557200"/>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368" name="Google Shape;368;p39"/>
          <p:cNvCxnSpPr/>
          <p:nvPr/>
        </p:nvCxnSpPr>
        <p:spPr>
          <a:xfrm rot="10800000">
            <a:off x="6876820"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369" name="Google Shape;369;p39"/>
          <p:cNvSpPr/>
          <p:nvPr/>
        </p:nvSpPr>
        <p:spPr>
          <a:xfrm rot="-5400000">
            <a:off x="3215568" y="2552400"/>
            <a:ext cx="4449600" cy="21384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370" name="Google Shape;370;p39"/>
          <p:cNvCxnSpPr/>
          <p:nvPr/>
        </p:nvCxnSpPr>
        <p:spPr>
          <a:xfrm rot="10800000">
            <a:off x="4589035"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371" name="Google Shape;371;p39"/>
          <p:cNvSpPr txBox="1">
            <a:spLocks noGrp="1"/>
          </p:cNvSpPr>
          <p:nvPr>
            <p:ph type="title"/>
          </p:nvPr>
        </p:nvSpPr>
        <p:spPr>
          <a:xfrm>
            <a:off x="805515" y="2072833"/>
            <a:ext cx="3106400" cy="1206800"/>
          </a:xfrm>
          <a:prstGeom prst="rect">
            <a:avLst/>
          </a:prstGeom>
        </p:spPr>
        <p:txBody>
          <a:bodyPr spcFirstLastPara="1" wrap="square" lIns="91425" tIns="91425" rIns="91425" bIns="91425" anchor="ctr" anchorCtr="0"/>
          <a:lstStyle>
            <a:lvl1pPr lvl="0" algn="r" rtl="0">
              <a:spcBef>
                <a:spcPts val="0"/>
              </a:spcBef>
              <a:spcAft>
                <a:spcPts val="0"/>
              </a:spcAft>
              <a:buNone/>
              <a:defRPr sz="2400" b="1">
                <a:latin typeface="Roboto"/>
                <a:ea typeface="Roboto"/>
                <a:cs typeface="Roboto"/>
                <a:sym typeface="Roboto"/>
              </a:defRPr>
            </a:lvl1pPr>
            <a:lvl2pPr lvl="1" algn="r" rtl="0">
              <a:spcBef>
                <a:spcPts val="0"/>
              </a:spcBef>
              <a:spcAft>
                <a:spcPts val="0"/>
              </a:spcAft>
              <a:buNone/>
              <a:defRPr sz="2400">
                <a:latin typeface="Roboto"/>
                <a:ea typeface="Roboto"/>
                <a:cs typeface="Roboto"/>
                <a:sym typeface="Roboto"/>
              </a:defRPr>
            </a:lvl2pPr>
            <a:lvl3pPr lvl="2" algn="r" rtl="0">
              <a:spcBef>
                <a:spcPts val="0"/>
              </a:spcBef>
              <a:spcAft>
                <a:spcPts val="0"/>
              </a:spcAft>
              <a:buNone/>
              <a:defRPr sz="2400">
                <a:latin typeface="Roboto"/>
                <a:ea typeface="Roboto"/>
                <a:cs typeface="Roboto"/>
                <a:sym typeface="Roboto"/>
              </a:defRPr>
            </a:lvl3pPr>
            <a:lvl4pPr lvl="3" algn="r" rtl="0">
              <a:spcBef>
                <a:spcPts val="0"/>
              </a:spcBef>
              <a:spcAft>
                <a:spcPts val="0"/>
              </a:spcAft>
              <a:buNone/>
              <a:defRPr sz="2400">
                <a:latin typeface="Roboto"/>
                <a:ea typeface="Roboto"/>
                <a:cs typeface="Roboto"/>
                <a:sym typeface="Roboto"/>
              </a:defRPr>
            </a:lvl4pPr>
            <a:lvl5pPr lvl="4" algn="r" rtl="0">
              <a:spcBef>
                <a:spcPts val="0"/>
              </a:spcBef>
              <a:spcAft>
                <a:spcPts val="0"/>
              </a:spcAft>
              <a:buNone/>
              <a:defRPr sz="2400">
                <a:latin typeface="Roboto"/>
                <a:ea typeface="Roboto"/>
                <a:cs typeface="Roboto"/>
                <a:sym typeface="Roboto"/>
              </a:defRPr>
            </a:lvl5pPr>
            <a:lvl6pPr lvl="5" algn="r" rtl="0">
              <a:spcBef>
                <a:spcPts val="0"/>
              </a:spcBef>
              <a:spcAft>
                <a:spcPts val="0"/>
              </a:spcAft>
              <a:buNone/>
              <a:defRPr sz="2400">
                <a:latin typeface="Roboto"/>
                <a:ea typeface="Roboto"/>
                <a:cs typeface="Roboto"/>
                <a:sym typeface="Roboto"/>
              </a:defRPr>
            </a:lvl6pPr>
            <a:lvl7pPr lvl="6" algn="r" rtl="0">
              <a:spcBef>
                <a:spcPts val="0"/>
              </a:spcBef>
              <a:spcAft>
                <a:spcPts val="0"/>
              </a:spcAft>
              <a:buNone/>
              <a:defRPr sz="2400">
                <a:latin typeface="Roboto"/>
                <a:ea typeface="Roboto"/>
                <a:cs typeface="Roboto"/>
                <a:sym typeface="Roboto"/>
              </a:defRPr>
            </a:lvl7pPr>
            <a:lvl8pPr lvl="7" algn="r" rtl="0">
              <a:spcBef>
                <a:spcPts val="0"/>
              </a:spcBef>
              <a:spcAft>
                <a:spcPts val="0"/>
              </a:spcAft>
              <a:buNone/>
              <a:defRPr sz="2400">
                <a:latin typeface="Roboto"/>
                <a:ea typeface="Roboto"/>
                <a:cs typeface="Roboto"/>
                <a:sym typeface="Roboto"/>
              </a:defRPr>
            </a:lvl8pPr>
            <a:lvl9pPr lvl="8" algn="r" rtl="0">
              <a:spcBef>
                <a:spcPts val="0"/>
              </a:spcBef>
              <a:spcAft>
                <a:spcPts val="0"/>
              </a:spcAft>
              <a:buNone/>
              <a:defRPr sz="2400">
                <a:latin typeface="Roboto"/>
                <a:ea typeface="Roboto"/>
                <a:cs typeface="Roboto"/>
                <a:sym typeface="Roboto"/>
              </a:defRPr>
            </a:lvl9pPr>
          </a:lstStyle>
          <a:p>
            <a:endParaRPr/>
          </a:p>
        </p:txBody>
      </p:sp>
      <p:sp>
        <p:nvSpPr>
          <p:cNvPr id="372" name="Google Shape;372;p39"/>
          <p:cNvSpPr txBox="1">
            <a:spLocks noGrp="1"/>
          </p:cNvSpPr>
          <p:nvPr>
            <p:ph type="subTitle" idx="1"/>
          </p:nvPr>
        </p:nvSpPr>
        <p:spPr>
          <a:xfrm>
            <a:off x="407079" y="3270715"/>
            <a:ext cx="34948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400">
                <a:solidFill>
                  <a:srgbClr val="666666"/>
                </a:solidFill>
              </a:defRPr>
            </a:lvl1pPr>
            <a:lvl2pPr lvl="1" algn="r" rtl="0">
              <a:spcBef>
                <a:spcPts val="600"/>
              </a:spcBef>
              <a:spcAft>
                <a:spcPts val="0"/>
              </a:spcAft>
              <a:buNone/>
              <a:defRPr sz="1400" b="1">
                <a:solidFill>
                  <a:schemeClr val="accent4"/>
                </a:solidFill>
              </a:defRPr>
            </a:lvl2pPr>
            <a:lvl3pPr lvl="2" algn="r" rtl="0">
              <a:spcBef>
                <a:spcPts val="600"/>
              </a:spcBef>
              <a:spcAft>
                <a:spcPts val="0"/>
              </a:spcAft>
              <a:buNone/>
              <a:defRPr sz="1400" b="1">
                <a:solidFill>
                  <a:schemeClr val="accent4"/>
                </a:solidFill>
              </a:defRPr>
            </a:lvl3pPr>
            <a:lvl4pPr lvl="3" algn="r" rtl="0">
              <a:spcBef>
                <a:spcPts val="600"/>
              </a:spcBef>
              <a:spcAft>
                <a:spcPts val="0"/>
              </a:spcAft>
              <a:buNone/>
              <a:defRPr sz="1400" b="1">
                <a:solidFill>
                  <a:schemeClr val="accent4"/>
                </a:solidFill>
              </a:defRPr>
            </a:lvl4pPr>
            <a:lvl5pPr lvl="4" algn="r" rtl="0">
              <a:spcBef>
                <a:spcPts val="600"/>
              </a:spcBef>
              <a:spcAft>
                <a:spcPts val="0"/>
              </a:spcAft>
              <a:buNone/>
              <a:defRPr sz="1400" b="1">
                <a:solidFill>
                  <a:schemeClr val="accent4"/>
                </a:solidFill>
              </a:defRPr>
            </a:lvl5pPr>
            <a:lvl6pPr lvl="5" algn="r" rtl="0">
              <a:spcBef>
                <a:spcPts val="600"/>
              </a:spcBef>
              <a:spcAft>
                <a:spcPts val="0"/>
              </a:spcAft>
              <a:buNone/>
              <a:defRPr sz="1400" b="1">
                <a:solidFill>
                  <a:schemeClr val="accent4"/>
                </a:solidFill>
              </a:defRPr>
            </a:lvl6pPr>
            <a:lvl7pPr lvl="6" algn="r" rtl="0">
              <a:spcBef>
                <a:spcPts val="600"/>
              </a:spcBef>
              <a:spcAft>
                <a:spcPts val="0"/>
              </a:spcAft>
              <a:buNone/>
              <a:defRPr sz="1400" b="1">
                <a:solidFill>
                  <a:schemeClr val="accent4"/>
                </a:solidFill>
              </a:defRPr>
            </a:lvl7pPr>
            <a:lvl8pPr lvl="7" algn="r" rtl="0">
              <a:spcBef>
                <a:spcPts val="600"/>
              </a:spcBef>
              <a:spcAft>
                <a:spcPts val="0"/>
              </a:spcAft>
              <a:buNone/>
              <a:defRPr sz="1400" b="1">
                <a:solidFill>
                  <a:schemeClr val="accent4"/>
                </a:solidFill>
              </a:defRPr>
            </a:lvl8pPr>
            <a:lvl9pPr lvl="8" algn="r" rtl="0">
              <a:spcBef>
                <a:spcPts val="600"/>
              </a:spcBef>
              <a:spcAft>
                <a:spcPts val="0"/>
              </a:spcAft>
              <a:buNone/>
              <a:defRPr sz="1400" b="1">
                <a:solidFill>
                  <a:schemeClr val="accent4"/>
                </a:solidFill>
              </a:defRPr>
            </a:lvl9pPr>
          </a:lstStyle>
          <a:p>
            <a:endParaRPr/>
          </a:p>
        </p:txBody>
      </p:sp>
      <p:sp>
        <p:nvSpPr>
          <p:cNvPr id="373" name="Google Shape;373;p39"/>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374" name="Google Shape;374;p39"/>
          <p:cNvSpPr txBox="1">
            <a:spLocks noGrp="1"/>
          </p:cNvSpPr>
          <p:nvPr>
            <p:ph type="subTitle" idx="2"/>
          </p:nvPr>
        </p:nvSpPr>
        <p:spPr>
          <a:xfrm>
            <a:off x="9004407" y="3630287"/>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375" name="Google Shape;375;p39"/>
          <p:cNvSpPr txBox="1">
            <a:spLocks noGrp="1"/>
          </p:cNvSpPr>
          <p:nvPr>
            <p:ph type="subTitle" idx="3"/>
          </p:nvPr>
        </p:nvSpPr>
        <p:spPr>
          <a:xfrm>
            <a:off x="900440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376" name="Google Shape;376;p39"/>
          <p:cNvSpPr txBox="1"/>
          <p:nvPr/>
        </p:nvSpPr>
        <p:spPr>
          <a:xfrm>
            <a:off x="9278500" y="2005267"/>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377" name="Google Shape;377;p39"/>
          <p:cNvSpPr txBox="1">
            <a:spLocks noGrp="1"/>
          </p:cNvSpPr>
          <p:nvPr>
            <p:ph type="subTitle" idx="4"/>
          </p:nvPr>
        </p:nvSpPr>
        <p:spPr>
          <a:xfrm>
            <a:off x="6785220" y="36300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378" name="Google Shape;378;p39"/>
          <p:cNvSpPr txBox="1">
            <a:spLocks noGrp="1"/>
          </p:cNvSpPr>
          <p:nvPr>
            <p:ph type="subTitle" idx="5"/>
          </p:nvPr>
        </p:nvSpPr>
        <p:spPr>
          <a:xfrm>
            <a:off x="6785220"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379" name="Google Shape;379;p39"/>
          <p:cNvSpPr txBox="1"/>
          <p:nvPr/>
        </p:nvSpPr>
        <p:spPr>
          <a:xfrm>
            <a:off x="7059312"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380" name="Google Shape;380;p39"/>
          <p:cNvSpPr txBox="1">
            <a:spLocks noGrp="1"/>
          </p:cNvSpPr>
          <p:nvPr>
            <p:ph type="subTitle" idx="6"/>
          </p:nvPr>
        </p:nvSpPr>
        <p:spPr>
          <a:xfrm>
            <a:off x="4496184" y="36300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381" name="Google Shape;381;p39"/>
          <p:cNvSpPr txBox="1">
            <a:spLocks noGrp="1"/>
          </p:cNvSpPr>
          <p:nvPr>
            <p:ph type="subTitle" idx="7"/>
          </p:nvPr>
        </p:nvSpPr>
        <p:spPr>
          <a:xfrm>
            <a:off x="4496184"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382" name="Google Shape;382;p39"/>
          <p:cNvSpPr txBox="1"/>
          <p:nvPr/>
        </p:nvSpPr>
        <p:spPr>
          <a:xfrm>
            <a:off x="4770276"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pic>
        <p:nvPicPr>
          <p:cNvPr id="383" name="Google Shape;383;p39"/>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384" name="Google Shape;384;p39"/>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4021312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8 - Subtitle &amp; Picture">
  <p:cSld name="1.8 - Subtitle &amp; Picture">
    <p:spTree>
      <p:nvGrpSpPr>
        <p:cNvPr id="1" name="Shape 385"/>
        <p:cNvGrpSpPr/>
        <p:nvPr/>
      </p:nvGrpSpPr>
      <p:grpSpPr>
        <a:xfrm>
          <a:off x="0" y="0"/>
          <a:ext cx="0" cy="0"/>
          <a:chOff x="0" y="0"/>
          <a:chExt cx="0" cy="0"/>
        </a:xfrm>
      </p:grpSpPr>
      <p:sp>
        <p:nvSpPr>
          <p:cNvPr id="386" name="Google Shape;386;p40"/>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387" name="Google Shape;387;p40"/>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388" name="Google Shape;388;p40"/>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389" name="Google Shape;389;p4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390" name="Google Shape;390;p4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391" name="Google Shape;391;p40"/>
          <p:cNvSpPr txBox="1">
            <a:spLocks noGrp="1"/>
          </p:cNvSpPr>
          <p:nvPr>
            <p:ph type="subTitle" idx="2"/>
          </p:nvPr>
        </p:nvSpPr>
        <p:spPr>
          <a:xfrm>
            <a:off x="7901433" y="2171700"/>
            <a:ext cx="3082400" cy="24724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lvl2pPr>
            <a:lvl3pPr lvl="2" rtl="0">
              <a:spcBef>
                <a:spcPts val="600"/>
              </a:spcBef>
              <a:spcAft>
                <a:spcPts val="0"/>
              </a:spcAft>
              <a:buNone/>
              <a:defRPr sz="2000"/>
            </a:lvl3pPr>
            <a:lvl4pPr lvl="3" rtl="0">
              <a:spcBef>
                <a:spcPts val="600"/>
              </a:spcBef>
              <a:spcAft>
                <a:spcPts val="0"/>
              </a:spcAft>
              <a:buNone/>
              <a:defRPr sz="2000"/>
            </a:lvl4pPr>
            <a:lvl5pPr lvl="4" rtl="0">
              <a:spcBef>
                <a:spcPts val="600"/>
              </a:spcBef>
              <a:spcAft>
                <a:spcPts val="0"/>
              </a:spcAft>
              <a:buNone/>
              <a:defRPr sz="2000"/>
            </a:lvl5pPr>
            <a:lvl6pPr lvl="5" rtl="0">
              <a:spcBef>
                <a:spcPts val="600"/>
              </a:spcBef>
              <a:spcAft>
                <a:spcPts val="0"/>
              </a:spcAft>
              <a:buNone/>
              <a:defRPr sz="2000"/>
            </a:lvl6pPr>
            <a:lvl7pPr lvl="6" rtl="0">
              <a:spcBef>
                <a:spcPts val="600"/>
              </a:spcBef>
              <a:spcAft>
                <a:spcPts val="0"/>
              </a:spcAft>
              <a:buNone/>
              <a:defRPr sz="2000"/>
            </a:lvl7pPr>
            <a:lvl8pPr lvl="7" rtl="0">
              <a:spcBef>
                <a:spcPts val="600"/>
              </a:spcBef>
              <a:spcAft>
                <a:spcPts val="0"/>
              </a:spcAft>
              <a:buNone/>
              <a:defRPr sz="2000"/>
            </a:lvl8pPr>
            <a:lvl9pPr lvl="8" rtl="0">
              <a:spcBef>
                <a:spcPts val="600"/>
              </a:spcBef>
              <a:spcAft>
                <a:spcPts val="0"/>
              </a:spcAft>
              <a:buNone/>
              <a:defRPr sz="2000"/>
            </a:lvl9pPr>
          </a:lstStyle>
          <a:p>
            <a:endParaRPr/>
          </a:p>
        </p:txBody>
      </p:sp>
      <p:sp>
        <p:nvSpPr>
          <p:cNvPr id="392" name="Google Shape;392;p40"/>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393" name="Google Shape;393;p40"/>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394" name="Google Shape;394;p40"/>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676405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395"/>
        <p:cNvGrpSpPr/>
        <p:nvPr/>
      </p:nvGrpSpPr>
      <p:grpSpPr>
        <a:xfrm>
          <a:off x="0" y="0"/>
          <a:ext cx="0" cy="0"/>
          <a:chOff x="0" y="0"/>
          <a:chExt cx="0" cy="0"/>
        </a:xfrm>
      </p:grpSpPr>
      <p:pic>
        <p:nvPicPr>
          <p:cNvPr id="396" name="Google Shape;396;p41"/>
          <p:cNvPicPr preferRelativeResize="0"/>
          <p:nvPr/>
        </p:nvPicPr>
        <p:blipFill>
          <a:blip r:embed="rId2">
            <a:alphaModFix/>
          </a:blip>
          <a:stretch>
            <a:fillRect/>
          </a:stretch>
        </p:blipFill>
        <p:spPr>
          <a:xfrm>
            <a:off x="514084" y="747168"/>
            <a:ext cx="11163800" cy="2790967"/>
          </a:xfrm>
          <a:prstGeom prst="rect">
            <a:avLst/>
          </a:prstGeom>
          <a:noFill/>
          <a:ln>
            <a:noFill/>
          </a:ln>
        </p:spPr>
      </p:pic>
      <p:pic>
        <p:nvPicPr>
          <p:cNvPr id="397" name="Google Shape;397;p41"/>
          <p:cNvPicPr preferRelativeResize="0"/>
          <p:nvPr/>
        </p:nvPicPr>
        <p:blipFill>
          <a:blip r:embed="rId3">
            <a:alphaModFix/>
          </a:blip>
          <a:stretch>
            <a:fillRect/>
          </a:stretch>
        </p:blipFill>
        <p:spPr>
          <a:xfrm>
            <a:off x="272354" y="4321583"/>
            <a:ext cx="11647313" cy="2172216"/>
          </a:xfrm>
          <a:prstGeom prst="rect">
            <a:avLst/>
          </a:prstGeom>
          <a:noFill/>
          <a:ln>
            <a:noFill/>
          </a:ln>
        </p:spPr>
      </p:pic>
    </p:spTree>
    <p:extLst>
      <p:ext uri="{BB962C8B-B14F-4D97-AF65-F5344CB8AC3E}">
        <p14:creationId xmlns:p14="http://schemas.microsoft.com/office/powerpoint/2010/main" val="2836483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9 - Alternative Title">
  <p:cSld name="1.9 - Alternative Title">
    <p:spTree>
      <p:nvGrpSpPr>
        <p:cNvPr id="1" name="Shape 398"/>
        <p:cNvGrpSpPr/>
        <p:nvPr/>
      </p:nvGrpSpPr>
      <p:grpSpPr>
        <a:xfrm>
          <a:off x="0" y="0"/>
          <a:ext cx="0" cy="0"/>
          <a:chOff x="0" y="0"/>
          <a:chExt cx="0" cy="0"/>
        </a:xfrm>
      </p:grpSpPr>
      <p:sp>
        <p:nvSpPr>
          <p:cNvPr id="399" name="Google Shape;399;p42"/>
          <p:cNvSpPr txBox="1">
            <a:spLocks noGrp="1"/>
          </p:cNvSpPr>
          <p:nvPr>
            <p:ph type="title"/>
          </p:nvPr>
        </p:nvSpPr>
        <p:spPr>
          <a:xfrm>
            <a:off x="250800" y="4457000"/>
            <a:ext cx="8506400" cy="1039600"/>
          </a:xfrm>
          <a:prstGeom prst="rect">
            <a:avLst/>
          </a:prstGeom>
        </p:spPr>
        <p:txBody>
          <a:bodyPr spcFirstLastPara="1" wrap="square" lIns="91425" tIns="91425" rIns="91425" bIns="91425" anchor="b" anchorCtr="0"/>
          <a:lstStyle>
            <a:lvl1pPr lvl="0" rtl="0">
              <a:spcBef>
                <a:spcPts val="0"/>
              </a:spcBef>
              <a:spcAft>
                <a:spcPts val="0"/>
              </a:spcAft>
              <a:buNone/>
              <a:defRPr sz="2400" b="1">
                <a:latin typeface="Roboto"/>
                <a:ea typeface="Roboto"/>
                <a:cs typeface="Roboto"/>
                <a:sym typeface="Roboto"/>
              </a:defRPr>
            </a:lvl1pPr>
            <a:lvl2pPr lvl="1" rtl="0">
              <a:spcBef>
                <a:spcPts val="0"/>
              </a:spcBef>
              <a:spcAft>
                <a:spcPts val="0"/>
              </a:spcAft>
              <a:buNone/>
              <a:defRPr sz="2400">
                <a:latin typeface="Roboto"/>
                <a:ea typeface="Roboto"/>
                <a:cs typeface="Roboto"/>
                <a:sym typeface="Roboto"/>
              </a:defRPr>
            </a:lvl2pPr>
            <a:lvl3pPr lvl="2" rtl="0">
              <a:spcBef>
                <a:spcPts val="0"/>
              </a:spcBef>
              <a:spcAft>
                <a:spcPts val="0"/>
              </a:spcAft>
              <a:buNone/>
              <a:defRPr sz="2400">
                <a:latin typeface="Roboto"/>
                <a:ea typeface="Roboto"/>
                <a:cs typeface="Roboto"/>
                <a:sym typeface="Roboto"/>
              </a:defRPr>
            </a:lvl3pPr>
            <a:lvl4pPr lvl="3" rtl="0">
              <a:spcBef>
                <a:spcPts val="0"/>
              </a:spcBef>
              <a:spcAft>
                <a:spcPts val="0"/>
              </a:spcAft>
              <a:buNone/>
              <a:defRPr sz="2400">
                <a:latin typeface="Roboto"/>
                <a:ea typeface="Roboto"/>
                <a:cs typeface="Roboto"/>
                <a:sym typeface="Roboto"/>
              </a:defRPr>
            </a:lvl4pPr>
            <a:lvl5pPr lvl="4" rtl="0">
              <a:spcBef>
                <a:spcPts val="0"/>
              </a:spcBef>
              <a:spcAft>
                <a:spcPts val="0"/>
              </a:spcAft>
              <a:buNone/>
              <a:defRPr sz="2400">
                <a:latin typeface="Roboto"/>
                <a:ea typeface="Roboto"/>
                <a:cs typeface="Roboto"/>
                <a:sym typeface="Roboto"/>
              </a:defRPr>
            </a:lvl5pPr>
            <a:lvl6pPr lvl="5" rtl="0">
              <a:spcBef>
                <a:spcPts val="0"/>
              </a:spcBef>
              <a:spcAft>
                <a:spcPts val="0"/>
              </a:spcAft>
              <a:buNone/>
              <a:defRPr sz="2400">
                <a:latin typeface="Roboto"/>
                <a:ea typeface="Roboto"/>
                <a:cs typeface="Roboto"/>
                <a:sym typeface="Roboto"/>
              </a:defRPr>
            </a:lvl6pPr>
            <a:lvl7pPr lvl="6" rtl="0">
              <a:spcBef>
                <a:spcPts val="0"/>
              </a:spcBef>
              <a:spcAft>
                <a:spcPts val="0"/>
              </a:spcAft>
              <a:buNone/>
              <a:defRPr sz="2400">
                <a:latin typeface="Roboto"/>
                <a:ea typeface="Roboto"/>
                <a:cs typeface="Roboto"/>
                <a:sym typeface="Roboto"/>
              </a:defRPr>
            </a:lvl7pPr>
            <a:lvl8pPr lvl="7" rtl="0">
              <a:spcBef>
                <a:spcPts val="0"/>
              </a:spcBef>
              <a:spcAft>
                <a:spcPts val="0"/>
              </a:spcAft>
              <a:buNone/>
              <a:defRPr sz="2400">
                <a:latin typeface="Roboto"/>
                <a:ea typeface="Roboto"/>
                <a:cs typeface="Roboto"/>
                <a:sym typeface="Roboto"/>
              </a:defRPr>
            </a:lvl8pPr>
            <a:lvl9pPr lvl="8" rtl="0">
              <a:spcBef>
                <a:spcPts val="0"/>
              </a:spcBef>
              <a:spcAft>
                <a:spcPts val="0"/>
              </a:spcAft>
              <a:buNone/>
              <a:defRPr sz="2400">
                <a:latin typeface="Roboto"/>
                <a:ea typeface="Roboto"/>
                <a:cs typeface="Roboto"/>
                <a:sym typeface="Roboto"/>
              </a:defRPr>
            </a:lvl9pPr>
          </a:lstStyle>
          <a:p>
            <a:endParaRPr/>
          </a:p>
        </p:txBody>
      </p:sp>
      <p:sp>
        <p:nvSpPr>
          <p:cNvPr id="400" name="Google Shape;400;p42"/>
          <p:cNvSpPr txBox="1">
            <a:spLocks noGrp="1"/>
          </p:cNvSpPr>
          <p:nvPr>
            <p:ph type="subTitle" idx="1"/>
          </p:nvPr>
        </p:nvSpPr>
        <p:spPr>
          <a:xfrm>
            <a:off x="258585" y="5346400"/>
            <a:ext cx="10972800" cy="58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51483D"/>
                </a:solidFill>
              </a:defRPr>
            </a:lvl1pPr>
            <a:lvl2pPr lvl="1" rtl="0">
              <a:spcBef>
                <a:spcPts val="600"/>
              </a:spcBef>
              <a:spcAft>
                <a:spcPts val="0"/>
              </a:spcAft>
              <a:buNone/>
              <a:defRPr sz="1600" b="1">
                <a:solidFill>
                  <a:srgbClr val="51483D"/>
                </a:solidFill>
              </a:defRPr>
            </a:lvl2pPr>
            <a:lvl3pPr lvl="2" rtl="0">
              <a:spcBef>
                <a:spcPts val="600"/>
              </a:spcBef>
              <a:spcAft>
                <a:spcPts val="0"/>
              </a:spcAft>
              <a:buNone/>
              <a:defRPr sz="1600" b="1">
                <a:solidFill>
                  <a:srgbClr val="51483D"/>
                </a:solidFill>
              </a:defRPr>
            </a:lvl3pPr>
            <a:lvl4pPr lvl="3" rtl="0">
              <a:spcBef>
                <a:spcPts val="600"/>
              </a:spcBef>
              <a:spcAft>
                <a:spcPts val="0"/>
              </a:spcAft>
              <a:buNone/>
              <a:defRPr sz="1600" b="1">
                <a:solidFill>
                  <a:srgbClr val="51483D"/>
                </a:solidFill>
              </a:defRPr>
            </a:lvl4pPr>
            <a:lvl5pPr lvl="4" rtl="0">
              <a:spcBef>
                <a:spcPts val="600"/>
              </a:spcBef>
              <a:spcAft>
                <a:spcPts val="0"/>
              </a:spcAft>
              <a:buNone/>
              <a:defRPr sz="1600" b="1">
                <a:solidFill>
                  <a:srgbClr val="51483D"/>
                </a:solidFill>
              </a:defRPr>
            </a:lvl5pPr>
            <a:lvl6pPr lvl="5" rtl="0">
              <a:spcBef>
                <a:spcPts val="600"/>
              </a:spcBef>
              <a:spcAft>
                <a:spcPts val="0"/>
              </a:spcAft>
              <a:buNone/>
              <a:defRPr sz="1600" b="1">
                <a:solidFill>
                  <a:srgbClr val="51483D"/>
                </a:solidFill>
              </a:defRPr>
            </a:lvl6pPr>
            <a:lvl7pPr lvl="6" rtl="0">
              <a:spcBef>
                <a:spcPts val="600"/>
              </a:spcBef>
              <a:spcAft>
                <a:spcPts val="0"/>
              </a:spcAft>
              <a:buNone/>
              <a:defRPr sz="1600" b="1">
                <a:solidFill>
                  <a:srgbClr val="51483D"/>
                </a:solidFill>
              </a:defRPr>
            </a:lvl7pPr>
            <a:lvl8pPr lvl="7" rtl="0">
              <a:spcBef>
                <a:spcPts val="600"/>
              </a:spcBef>
              <a:spcAft>
                <a:spcPts val="0"/>
              </a:spcAft>
              <a:buNone/>
              <a:defRPr sz="1600" b="1">
                <a:solidFill>
                  <a:srgbClr val="51483D"/>
                </a:solidFill>
              </a:defRPr>
            </a:lvl8pPr>
            <a:lvl9pPr lvl="8" rtl="0">
              <a:spcBef>
                <a:spcPts val="600"/>
              </a:spcBef>
              <a:spcAft>
                <a:spcPts val="0"/>
              </a:spcAft>
              <a:buNone/>
              <a:defRPr sz="1600" b="1">
                <a:solidFill>
                  <a:srgbClr val="51483D"/>
                </a:solidFill>
              </a:defRPr>
            </a:lvl9pPr>
          </a:lstStyle>
          <a:p>
            <a:endParaRPr/>
          </a:p>
        </p:txBody>
      </p:sp>
      <p:cxnSp>
        <p:nvCxnSpPr>
          <p:cNvPr id="401" name="Google Shape;401;p42"/>
          <p:cNvCxnSpPr/>
          <p:nvPr/>
        </p:nvCxnSpPr>
        <p:spPr>
          <a:xfrm>
            <a:off x="371767" y="5453072"/>
            <a:ext cx="6648800" cy="0"/>
          </a:xfrm>
          <a:prstGeom prst="straightConnector1">
            <a:avLst/>
          </a:prstGeom>
          <a:noFill/>
          <a:ln w="28575" cap="flat" cmpd="sng">
            <a:solidFill>
              <a:srgbClr val="012F60"/>
            </a:solidFill>
            <a:prstDash val="solid"/>
            <a:round/>
            <a:headEnd type="none" w="med" len="med"/>
            <a:tailEnd type="none" w="med" len="med"/>
          </a:ln>
        </p:spPr>
      </p:cxnSp>
      <p:sp>
        <p:nvSpPr>
          <p:cNvPr id="402" name="Google Shape;402;p42"/>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403" name="Google Shape;403;p42"/>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404" name="Google Shape;404;p42"/>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267737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4 - Subtitle &amp; Picture">
  <p:cSld name="1.4 - Subtitle &amp; Picture">
    <p:spTree>
      <p:nvGrpSpPr>
        <p:cNvPr id="1" name="Shape 33"/>
        <p:cNvGrpSpPr/>
        <p:nvPr/>
      </p:nvGrpSpPr>
      <p:grpSpPr>
        <a:xfrm>
          <a:off x="0" y="0"/>
          <a:ext cx="0" cy="0"/>
          <a:chOff x="0" y="0"/>
          <a:chExt cx="0" cy="0"/>
        </a:xfrm>
      </p:grpSpPr>
      <p:sp>
        <p:nvSpPr>
          <p:cNvPr id="34" name="Google Shape;34;p5"/>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35" name="Google Shape;35;p5"/>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36" name="Google Shape;36;p5"/>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b="1">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37" name="Google Shape;37;p5"/>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38" name="Google Shape;38;p5"/>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39" name="Google Shape;39;p5"/>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40" name="Google Shape;40;p5"/>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41" name="Google Shape;41;p5"/>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42" name="Google Shape;42;p5"/>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749066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10 - Closing">
  <p:cSld name="1.10 - Closing">
    <p:spTree>
      <p:nvGrpSpPr>
        <p:cNvPr id="1" name="Shape 405"/>
        <p:cNvGrpSpPr/>
        <p:nvPr/>
      </p:nvGrpSpPr>
      <p:grpSpPr>
        <a:xfrm>
          <a:off x="0" y="0"/>
          <a:ext cx="0" cy="0"/>
          <a:chOff x="0" y="0"/>
          <a:chExt cx="0" cy="0"/>
        </a:xfrm>
      </p:grpSpPr>
      <p:sp>
        <p:nvSpPr>
          <p:cNvPr id="406" name="Google Shape;406;p43"/>
          <p:cNvSpPr txBox="1">
            <a:spLocks noGrp="1"/>
          </p:cNvSpPr>
          <p:nvPr>
            <p:ph type="subTitle" idx="1"/>
          </p:nvPr>
        </p:nvSpPr>
        <p:spPr>
          <a:xfrm>
            <a:off x="332567" y="2072867"/>
            <a:ext cx="10972800" cy="815600"/>
          </a:xfrm>
          <a:prstGeom prst="rect">
            <a:avLst/>
          </a:prstGeom>
        </p:spPr>
        <p:txBody>
          <a:bodyPr spcFirstLastPara="1" wrap="square" lIns="91425" tIns="91425" rIns="91425" bIns="91425" anchor="ctr" anchorCtr="0"/>
          <a:lstStyle>
            <a:lvl1pPr lvl="0" algn="ctr" rtl="0">
              <a:spcBef>
                <a:spcPts val="600"/>
              </a:spcBef>
              <a:spcAft>
                <a:spcPts val="0"/>
              </a:spcAft>
              <a:buNone/>
              <a:defRPr sz="3600">
                <a:solidFill>
                  <a:srgbClr val="012F60"/>
                </a:solidFill>
              </a:defRPr>
            </a:lvl1pPr>
            <a:lvl2pPr lvl="1" algn="ctr" rtl="0">
              <a:spcBef>
                <a:spcPts val="600"/>
              </a:spcBef>
              <a:spcAft>
                <a:spcPts val="0"/>
              </a:spcAft>
              <a:buNone/>
              <a:defRPr sz="3600"/>
            </a:lvl2pPr>
            <a:lvl3pPr lvl="2" algn="ctr" rtl="0">
              <a:spcBef>
                <a:spcPts val="600"/>
              </a:spcBef>
              <a:spcAft>
                <a:spcPts val="0"/>
              </a:spcAft>
              <a:buNone/>
              <a:defRPr sz="3600"/>
            </a:lvl3pPr>
            <a:lvl4pPr lvl="3" algn="ctr" rtl="0">
              <a:spcBef>
                <a:spcPts val="600"/>
              </a:spcBef>
              <a:spcAft>
                <a:spcPts val="0"/>
              </a:spcAft>
              <a:buNone/>
              <a:defRPr sz="3600"/>
            </a:lvl4pPr>
            <a:lvl5pPr lvl="4" algn="ctr" rtl="0">
              <a:spcBef>
                <a:spcPts val="600"/>
              </a:spcBef>
              <a:spcAft>
                <a:spcPts val="0"/>
              </a:spcAft>
              <a:buNone/>
              <a:defRPr sz="3600"/>
            </a:lvl5pPr>
            <a:lvl6pPr lvl="5" algn="ctr" rtl="0">
              <a:spcBef>
                <a:spcPts val="600"/>
              </a:spcBef>
              <a:spcAft>
                <a:spcPts val="0"/>
              </a:spcAft>
              <a:buNone/>
              <a:defRPr sz="3600"/>
            </a:lvl6pPr>
            <a:lvl7pPr lvl="6" algn="ctr" rtl="0">
              <a:spcBef>
                <a:spcPts val="600"/>
              </a:spcBef>
              <a:spcAft>
                <a:spcPts val="0"/>
              </a:spcAft>
              <a:buNone/>
              <a:defRPr sz="3600"/>
            </a:lvl7pPr>
            <a:lvl8pPr lvl="7" algn="ctr" rtl="0">
              <a:spcBef>
                <a:spcPts val="600"/>
              </a:spcBef>
              <a:spcAft>
                <a:spcPts val="0"/>
              </a:spcAft>
              <a:buNone/>
              <a:defRPr sz="3600"/>
            </a:lvl8pPr>
            <a:lvl9pPr lvl="8" algn="ctr" rtl="0">
              <a:spcBef>
                <a:spcPts val="600"/>
              </a:spcBef>
              <a:spcAft>
                <a:spcPts val="0"/>
              </a:spcAft>
              <a:buNone/>
              <a:defRPr sz="3600"/>
            </a:lvl9pPr>
          </a:lstStyle>
          <a:p>
            <a:endParaRPr/>
          </a:p>
        </p:txBody>
      </p:sp>
      <p:sp>
        <p:nvSpPr>
          <p:cNvPr id="407" name="Google Shape;407;p43"/>
          <p:cNvSpPr txBox="1"/>
          <p:nvPr/>
        </p:nvSpPr>
        <p:spPr>
          <a:xfrm>
            <a:off x="406400" y="3993361"/>
            <a:ext cx="10363200" cy="8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12F60"/>
                </a:solidFill>
                <a:latin typeface="Roboto"/>
                <a:ea typeface="Roboto"/>
                <a:cs typeface="Roboto"/>
                <a:sym typeface="Roboto"/>
              </a:rPr>
              <a:t>JOIN THE CONVERSATION</a:t>
            </a:r>
            <a:endParaRPr sz="2000" b="1">
              <a:solidFill>
                <a:srgbClr val="012F60"/>
              </a:solidFill>
              <a:latin typeface="Roboto"/>
              <a:ea typeface="Roboto"/>
              <a:cs typeface="Roboto"/>
              <a:sym typeface="Roboto"/>
            </a:endParaRPr>
          </a:p>
        </p:txBody>
      </p:sp>
      <p:sp>
        <p:nvSpPr>
          <p:cNvPr id="408" name="Google Shape;408;p43"/>
          <p:cNvSpPr txBox="1"/>
          <p:nvPr/>
        </p:nvSpPr>
        <p:spPr>
          <a:xfrm>
            <a:off x="508000" y="4673333"/>
            <a:ext cx="10363200" cy="127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51483D"/>
                </a:solidFill>
                <a:latin typeface="Roboto"/>
                <a:ea typeface="Roboto"/>
                <a:cs typeface="Roboto"/>
                <a:sym typeface="Roboto"/>
              </a:rPr>
              <a:t>    @WhirlpoolCorp  #WhatMatters</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LinkedIn.com/company/Whirlpool-Corporation</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WhirlpoolCorp.com</a:t>
            </a:r>
            <a:endParaRPr sz="1600">
              <a:solidFill>
                <a:srgbClr val="51483D"/>
              </a:solidFill>
              <a:latin typeface="Roboto"/>
              <a:ea typeface="Roboto"/>
              <a:cs typeface="Roboto"/>
              <a:sym typeface="Roboto"/>
            </a:endParaRPr>
          </a:p>
        </p:txBody>
      </p:sp>
      <p:pic>
        <p:nvPicPr>
          <p:cNvPr id="409" name="Google Shape;409;p43" descr="linkedin_logo.png"/>
          <p:cNvPicPr preferRelativeResize="0"/>
          <p:nvPr/>
        </p:nvPicPr>
        <p:blipFill>
          <a:blip r:embed="rId2">
            <a:alphaModFix/>
          </a:blip>
          <a:stretch>
            <a:fillRect/>
          </a:stretch>
        </p:blipFill>
        <p:spPr>
          <a:xfrm>
            <a:off x="524181" y="5151581"/>
            <a:ext cx="318692" cy="265569"/>
          </a:xfrm>
          <a:prstGeom prst="rect">
            <a:avLst/>
          </a:prstGeom>
          <a:noFill/>
          <a:ln>
            <a:noFill/>
          </a:ln>
        </p:spPr>
      </p:pic>
      <p:pic>
        <p:nvPicPr>
          <p:cNvPr id="410" name="Google Shape;410;p43" descr="twitter-bird-light-bgs.png"/>
          <p:cNvPicPr preferRelativeResize="0"/>
          <p:nvPr/>
        </p:nvPicPr>
        <p:blipFill>
          <a:blip r:embed="rId3">
            <a:alphaModFix/>
          </a:blip>
          <a:stretch>
            <a:fillRect/>
          </a:stretch>
        </p:blipFill>
        <p:spPr>
          <a:xfrm>
            <a:off x="434167" y="4743083"/>
            <a:ext cx="473867" cy="473855"/>
          </a:xfrm>
          <a:prstGeom prst="rect">
            <a:avLst/>
          </a:prstGeom>
          <a:noFill/>
          <a:ln>
            <a:noFill/>
          </a:ln>
        </p:spPr>
      </p:pic>
      <p:sp>
        <p:nvSpPr>
          <p:cNvPr id="411" name="Google Shape;411;p43"/>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412" name="Google Shape;412;p43"/>
          <p:cNvPicPr preferRelativeResize="0"/>
          <p:nvPr/>
        </p:nvPicPr>
        <p:blipFill>
          <a:blip r:embed="rId4">
            <a:alphaModFix/>
          </a:blip>
          <a:stretch>
            <a:fillRect/>
          </a:stretch>
        </p:blipFill>
        <p:spPr>
          <a:xfrm>
            <a:off x="10469500" y="183367"/>
            <a:ext cx="1446240" cy="481600"/>
          </a:xfrm>
          <a:prstGeom prst="rect">
            <a:avLst/>
          </a:prstGeom>
          <a:noFill/>
          <a:ln>
            <a:noFill/>
          </a:ln>
        </p:spPr>
      </p:pic>
      <p:cxnSp>
        <p:nvCxnSpPr>
          <p:cNvPr id="413" name="Google Shape;413;p43"/>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cxnSp>
        <p:nvCxnSpPr>
          <p:cNvPr id="414" name="Google Shape;414;p43"/>
          <p:cNvCxnSpPr/>
          <p:nvPr/>
        </p:nvCxnSpPr>
        <p:spPr>
          <a:xfrm>
            <a:off x="524167" y="4673333"/>
            <a:ext cx="60440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980364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1 - Title &amp; Subtitle">
  <p:cSld name="1.1 - Title &amp; Subtitle">
    <p:spTree>
      <p:nvGrpSpPr>
        <p:cNvPr id="1" name="Shape 549"/>
        <p:cNvGrpSpPr/>
        <p:nvPr/>
      </p:nvGrpSpPr>
      <p:grpSpPr>
        <a:xfrm>
          <a:off x="0" y="0"/>
          <a:ext cx="0" cy="0"/>
          <a:chOff x="0" y="0"/>
          <a:chExt cx="0" cy="0"/>
        </a:xfrm>
      </p:grpSpPr>
      <p:sp>
        <p:nvSpPr>
          <p:cNvPr id="550" name="Google Shape;550;p62"/>
          <p:cNvSpPr txBox="1">
            <a:spLocks noGrp="1"/>
          </p:cNvSpPr>
          <p:nvPr>
            <p:ph type="title"/>
          </p:nvPr>
        </p:nvSpPr>
        <p:spPr>
          <a:xfrm>
            <a:off x="1842800" y="2450767"/>
            <a:ext cx="8506400" cy="1206800"/>
          </a:xfrm>
          <a:prstGeom prst="rect">
            <a:avLst/>
          </a:prstGeom>
        </p:spPr>
        <p:txBody>
          <a:bodyPr spcFirstLastPara="1" wrap="square" lIns="91425" tIns="91425" rIns="91425" bIns="91425" anchor="ctr" anchorCtr="0"/>
          <a:lstStyle>
            <a:lvl1pPr lvl="0" algn="ctr" rtl="0">
              <a:spcBef>
                <a:spcPts val="0"/>
              </a:spcBef>
              <a:spcAft>
                <a:spcPts val="0"/>
              </a:spcAft>
              <a:buNone/>
              <a:defRPr sz="3600" b="1">
                <a:latin typeface="Roboto"/>
                <a:ea typeface="Roboto"/>
                <a:cs typeface="Roboto"/>
                <a:sym typeface="Roboto"/>
              </a:defRPr>
            </a:lvl1pPr>
            <a:lvl2pPr lvl="1" algn="ctr" rtl="0">
              <a:spcBef>
                <a:spcPts val="0"/>
              </a:spcBef>
              <a:spcAft>
                <a:spcPts val="0"/>
              </a:spcAft>
              <a:buNone/>
              <a:defRPr sz="3600" b="1">
                <a:latin typeface="Roboto"/>
                <a:ea typeface="Roboto"/>
                <a:cs typeface="Roboto"/>
                <a:sym typeface="Roboto"/>
              </a:defRPr>
            </a:lvl2pPr>
            <a:lvl3pPr lvl="2" algn="ctr" rtl="0">
              <a:spcBef>
                <a:spcPts val="0"/>
              </a:spcBef>
              <a:spcAft>
                <a:spcPts val="0"/>
              </a:spcAft>
              <a:buNone/>
              <a:defRPr sz="3600" b="1">
                <a:latin typeface="Roboto"/>
                <a:ea typeface="Roboto"/>
                <a:cs typeface="Roboto"/>
                <a:sym typeface="Roboto"/>
              </a:defRPr>
            </a:lvl3pPr>
            <a:lvl4pPr lvl="3" algn="ctr" rtl="0">
              <a:spcBef>
                <a:spcPts val="0"/>
              </a:spcBef>
              <a:spcAft>
                <a:spcPts val="0"/>
              </a:spcAft>
              <a:buNone/>
              <a:defRPr sz="3600" b="1">
                <a:latin typeface="Roboto"/>
                <a:ea typeface="Roboto"/>
                <a:cs typeface="Roboto"/>
                <a:sym typeface="Roboto"/>
              </a:defRPr>
            </a:lvl4pPr>
            <a:lvl5pPr lvl="4" algn="ctr" rtl="0">
              <a:spcBef>
                <a:spcPts val="0"/>
              </a:spcBef>
              <a:spcAft>
                <a:spcPts val="0"/>
              </a:spcAft>
              <a:buNone/>
              <a:defRPr sz="3600" b="1">
                <a:latin typeface="Roboto"/>
                <a:ea typeface="Roboto"/>
                <a:cs typeface="Roboto"/>
                <a:sym typeface="Roboto"/>
              </a:defRPr>
            </a:lvl5pPr>
            <a:lvl6pPr lvl="5" algn="ctr" rtl="0">
              <a:spcBef>
                <a:spcPts val="0"/>
              </a:spcBef>
              <a:spcAft>
                <a:spcPts val="0"/>
              </a:spcAft>
              <a:buNone/>
              <a:defRPr sz="3600" b="1">
                <a:latin typeface="Roboto"/>
                <a:ea typeface="Roboto"/>
                <a:cs typeface="Roboto"/>
                <a:sym typeface="Roboto"/>
              </a:defRPr>
            </a:lvl6pPr>
            <a:lvl7pPr lvl="6" algn="ctr" rtl="0">
              <a:spcBef>
                <a:spcPts val="0"/>
              </a:spcBef>
              <a:spcAft>
                <a:spcPts val="0"/>
              </a:spcAft>
              <a:buNone/>
              <a:defRPr sz="3600" b="1">
                <a:latin typeface="Roboto"/>
                <a:ea typeface="Roboto"/>
                <a:cs typeface="Roboto"/>
                <a:sym typeface="Roboto"/>
              </a:defRPr>
            </a:lvl7pPr>
            <a:lvl8pPr lvl="7" algn="ctr" rtl="0">
              <a:spcBef>
                <a:spcPts val="0"/>
              </a:spcBef>
              <a:spcAft>
                <a:spcPts val="0"/>
              </a:spcAft>
              <a:buNone/>
              <a:defRPr sz="3600" b="1">
                <a:latin typeface="Roboto"/>
                <a:ea typeface="Roboto"/>
                <a:cs typeface="Roboto"/>
                <a:sym typeface="Roboto"/>
              </a:defRPr>
            </a:lvl8pPr>
            <a:lvl9pPr lvl="8" algn="ctr" rtl="0">
              <a:spcBef>
                <a:spcPts val="0"/>
              </a:spcBef>
              <a:spcAft>
                <a:spcPts val="0"/>
              </a:spcAft>
              <a:buNone/>
              <a:defRPr sz="3600" b="1">
                <a:latin typeface="Roboto"/>
                <a:ea typeface="Roboto"/>
                <a:cs typeface="Roboto"/>
                <a:sym typeface="Roboto"/>
              </a:defRPr>
            </a:lvl9pPr>
          </a:lstStyle>
          <a:p>
            <a:endParaRPr/>
          </a:p>
        </p:txBody>
      </p:sp>
      <p:sp>
        <p:nvSpPr>
          <p:cNvPr id="551" name="Google Shape;551;p62"/>
          <p:cNvSpPr txBox="1">
            <a:spLocks noGrp="1"/>
          </p:cNvSpPr>
          <p:nvPr>
            <p:ph type="subTitle" idx="1"/>
          </p:nvPr>
        </p:nvSpPr>
        <p:spPr>
          <a:xfrm>
            <a:off x="609600" y="3631753"/>
            <a:ext cx="10972800" cy="1039600"/>
          </a:xfrm>
          <a:prstGeom prst="rect">
            <a:avLst/>
          </a:prstGeom>
        </p:spPr>
        <p:txBody>
          <a:bodyPr spcFirstLastPara="1" wrap="square" lIns="91425" tIns="91425" rIns="91425" bIns="91425" anchor="ctr" anchorCtr="0"/>
          <a:lstStyle>
            <a:lvl1pPr lvl="0" algn="ctr" rtl="0">
              <a:spcBef>
                <a:spcPts val="600"/>
              </a:spcBef>
              <a:spcAft>
                <a:spcPts val="0"/>
              </a:spcAft>
              <a:buNone/>
              <a:defRPr sz="1800" b="1">
                <a:solidFill>
                  <a:srgbClr val="666666"/>
                </a:solidFill>
              </a:defRPr>
            </a:lvl1pPr>
            <a:lvl2pPr lvl="1" algn="ctr" rtl="0">
              <a:spcBef>
                <a:spcPts val="600"/>
              </a:spcBef>
              <a:spcAft>
                <a:spcPts val="0"/>
              </a:spcAft>
              <a:buNone/>
              <a:defRPr sz="1800" b="1">
                <a:solidFill>
                  <a:schemeClr val="accent4"/>
                </a:solidFill>
              </a:defRPr>
            </a:lvl2pPr>
            <a:lvl3pPr lvl="2" algn="ctr" rtl="0">
              <a:spcBef>
                <a:spcPts val="600"/>
              </a:spcBef>
              <a:spcAft>
                <a:spcPts val="0"/>
              </a:spcAft>
              <a:buNone/>
              <a:defRPr sz="1800" b="1">
                <a:solidFill>
                  <a:schemeClr val="accent4"/>
                </a:solidFill>
              </a:defRPr>
            </a:lvl3pPr>
            <a:lvl4pPr lvl="3" algn="ctr" rtl="0">
              <a:spcBef>
                <a:spcPts val="600"/>
              </a:spcBef>
              <a:spcAft>
                <a:spcPts val="0"/>
              </a:spcAft>
              <a:buNone/>
              <a:defRPr sz="1800" b="1">
                <a:solidFill>
                  <a:schemeClr val="accent4"/>
                </a:solidFill>
              </a:defRPr>
            </a:lvl4pPr>
            <a:lvl5pPr lvl="4" algn="ctr" rtl="0">
              <a:spcBef>
                <a:spcPts val="600"/>
              </a:spcBef>
              <a:spcAft>
                <a:spcPts val="0"/>
              </a:spcAft>
              <a:buNone/>
              <a:defRPr sz="1800" b="1">
                <a:solidFill>
                  <a:schemeClr val="accent4"/>
                </a:solidFill>
              </a:defRPr>
            </a:lvl5pPr>
            <a:lvl6pPr lvl="5" algn="ctr" rtl="0">
              <a:spcBef>
                <a:spcPts val="600"/>
              </a:spcBef>
              <a:spcAft>
                <a:spcPts val="0"/>
              </a:spcAft>
              <a:buNone/>
              <a:defRPr sz="1800" b="1">
                <a:solidFill>
                  <a:schemeClr val="accent4"/>
                </a:solidFill>
              </a:defRPr>
            </a:lvl6pPr>
            <a:lvl7pPr lvl="6" algn="ctr" rtl="0">
              <a:spcBef>
                <a:spcPts val="600"/>
              </a:spcBef>
              <a:spcAft>
                <a:spcPts val="0"/>
              </a:spcAft>
              <a:buNone/>
              <a:defRPr sz="1800" b="1">
                <a:solidFill>
                  <a:schemeClr val="accent4"/>
                </a:solidFill>
              </a:defRPr>
            </a:lvl7pPr>
            <a:lvl8pPr lvl="7" algn="ctr" rtl="0">
              <a:spcBef>
                <a:spcPts val="600"/>
              </a:spcBef>
              <a:spcAft>
                <a:spcPts val="0"/>
              </a:spcAft>
              <a:buNone/>
              <a:defRPr sz="1800" b="1">
                <a:solidFill>
                  <a:schemeClr val="accent4"/>
                </a:solidFill>
              </a:defRPr>
            </a:lvl8pPr>
            <a:lvl9pPr lvl="8" algn="ctr" rtl="0">
              <a:spcBef>
                <a:spcPts val="600"/>
              </a:spcBef>
              <a:spcAft>
                <a:spcPts val="0"/>
              </a:spcAft>
              <a:buNone/>
              <a:defRPr sz="1800" b="1">
                <a:solidFill>
                  <a:schemeClr val="accent4"/>
                </a:solidFill>
              </a:defRPr>
            </a:lvl9pPr>
          </a:lstStyle>
          <a:p>
            <a:endParaRPr/>
          </a:p>
        </p:txBody>
      </p:sp>
      <p:sp>
        <p:nvSpPr>
          <p:cNvPr id="552" name="Google Shape;552;p6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553" name="Google Shape;553;p62"/>
          <p:cNvSpPr txBox="1"/>
          <p:nvPr/>
        </p:nvSpPr>
        <p:spPr>
          <a:xfrm>
            <a:off x="3483400" y="6495133"/>
            <a:ext cx="5225200" cy="3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pic>
        <p:nvPicPr>
          <p:cNvPr id="554" name="Google Shape;554;p62"/>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555" name="Google Shape;555;p62"/>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9180233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2 - Title &amp; Textbox">
  <p:cSld name="1.2 - Title &amp; Textbox">
    <p:spTree>
      <p:nvGrpSpPr>
        <p:cNvPr id="1" name="Shape 556"/>
        <p:cNvGrpSpPr/>
        <p:nvPr/>
      </p:nvGrpSpPr>
      <p:grpSpPr>
        <a:xfrm>
          <a:off x="0" y="0"/>
          <a:ext cx="0" cy="0"/>
          <a:chOff x="0" y="0"/>
          <a:chExt cx="0" cy="0"/>
        </a:xfrm>
      </p:grpSpPr>
      <p:sp>
        <p:nvSpPr>
          <p:cNvPr id="557" name="Google Shape;557;p63"/>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8" name="Google Shape;558;p6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559" name="Google Shape;559;p63"/>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560" name="Google Shape;560;p63"/>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561" name="Google Shape;561;p63"/>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
        <p:nvSpPr>
          <p:cNvPr id="562" name="Google Shape;562;p63"/>
          <p:cNvSpPr txBox="1">
            <a:spLocks noGrp="1"/>
          </p:cNvSpPr>
          <p:nvPr>
            <p:ph type="body" idx="1"/>
          </p:nvPr>
        </p:nvSpPr>
        <p:spPr>
          <a:xfrm>
            <a:off x="214452" y="1020300"/>
            <a:ext cx="11348400" cy="4656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2363176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3 - Textbox &amp; Action Box">
  <p:cSld name="1.3 - Textbox &amp; Action Box">
    <p:spTree>
      <p:nvGrpSpPr>
        <p:cNvPr id="1" name="Shape 563"/>
        <p:cNvGrpSpPr/>
        <p:nvPr/>
      </p:nvGrpSpPr>
      <p:grpSpPr>
        <a:xfrm>
          <a:off x="0" y="0"/>
          <a:ext cx="0" cy="0"/>
          <a:chOff x="0" y="0"/>
          <a:chExt cx="0" cy="0"/>
        </a:xfrm>
      </p:grpSpPr>
      <p:sp>
        <p:nvSpPr>
          <p:cNvPr id="564" name="Google Shape;564;p64"/>
          <p:cNvSpPr/>
          <p:nvPr/>
        </p:nvSpPr>
        <p:spPr>
          <a:xfrm>
            <a:off x="0" y="5749667"/>
            <a:ext cx="121920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p:txBody>
      </p:sp>
      <p:sp>
        <p:nvSpPr>
          <p:cNvPr id="565" name="Google Shape;565;p64"/>
          <p:cNvSpPr txBox="1">
            <a:spLocks noGrp="1"/>
          </p:cNvSpPr>
          <p:nvPr>
            <p:ph type="subTitle" idx="1"/>
          </p:nvPr>
        </p:nvSpPr>
        <p:spPr>
          <a:xfrm>
            <a:off x="96200" y="5693589"/>
            <a:ext cx="11999600" cy="645200"/>
          </a:xfrm>
          <a:prstGeom prst="rect">
            <a:avLst/>
          </a:prstGeom>
          <a:ln>
            <a:noFill/>
          </a:ln>
        </p:spPr>
        <p:txBody>
          <a:bodyPr spcFirstLastPara="1" wrap="square" lIns="91425" tIns="91425" rIns="91425" bIns="91425" anchor="ctr" anchorCtr="0"/>
          <a:lstStyle>
            <a:lvl1pPr lvl="0" algn="ctr" rtl="0">
              <a:spcBef>
                <a:spcPts val="600"/>
              </a:spcBef>
              <a:spcAft>
                <a:spcPts val="0"/>
              </a:spcAft>
              <a:buNone/>
              <a:defRPr sz="1600" b="1">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566" name="Google Shape;566;p64"/>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567" name="Google Shape;567;p64"/>
          <p:cNvSpPr txBox="1">
            <a:spLocks noGrp="1"/>
          </p:cNvSpPr>
          <p:nvPr>
            <p:ph type="body" idx="2"/>
          </p:nvPr>
        </p:nvSpPr>
        <p:spPr>
          <a:xfrm>
            <a:off x="214467" y="959351"/>
            <a:ext cx="11348400" cy="45908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568" name="Google Shape;568;p64"/>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569" name="Google Shape;569;p64"/>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570" name="Google Shape;570;p64"/>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571" name="Google Shape;571;p64"/>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915974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4 - Subtitle &amp; Picture">
  <p:cSld name="1.4 - Subtitle &amp; Picture">
    <p:spTree>
      <p:nvGrpSpPr>
        <p:cNvPr id="1" name="Shape 572"/>
        <p:cNvGrpSpPr/>
        <p:nvPr/>
      </p:nvGrpSpPr>
      <p:grpSpPr>
        <a:xfrm>
          <a:off x="0" y="0"/>
          <a:ext cx="0" cy="0"/>
          <a:chOff x="0" y="0"/>
          <a:chExt cx="0" cy="0"/>
        </a:xfrm>
      </p:grpSpPr>
      <p:sp>
        <p:nvSpPr>
          <p:cNvPr id="573" name="Google Shape;573;p65"/>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574" name="Google Shape;574;p65"/>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575" name="Google Shape;575;p65"/>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200" b="1">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576" name="Google Shape;576;p65"/>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577" name="Google Shape;577;p65"/>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578" name="Google Shape;578;p65"/>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579" name="Google Shape;579;p65"/>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580" name="Google Shape;580;p65"/>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581" name="Google Shape;581;p65"/>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872425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5 - Subtitle &amp; 1 Picture">
  <p:cSld name="1.5 - Subtitle &amp; 1 Picture">
    <p:spTree>
      <p:nvGrpSpPr>
        <p:cNvPr id="1" name="Shape 582"/>
        <p:cNvGrpSpPr/>
        <p:nvPr/>
      </p:nvGrpSpPr>
      <p:grpSpPr>
        <a:xfrm>
          <a:off x="0" y="0"/>
          <a:ext cx="0" cy="0"/>
          <a:chOff x="0" y="0"/>
          <a:chExt cx="0" cy="0"/>
        </a:xfrm>
      </p:grpSpPr>
      <p:sp>
        <p:nvSpPr>
          <p:cNvPr id="583" name="Google Shape;583;p66"/>
          <p:cNvSpPr/>
          <p:nvPr/>
        </p:nvSpPr>
        <p:spPr>
          <a:xfrm rot="-5400000">
            <a:off x="7538400" y="2547200"/>
            <a:ext cx="4449600" cy="214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584" name="Google Shape;584;p66"/>
          <p:cNvCxnSpPr/>
          <p:nvPr/>
        </p:nvCxnSpPr>
        <p:spPr>
          <a:xfrm rot="10800000">
            <a:off x="8911200" y="3823860"/>
            <a:ext cx="1700800" cy="0"/>
          </a:xfrm>
          <a:prstGeom prst="straightConnector1">
            <a:avLst/>
          </a:prstGeom>
          <a:noFill/>
          <a:ln w="19050" cap="flat" cmpd="sng">
            <a:solidFill>
              <a:srgbClr val="FFFFFF"/>
            </a:solidFill>
            <a:prstDash val="solid"/>
            <a:round/>
            <a:headEnd type="none" w="med" len="med"/>
            <a:tailEnd type="none" w="med" len="med"/>
          </a:ln>
        </p:spPr>
      </p:cxnSp>
      <p:sp>
        <p:nvSpPr>
          <p:cNvPr id="585" name="Google Shape;585;p66"/>
          <p:cNvSpPr txBox="1">
            <a:spLocks noGrp="1"/>
          </p:cNvSpPr>
          <p:nvPr>
            <p:ph type="subTitle" idx="1"/>
          </p:nvPr>
        </p:nvSpPr>
        <p:spPr>
          <a:xfrm>
            <a:off x="8791667" y="3701771"/>
            <a:ext cx="1908000" cy="13436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586" name="Google Shape;586;p6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587" name="Google Shape;587;p6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588" name="Google Shape;588;p6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589" name="Google Shape;589;p66"/>
          <p:cNvSpPr txBox="1">
            <a:spLocks noGrp="1"/>
          </p:cNvSpPr>
          <p:nvPr>
            <p:ph type="subTitle" idx="2"/>
          </p:nvPr>
        </p:nvSpPr>
        <p:spPr>
          <a:xfrm>
            <a:off x="879166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590" name="Google Shape;590;p66"/>
          <p:cNvSpPr txBox="1">
            <a:spLocks noGrp="1"/>
          </p:cNvSpPr>
          <p:nvPr>
            <p:ph type="title"/>
          </p:nvPr>
        </p:nvSpPr>
        <p:spPr>
          <a:xfrm>
            <a:off x="915133" y="2072833"/>
            <a:ext cx="6466000" cy="1206800"/>
          </a:xfrm>
          <a:prstGeom prst="rect">
            <a:avLst/>
          </a:prstGeom>
        </p:spPr>
        <p:txBody>
          <a:bodyPr spcFirstLastPara="1" wrap="square" lIns="91425" tIns="91425" rIns="91425" bIns="91425" anchor="ctr" anchorCtr="0"/>
          <a:lstStyle>
            <a:lvl1pPr lvl="0" algn="r" rtl="0">
              <a:spcBef>
                <a:spcPts val="0"/>
              </a:spcBef>
              <a:spcAft>
                <a:spcPts val="0"/>
              </a:spcAft>
              <a:buNone/>
              <a:defRPr b="1">
                <a:latin typeface="Roboto"/>
                <a:ea typeface="Roboto"/>
                <a:cs typeface="Roboto"/>
                <a:sym typeface="Roboto"/>
              </a:defRPr>
            </a:lvl1pPr>
            <a:lvl2pPr lvl="1" algn="r" rtl="0">
              <a:spcBef>
                <a:spcPts val="0"/>
              </a:spcBef>
              <a:spcAft>
                <a:spcPts val="0"/>
              </a:spcAft>
              <a:buNone/>
              <a:defRPr sz="4000">
                <a:latin typeface="Roboto"/>
                <a:ea typeface="Roboto"/>
                <a:cs typeface="Roboto"/>
                <a:sym typeface="Roboto"/>
              </a:defRPr>
            </a:lvl2pPr>
            <a:lvl3pPr lvl="2" algn="r" rtl="0">
              <a:spcBef>
                <a:spcPts val="0"/>
              </a:spcBef>
              <a:spcAft>
                <a:spcPts val="0"/>
              </a:spcAft>
              <a:buNone/>
              <a:defRPr sz="4000">
                <a:latin typeface="Roboto"/>
                <a:ea typeface="Roboto"/>
                <a:cs typeface="Roboto"/>
                <a:sym typeface="Roboto"/>
              </a:defRPr>
            </a:lvl3pPr>
            <a:lvl4pPr lvl="3" algn="r" rtl="0">
              <a:spcBef>
                <a:spcPts val="0"/>
              </a:spcBef>
              <a:spcAft>
                <a:spcPts val="0"/>
              </a:spcAft>
              <a:buNone/>
              <a:defRPr sz="4000">
                <a:latin typeface="Roboto"/>
                <a:ea typeface="Roboto"/>
                <a:cs typeface="Roboto"/>
                <a:sym typeface="Roboto"/>
              </a:defRPr>
            </a:lvl4pPr>
            <a:lvl5pPr lvl="4" algn="r" rtl="0">
              <a:spcBef>
                <a:spcPts val="0"/>
              </a:spcBef>
              <a:spcAft>
                <a:spcPts val="0"/>
              </a:spcAft>
              <a:buNone/>
              <a:defRPr sz="4000">
                <a:latin typeface="Roboto"/>
                <a:ea typeface="Roboto"/>
                <a:cs typeface="Roboto"/>
                <a:sym typeface="Roboto"/>
              </a:defRPr>
            </a:lvl5pPr>
            <a:lvl6pPr lvl="5" algn="r" rtl="0">
              <a:spcBef>
                <a:spcPts val="0"/>
              </a:spcBef>
              <a:spcAft>
                <a:spcPts val="0"/>
              </a:spcAft>
              <a:buNone/>
              <a:defRPr sz="4000">
                <a:latin typeface="Roboto"/>
                <a:ea typeface="Roboto"/>
                <a:cs typeface="Roboto"/>
                <a:sym typeface="Roboto"/>
              </a:defRPr>
            </a:lvl6pPr>
            <a:lvl7pPr lvl="6" algn="r" rtl="0">
              <a:spcBef>
                <a:spcPts val="0"/>
              </a:spcBef>
              <a:spcAft>
                <a:spcPts val="0"/>
              </a:spcAft>
              <a:buNone/>
              <a:defRPr sz="4000">
                <a:latin typeface="Roboto"/>
                <a:ea typeface="Roboto"/>
                <a:cs typeface="Roboto"/>
                <a:sym typeface="Roboto"/>
              </a:defRPr>
            </a:lvl7pPr>
            <a:lvl8pPr lvl="7" algn="r" rtl="0">
              <a:spcBef>
                <a:spcPts val="0"/>
              </a:spcBef>
              <a:spcAft>
                <a:spcPts val="0"/>
              </a:spcAft>
              <a:buNone/>
              <a:defRPr sz="4000">
                <a:latin typeface="Roboto"/>
                <a:ea typeface="Roboto"/>
                <a:cs typeface="Roboto"/>
                <a:sym typeface="Roboto"/>
              </a:defRPr>
            </a:lvl8pPr>
            <a:lvl9pPr lvl="8" algn="r" rtl="0">
              <a:spcBef>
                <a:spcPts val="0"/>
              </a:spcBef>
              <a:spcAft>
                <a:spcPts val="0"/>
              </a:spcAft>
              <a:buNone/>
              <a:defRPr sz="4000">
                <a:latin typeface="Roboto"/>
                <a:ea typeface="Roboto"/>
                <a:cs typeface="Roboto"/>
                <a:sym typeface="Roboto"/>
              </a:defRPr>
            </a:lvl9pPr>
          </a:lstStyle>
          <a:p>
            <a:endParaRPr/>
          </a:p>
        </p:txBody>
      </p:sp>
      <p:sp>
        <p:nvSpPr>
          <p:cNvPr id="591" name="Google Shape;591;p66"/>
          <p:cNvSpPr txBox="1">
            <a:spLocks noGrp="1"/>
          </p:cNvSpPr>
          <p:nvPr>
            <p:ph type="subTitle" idx="3"/>
          </p:nvPr>
        </p:nvSpPr>
        <p:spPr>
          <a:xfrm>
            <a:off x="736333" y="3322900"/>
            <a:ext cx="66244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800">
                <a:solidFill>
                  <a:srgbClr val="666666"/>
                </a:solidFill>
              </a:defRPr>
            </a:lvl1pPr>
            <a:lvl2pPr lvl="1" algn="r" rtl="0">
              <a:spcBef>
                <a:spcPts val="600"/>
              </a:spcBef>
              <a:spcAft>
                <a:spcPts val="0"/>
              </a:spcAft>
              <a:buNone/>
              <a:defRPr b="1">
                <a:solidFill>
                  <a:schemeClr val="accent4"/>
                </a:solidFill>
              </a:defRPr>
            </a:lvl2pPr>
            <a:lvl3pPr lvl="2" algn="r" rtl="0">
              <a:spcBef>
                <a:spcPts val="600"/>
              </a:spcBef>
              <a:spcAft>
                <a:spcPts val="0"/>
              </a:spcAft>
              <a:buNone/>
              <a:defRPr b="1">
                <a:solidFill>
                  <a:schemeClr val="accent4"/>
                </a:solidFill>
              </a:defRPr>
            </a:lvl3pPr>
            <a:lvl4pPr lvl="3" algn="r" rtl="0">
              <a:spcBef>
                <a:spcPts val="600"/>
              </a:spcBef>
              <a:spcAft>
                <a:spcPts val="0"/>
              </a:spcAft>
              <a:buNone/>
              <a:defRPr b="1">
                <a:solidFill>
                  <a:schemeClr val="accent4"/>
                </a:solidFill>
              </a:defRPr>
            </a:lvl4pPr>
            <a:lvl5pPr lvl="4" algn="r" rtl="0">
              <a:spcBef>
                <a:spcPts val="600"/>
              </a:spcBef>
              <a:spcAft>
                <a:spcPts val="0"/>
              </a:spcAft>
              <a:buNone/>
              <a:defRPr b="1">
                <a:solidFill>
                  <a:schemeClr val="accent4"/>
                </a:solidFill>
              </a:defRPr>
            </a:lvl5pPr>
            <a:lvl6pPr lvl="5" algn="r" rtl="0">
              <a:spcBef>
                <a:spcPts val="600"/>
              </a:spcBef>
              <a:spcAft>
                <a:spcPts val="0"/>
              </a:spcAft>
              <a:buNone/>
              <a:defRPr b="1">
                <a:solidFill>
                  <a:schemeClr val="accent4"/>
                </a:solidFill>
              </a:defRPr>
            </a:lvl6pPr>
            <a:lvl7pPr lvl="6" algn="r" rtl="0">
              <a:spcBef>
                <a:spcPts val="600"/>
              </a:spcBef>
              <a:spcAft>
                <a:spcPts val="0"/>
              </a:spcAft>
              <a:buNone/>
              <a:defRPr b="1">
                <a:solidFill>
                  <a:schemeClr val="accent4"/>
                </a:solidFill>
              </a:defRPr>
            </a:lvl7pPr>
            <a:lvl8pPr lvl="7" algn="r" rtl="0">
              <a:spcBef>
                <a:spcPts val="600"/>
              </a:spcBef>
              <a:spcAft>
                <a:spcPts val="0"/>
              </a:spcAft>
              <a:buNone/>
              <a:defRPr b="1">
                <a:solidFill>
                  <a:schemeClr val="accent4"/>
                </a:solidFill>
              </a:defRPr>
            </a:lvl8pPr>
            <a:lvl9pPr lvl="8" algn="r" rtl="0">
              <a:spcBef>
                <a:spcPts val="600"/>
              </a:spcBef>
              <a:spcAft>
                <a:spcPts val="0"/>
              </a:spcAft>
              <a:buNone/>
              <a:defRPr b="1">
                <a:solidFill>
                  <a:schemeClr val="accent4"/>
                </a:solidFill>
              </a:defRPr>
            </a:lvl9pPr>
          </a:lstStyle>
          <a:p>
            <a:endParaRPr/>
          </a:p>
        </p:txBody>
      </p:sp>
      <p:sp>
        <p:nvSpPr>
          <p:cNvPr id="592" name="Google Shape;592;p66"/>
          <p:cNvSpPr txBox="1"/>
          <p:nvPr/>
        </p:nvSpPr>
        <p:spPr>
          <a:xfrm>
            <a:off x="9075800"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593" name="Google Shape;593;p66"/>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594" name="Google Shape;594;p66"/>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595" name="Google Shape;595;p66"/>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129998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6 - Subtitle &amp; 2 Pictures">
  <p:cSld name="1.6 - Subtitle &amp; 2 Pictures">
    <p:spTree>
      <p:nvGrpSpPr>
        <p:cNvPr id="1" name="Shape 596"/>
        <p:cNvGrpSpPr/>
        <p:nvPr/>
      </p:nvGrpSpPr>
      <p:grpSpPr>
        <a:xfrm>
          <a:off x="0" y="0"/>
          <a:ext cx="0" cy="0"/>
          <a:chOff x="0" y="0"/>
          <a:chExt cx="0" cy="0"/>
        </a:xfrm>
      </p:grpSpPr>
      <p:sp>
        <p:nvSpPr>
          <p:cNvPr id="597" name="Google Shape;597;p67"/>
          <p:cNvSpPr/>
          <p:nvPr/>
        </p:nvSpPr>
        <p:spPr>
          <a:xfrm rot="-5400000">
            <a:off x="7749233" y="2537200"/>
            <a:ext cx="4449600" cy="216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598" name="Google Shape;598;p67"/>
          <p:cNvCxnSpPr/>
          <p:nvPr/>
        </p:nvCxnSpPr>
        <p:spPr>
          <a:xfrm rot="10800000">
            <a:off x="9114400" y="3753573"/>
            <a:ext cx="1700800" cy="0"/>
          </a:xfrm>
          <a:prstGeom prst="straightConnector1">
            <a:avLst/>
          </a:prstGeom>
          <a:noFill/>
          <a:ln w="19050" cap="flat" cmpd="sng">
            <a:solidFill>
              <a:srgbClr val="FFFFFF"/>
            </a:solidFill>
            <a:prstDash val="solid"/>
            <a:round/>
            <a:headEnd type="none" w="med" len="med"/>
            <a:tailEnd type="none" w="med" len="med"/>
          </a:ln>
        </p:spPr>
      </p:cxnSp>
      <p:sp>
        <p:nvSpPr>
          <p:cNvPr id="599" name="Google Shape;599;p6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00" name="Google Shape;600;p6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601" name="Google Shape;601;p6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02" name="Google Shape;602;p67"/>
          <p:cNvSpPr/>
          <p:nvPr/>
        </p:nvSpPr>
        <p:spPr>
          <a:xfrm rot="-5400000">
            <a:off x="5429748" y="2537200"/>
            <a:ext cx="4449600" cy="216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603" name="Google Shape;603;p67"/>
          <p:cNvCxnSpPr/>
          <p:nvPr/>
        </p:nvCxnSpPr>
        <p:spPr>
          <a:xfrm rot="10800000">
            <a:off x="6826615" y="3753573"/>
            <a:ext cx="1700800" cy="0"/>
          </a:xfrm>
          <a:prstGeom prst="straightConnector1">
            <a:avLst/>
          </a:prstGeom>
          <a:noFill/>
          <a:ln w="19050" cap="flat" cmpd="sng">
            <a:solidFill>
              <a:srgbClr val="FFFFFF"/>
            </a:solidFill>
            <a:prstDash val="solid"/>
            <a:round/>
            <a:headEnd type="none" w="med" len="med"/>
            <a:tailEnd type="none" w="med" len="med"/>
          </a:ln>
        </p:spPr>
      </p:cxnSp>
      <p:sp>
        <p:nvSpPr>
          <p:cNvPr id="604" name="Google Shape;604;p67"/>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605" name="Google Shape;605;p67"/>
          <p:cNvSpPr txBox="1">
            <a:spLocks noGrp="1"/>
          </p:cNvSpPr>
          <p:nvPr>
            <p:ph type="title"/>
          </p:nvPr>
        </p:nvSpPr>
        <p:spPr>
          <a:xfrm>
            <a:off x="612435" y="2072833"/>
            <a:ext cx="5495600" cy="1206800"/>
          </a:xfrm>
          <a:prstGeom prst="rect">
            <a:avLst/>
          </a:prstGeom>
        </p:spPr>
        <p:txBody>
          <a:bodyPr spcFirstLastPara="1" wrap="square" lIns="91425" tIns="91425" rIns="91425" bIns="91425" anchor="ctr" anchorCtr="0"/>
          <a:lstStyle>
            <a:lvl1pPr lvl="0" algn="r" rtl="0">
              <a:spcBef>
                <a:spcPts val="0"/>
              </a:spcBef>
              <a:spcAft>
                <a:spcPts val="0"/>
              </a:spcAft>
              <a:buNone/>
              <a:defRPr sz="2200" b="1">
                <a:latin typeface="Roboto"/>
                <a:ea typeface="Roboto"/>
                <a:cs typeface="Roboto"/>
                <a:sym typeface="Roboto"/>
              </a:defRPr>
            </a:lvl1pPr>
            <a:lvl2pPr lvl="1" algn="r" rtl="0">
              <a:spcBef>
                <a:spcPts val="0"/>
              </a:spcBef>
              <a:spcAft>
                <a:spcPts val="0"/>
              </a:spcAft>
              <a:buNone/>
              <a:defRPr sz="2200" b="1">
                <a:latin typeface="Roboto"/>
                <a:ea typeface="Roboto"/>
                <a:cs typeface="Roboto"/>
                <a:sym typeface="Roboto"/>
              </a:defRPr>
            </a:lvl2pPr>
            <a:lvl3pPr lvl="2" algn="r" rtl="0">
              <a:spcBef>
                <a:spcPts val="0"/>
              </a:spcBef>
              <a:spcAft>
                <a:spcPts val="0"/>
              </a:spcAft>
              <a:buNone/>
              <a:defRPr sz="2200" b="1">
                <a:latin typeface="Roboto"/>
                <a:ea typeface="Roboto"/>
                <a:cs typeface="Roboto"/>
                <a:sym typeface="Roboto"/>
              </a:defRPr>
            </a:lvl3pPr>
            <a:lvl4pPr lvl="3" algn="r" rtl="0">
              <a:spcBef>
                <a:spcPts val="0"/>
              </a:spcBef>
              <a:spcAft>
                <a:spcPts val="0"/>
              </a:spcAft>
              <a:buNone/>
              <a:defRPr sz="2200" b="1">
                <a:latin typeface="Roboto"/>
                <a:ea typeface="Roboto"/>
                <a:cs typeface="Roboto"/>
                <a:sym typeface="Roboto"/>
              </a:defRPr>
            </a:lvl4pPr>
            <a:lvl5pPr lvl="4" algn="r" rtl="0">
              <a:spcBef>
                <a:spcPts val="0"/>
              </a:spcBef>
              <a:spcAft>
                <a:spcPts val="0"/>
              </a:spcAft>
              <a:buNone/>
              <a:defRPr sz="2200" b="1">
                <a:latin typeface="Roboto"/>
                <a:ea typeface="Roboto"/>
                <a:cs typeface="Roboto"/>
                <a:sym typeface="Roboto"/>
              </a:defRPr>
            </a:lvl5pPr>
            <a:lvl6pPr lvl="5" algn="r" rtl="0">
              <a:spcBef>
                <a:spcPts val="0"/>
              </a:spcBef>
              <a:spcAft>
                <a:spcPts val="0"/>
              </a:spcAft>
              <a:buNone/>
              <a:defRPr sz="2200" b="1">
                <a:latin typeface="Roboto"/>
                <a:ea typeface="Roboto"/>
                <a:cs typeface="Roboto"/>
                <a:sym typeface="Roboto"/>
              </a:defRPr>
            </a:lvl6pPr>
            <a:lvl7pPr lvl="6" algn="r" rtl="0">
              <a:spcBef>
                <a:spcPts val="0"/>
              </a:spcBef>
              <a:spcAft>
                <a:spcPts val="0"/>
              </a:spcAft>
              <a:buNone/>
              <a:defRPr sz="2200" b="1">
                <a:latin typeface="Roboto"/>
                <a:ea typeface="Roboto"/>
                <a:cs typeface="Roboto"/>
                <a:sym typeface="Roboto"/>
              </a:defRPr>
            </a:lvl7pPr>
            <a:lvl8pPr lvl="7" algn="r" rtl="0">
              <a:spcBef>
                <a:spcPts val="0"/>
              </a:spcBef>
              <a:spcAft>
                <a:spcPts val="0"/>
              </a:spcAft>
              <a:buNone/>
              <a:defRPr sz="2200" b="1">
                <a:latin typeface="Roboto"/>
                <a:ea typeface="Roboto"/>
                <a:cs typeface="Roboto"/>
                <a:sym typeface="Roboto"/>
              </a:defRPr>
            </a:lvl8pPr>
            <a:lvl9pPr lvl="8" algn="r" rtl="0">
              <a:spcBef>
                <a:spcPts val="0"/>
              </a:spcBef>
              <a:spcAft>
                <a:spcPts val="0"/>
              </a:spcAft>
              <a:buNone/>
              <a:defRPr sz="2200" b="1">
                <a:latin typeface="Roboto"/>
                <a:ea typeface="Roboto"/>
                <a:cs typeface="Roboto"/>
                <a:sym typeface="Roboto"/>
              </a:defRPr>
            </a:lvl9pPr>
          </a:lstStyle>
          <a:p>
            <a:endParaRPr/>
          </a:p>
        </p:txBody>
      </p:sp>
      <p:sp>
        <p:nvSpPr>
          <p:cNvPr id="606" name="Google Shape;606;p67"/>
          <p:cNvSpPr txBox="1">
            <a:spLocks noGrp="1"/>
          </p:cNvSpPr>
          <p:nvPr>
            <p:ph type="subTitle" idx="1"/>
          </p:nvPr>
        </p:nvSpPr>
        <p:spPr>
          <a:xfrm>
            <a:off x="933797" y="3356667"/>
            <a:ext cx="51744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800">
                <a:solidFill>
                  <a:srgbClr val="666666"/>
                </a:solidFill>
              </a:defRPr>
            </a:lvl1pPr>
            <a:lvl2pPr lvl="1" algn="r" rtl="0">
              <a:spcBef>
                <a:spcPts val="600"/>
              </a:spcBef>
              <a:spcAft>
                <a:spcPts val="0"/>
              </a:spcAft>
              <a:buNone/>
              <a:defRPr sz="1800" b="1">
                <a:solidFill>
                  <a:schemeClr val="accent4"/>
                </a:solidFill>
              </a:defRPr>
            </a:lvl2pPr>
            <a:lvl3pPr lvl="2" algn="r" rtl="0">
              <a:spcBef>
                <a:spcPts val="600"/>
              </a:spcBef>
              <a:spcAft>
                <a:spcPts val="0"/>
              </a:spcAft>
              <a:buNone/>
              <a:defRPr sz="1800" b="1">
                <a:solidFill>
                  <a:schemeClr val="accent4"/>
                </a:solidFill>
              </a:defRPr>
            </a:lvl3pPr>
            <a:lvl4pPr lvl="3" algn="r" rtl="0">
              <a:spcBef>
                <a:spcPts val="600"/>
              </a:spcBef>
              <a:spcAft>
                <a:spcPts val="0"/>
              </a:spcAft>
              <a:buNone/>
              <a:defRPr sz="1800" b="1">
                <a:solidFill>
                  <a:schemeClr val="accent4"/>
                </a:solidFill>
              </a:defRPr>
            </a:lvl4pPr>
            <a:lvl5pPr lvl="4" algn="r" rtl="0">
              <a:spcBef>
                <a:spcPts val="600"/>
              </a:spcBef>
              <a:spcAft>
                <a:spcPts val="0"/>
              </a:spcAft>
              <a:buNone/>
              <a:defRPr sz="1800" b="1">
                <a:solidFill>
                  <a:schemeClr val="accent4"/>
                </a:solidFill>
              </a:defRPr>
            </a:lvl5pPr>
            <a:lvl6pPr lvl="5" algn="r" rtl="0">
              <a:spcBef>
                <a:spcPts val="600"/>
              </a:spcBef>
              <a:spcAft>
                <a:spcPts val="0"/>
              </a:spcAft>
              <a:buNone/>
              <a:defRPr sz="1800" b="1">
                <a:solidFill>
                  <a:schemeClr val="accent4"/>
                </a:solidFill>
              </a:defRPr>
            </a:lvl6pPr>
            <a:lvl7pPr lvl="6" algn="r" rtl="0">
              <a:spcBef>
                <a:spcPts val="600"/>
              </a:spcBef>
              <a:spcAft>
                <a:spcPts val="0"/>
              </a:spcAft>
              <a:buNone/>
              <a:defRPr sz="1800" b="1">
                <a:solidFill>
                  <a:schemeClr val="accent4"/>
                </a:solidFill>
              </a:defRPr>
            </a:lvl7pPr>
            <a:lvl8pPr lvl="7" algn="r" rtl="0">
              <a:spcBef>
                <a:spcPts val="600"/>
              </a:spcBef>
              <a:spcAft>
                <a:spcPts val="0"/>
              </a:spcAft>
              <a:buNone/>
              <a:defRPr sz="1800" b="1">
                <a:solidFill>
                  <a:schemeClr val="accent4"/>
                </a:solidFill>
              </a:defRPr>
            </a:lvl8pPr>
            <a:lvl9pPr lvl="8" algn="r" rtl="0">
              <a:spcBef>
                <a:spcPts val="600"/>
              </a:spcBef>
              <a:spcAft>
                <a:spcPts val="0"/>
              </a:spcAft>
              <a:buNone/>
              <a:defRPr sz="1800" b="1">
                <a:solidFill>
                  <a:schemeClr val="accent4"/>
                </a:solidFill>
              </a:defRPr>
            </a:lvl9pPr>
          </a:lstStyle>
          <a:p>
            <a:endParaRPr/>
          </a:p>
        </p:txBody>
      </p:sp>
      <p:sp>
        <p:nvSpPr>
          <p:cNvPr id="607" name="Google Shape;607;p67"/>
          <p:cNvSpPr txBox="1">
            <a:spLocks noGrp="1"/>
          </p:cNvSpPr>
          <p:nvPr>
            <p:ph type="subTitle" idx="2"/>
          </p:nvPr>
        </p:nvSpPr>
        <p:spPr>
          <a:xfrm>
            <a:off x="8980648" y="3641483"/>
            <a:ext cx="1908000" cy="13404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608" name="Google Shape;608;p67"/>
          <p:cNvSpPr txBox="1">
            <a:spLocks noGrp="1"/>
          </p:cNvSpPr>
          <p:nvPr>
            <p:ph type="subTitle" idx="3"/>
          </p:nvPr>
        </p:nvSpPr>
        <p:spPr>
          <a:xfrm>
            <a:off x="8980665"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609" name="Google Shape;609;p67"/>
          <p:cNvSpPr txBox="1"/>
          <p:nvPr/>
        </p:nvSpPr>
        <p:spPr>
          <a:xfrm>
            <a:off x="9244716"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610" name="Google Shape;610;p67"/>
          <p:cNvSpPr txBox="1">
            <a:spLocks noGrp="1"/>
          </p:cNvSpPr>
          <p:nvPr>
            <p:ph type="subTitle" idx="4"/>
          </p:nvPr>
        </p:nvSpPr>
        <p:spPr>
          <a:xfrm>
            <a:off x="6743564" y="3641549"/>
            <a:ext cx="1908000" cy="13404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611" name="Google Shape;611;p67"/>
          <p:cNvSpPr txBox="1">
            <a:spLocks noGrp="1"/>
          </p:cNvSpPr>
          <p:nvPr>
            <p:ph type="subTitle" idx="5"/>
          </p:nvPr>
        </p:nvSpPr>
        <p:spPr>
          <a:xfrm>
            <a:off x="6743555"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612" name="Google Shape;612;p67"/>
          <p:cNvSpPr txBox="1"/>
          <p:nvPr/>
        </p:nvSpPr>
        <p:spPr>
          <a:xfrm>
            <a:off x="7007607"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pic>
        <p:nvPicPr>
          <p:cNvPr id="613" name="Google Shape;613;p67"/>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614" name="Google Shape;614;p67"/>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407751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7 - Subtitle &amp; 3 Pictures">
  <p:cSld name="1.7 - Subtitle &amp; 3 Pictures">
    <p:spTree>
      <p:nvGrpSpPr>
        <p:cNvPr id="1" name="Shape 615"/>
        <p:cNvGrpSpPr/>
        <p:nvPr/>
      </p:nvGrpSpPr>
      <p:grpSpPr>
        <a:xfrm>
          <a:off x="0" y="0"/>
          <a:ext cx="0" cy="0"/>
          <a:chOff x="0" y="0"/>
          <a:chExt cx="0" cy="0"/>
        </a:xfrm>
      </p:grpSpPr>
      <p:sp>
        <p:nvSpPr>
          <p:cNvPr id="616" name="Google Shape;616;p68"/>
          <p:cNvSpPr/>
          <p:nvPr/>
        </p:nvSpPr>
        <p:spPr>
          <a:xfrm rot="-5400000">
            <a:off x="7729233" y="2557200"/>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617" name="Google Shape;617;p68"/>
          <p:cNvCxnSpPr/>
          <p:nvPr/>
        </p:nvCxnSpPr>
        <p:spPr>
          <a:xfrm rot="10800000">
            <a:off x="9114400"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618" name="Google Shape;618;p6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19" name="Google Shape;619;p6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620" name="Google Shape;620;p6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21" name="Google Shape;621;p68"/>
          <p:cNvSpPr/>
          <p:nvPr/>
        </p:nvSpPr>
        <p:spPr>
          <a:xfrm rot="-5400000">
            <a:off x="5480053" y="2557200"/>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622" name="Google Shape;622;p68"/>
          <p:cNvCxnSpPr/>
          <p:nvPr/>
        </p:nvCxnSpPr>
        <p:spPr>
          <a:xfrm rot="10800000">
            <a:off x="6876820"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623" name="Google Shape;623;p68"/>
          <p:cNvSpPr/>
          <p:nvPr/>
        </p:nvSpPr>
        <p:spPr>
          <a:xfrm rot="-5400000">
            <a:off x="3215568" y="2552400"/>
            <a:ext cx="4449600" cy="21384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624" name="Google Shape;624;p68"/>
          <p:cNvCxnSpPr/>
          <p:nvPr/>
        </p:nvCxnSpPr>
        <p:spPr>
          <a:xfrm rot="10800000">
            <a:off x="4589035"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625" name="Google Shape;625;p68"/>
          <p:cNvSpPr txBox="1">
            <a:spLocks noGrp="1"/>
          </p:cNvSpPr>
          <p:nvPr>
            <p:ph type="title"/>
          </p:nvPr>
        </p:nvSpPr>
        <p:spPr>
          <a:xfrm>
            <a:off x="805515" y="2072833"/>
            <a:ext cx="3106400" cy="1206800"/>
          </a:xfrm>
          <a:prstGeom prst="rect">
            <a:avLst/>
          </a:prstGeom>
        </p:spPr>
        <p:txBody>
          <a:bodyPr spcFirstLastPara="1" wrap="square" lIns="91425" tIns="91425" rIns="91425" bIns="91425" anchor="ctr" anchorCtr="0"/>
          <a:lstStyle>
            <a:lvl1pPr lvl="0" algn="r" rtl="0">
              <a:spcBef>
                <a:spcPts val="0"/>
              </a:spcBef>
              <a:spcAft>
                <a:spcPts val="0"/>
              </a:spcAft>
              <a:buNone/>
              <a:defRPr sz="2200" b="1">
                <a:latin typeface="Roboto"/>
                <a:ea typeface="Roboto"/>
                <a:cs typeface="Roboto"/>
                <a:sym typeface="Roboto"/>
              </a:defRPr>
            </a:lvl1pPr>
            <a:lvl2pPr lvl="1" algn="r" rtl="0">
              <a:spcBef>
                <a:spcPts val="0"/>
              </a:spcBef>
              <a:spcAft>
                <a:spcPts val="0"/>
              </a:spcAft>
              <a:buNone/>
              <a:defRPr sz="2400">
                <a:latin typeface="Roboto"/>
                <a:ea typeface="Roboto"/>
                <a:cs typeface="Roboto"/>
                <a:sym typeface="Roboto"/>
              </a:defRPr>
            </a:lvl2pPr>
            <a:lvl3pPr lvl="2" algn="r" rtl="0">
              <a:spcBef>
                <a:spcPts val="0"/>
              </a:spcBef>
              <a:spcAft>
                <a:spcPts val="0"/>
              </a:spcAft>
              <a:buNone/>
              <a:defRPr sz="2400">
                <a:latin typeface="Roboto"/>
                <a:ea typeface="Roboto"/>
                <a:cs typeface="Roboto"/>
                <a:sym typeface="Roboto"/>
              </a:defRPr>
            </a:lvl3pPr>
            <a:lvl4pPr lvl="3" algn="r" rtl="0">
              <a:spcBef>
                <a:spcPts val="0"/>
              </a:spcBef>
              <a:spcAft>
                <a:spcPts val="0"/>
              </a:spcAft>
              <a:buNone/>
              <a:defRPr sz="2400">
                <a:latin typeface="Roboto"/>
                <a:ea typeface="Roboto"/>
                <a:cs typeface="Roboto"/>
                <a:sym typeface="Roboto"/>
              </a:defRPr>
            </a:lvl4pPr>
            <a:lvl5pPr lvl="4" algn="r" rtl="0">
              <a:spcBef>
                <a:spcPts val="0"/>
              </a:spcBef>
              <a:spcAft>
                <a:spcPts val="0"/>
              </a:spcAft>
              <a:buNone/>
              <a:defRPr sz="2400">
                <a:latin typeface="Roboto"/>
                <a:ea typeface="Roboto"/>
                <a:cs typeface="Roboto"/>
                <a:sym typeface="Roboto"/>
              </a:defRPr>
            </a:lvl5pPr>
            <a:lvl6pPr lvl="5" algn="r" rtl="0">
              <a:spcBef>
                <a:spcPts val="0"/>
              </a:spcBef>
              <a:spcAft>
                <a:spcPts val="0"/>
              </a:spcAft>
              <a:buNone/>
              <a:defRPr sz="2400">
                <a:latin typeface="Roboto"/>
                <a:ea typeface="Roboto"/>
                <a:cs typeface="Roboto"/>
                <a:sym typeface="Roboto"/>
              </a:defRPr>
            </a:lvl6pPr>
            <a:lvl7pPr lvl="6" algn="r" rtl="0">
              <a:spcBef>
                <a:spcPts val="0"/>
              </a:spcBef>
              <a:spcAft>
                <a:spcPts val="0"/>
              </a:spcAft>
              <a:buNone/>
              <a:defRPr sz="2400">
                <a:latin typeface="Roboto"/>
                <a:ea typeface="Roboto"/>
                <a:cs typeface="Roboto"/>
                <a:sym typeface="Roboto"/>
              </a:defRPr>
            </a:lvl7pPr>
            <a:lvl8pPr lvl="7" algn="r" rtl="0">
              <a:spcBef>
                <a:spcPts val="0"/>
              </a:spcBef>
              <a:spcAft>
                <a:spcPts val="0"/>
              </a:spcAft>
              <a:buNone/>
              <a:defRPr sz="2400">
                <a:latin typeface="Roboto"/>
                <a:ea typeface="Roboto"/>
                <a:cs typeface="Roboto"/>
                <a:sym typeface="Roboto"/>
              </a:defRPr>
            </a:lvl8pPr>
            <a:lvl9pPr lvl="8" algn="r" rtl="0">
              <a:spcBef>
                <a:spcPts val="0"/>
              </a:spcBef>
              <a:spcAft>
                <a:spcPts val="0"/>
              </a:spcAft>
              <a:buNone/>
              <a:defRPr sz="2400">
                <a:latin typeface="Roboto"/>
                <a:ea typeface="Roboto"/>
                <a:cs typeface="Roboto"/>
                <a:sym typeface="Roboto"/>
              </a:defRPr>
            </a:lvl9pPr>
          </a:lstStyle>
          <a:p>
            <a:endParaRPr/>
          </a:p>
        </p:txBody>
      </p:sp>
      <p:sp>
        <p:nvSpPr>
          <p:cNvPr id="626" name="Google Shape;626;p68"/>
          <p:cNvSpPr txBox="1">
            <a:spLocks noGrp="1"/>
          </p:cNvSpPr>
          <p:nvPr>
            <p:ph type="subTitle" idx="1"/>
          </p:nvPr>
        </p:nvSpPr>
        <p:spPr>
          <a:xfrm>
            <a:off x="407079" y="3270715"/>
            <a:ext cx="34948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800">
                <a:solidFill>
                  <a:srgbClr val="666666"/>
                </a:solidFill>
              </a:defRPr>
            </a:lvl1pPr>
            <a:lvl2pPr lvl="1" algn="r" rtl="0">
              <a:spcBef>
                <a:spcPts val="600"/>
              </a:spcBef>
              <a:spcAft>
                <a:spcPts val="0"/>
              </a:spcAft>
              <a:buNone/>
              <a:defRPr sz="1400" b="1">
                <a:solidFill>
                  <a:schemeClr val="accent4"/>
                </a:solidFill>
              </a:defRPr>
            </a:lvl2pPr>
            <a:lvl3pPr lvl="2" algn="r" rtl="0">
              <a:spcBef>
                <a:spcPts val="600"/>
              </a:spcBef>
              <a:spcAft>
                <a:spcPts val="0"/>
              </a:spcAft>
              <a:buNone/>
              <a:defRPr sz="1400" b="1">
                <a:solidFill>
                  <a:schemeClr val="accent4"/>
                </a:solidFill>
              </a:defRPr>
            </a:lvl3pPr>
            <a:lvl4pPr lvl="3" algn="r" rtl="0">
              <a:spcBef>
                <a:spcPts val="600"/>
              </a:spcBef>
              <a:spcAft>
                <a:spcPts val="0"/>
              </a:spcAft>
              <a:buNone/>
              <a:defRPr sz="1400" b="1">
                <a:solidFill>
                  <a:schemeClr val="accent4"/>
                </a:solidFill>
              </a:defRPr>
            </a:lvl4pPr>
            <a:lvl5pPr lvl="4" algn="r" rtl="0">
              <a:spcBef>
                <a:spcPts val="600"/>
              </a:spcBef>
              <a:spcAft>
                <a:spcPts val="0"/>
              </a:spcAft>
              <a:buNone/>
              <a:defRPr sz="1400" b="1">
                <a:solidFill>
                  <a:schemeClr val="accent4"/>
                </a:solidFill>
              </a:defRPr>
            </a:lvl5pPr>
            <a:lvl6pPr lvl="5" algn="r" rtl="0">
              <a:spcBef>
                <a:spcPts val="600"/>
              </a:spcBef>
              <a:spcAft>
                <a:spcPts val="0"/>
              </a:spcAft>
              <a:buNone/>
              <a:defRPr sz="1400" b="1">
                <a:solidFill>
                  <a:schemeClr val="accent4"/>
                </a:solidFill>
              </a:defRPr>
            </a:lvl6pPr>
            <a:lvl7pPr lvl="6" algn="r" rtl="0">
              <a:spcBef>
                <a:spcPts val="600"/>
              </a:spcBef>
              <a:spcAft>
                <a:spcPts val="0"/>
              </a:spcAft>
              <a:buNone/>
              <a:defRPr sz="1400" b="1">
                <a:solidFill>
                  <a:schemeClr val="accent4"/>
                </a:solidFill>
              </a:defRPr>
            </a:lvl7pPr>
            <a:lvl8pPr lvl="7" algn="r" rtl="0">
              <a:spcBef>
                <a:spcPts val="600"/>
              </a:spcBef>
              <a:spcAft>
                <a:spcPts val="0"/>
              </a:spcAft>
              <a:buNone/>
              <a:defRPr sz="1400" b="1">
                <a:solidFill>
                  <a:schemeClr val="accent4"/>
                </a:solidFill>
              </a:defRPr>
            </a:lvl8pPr>
            <a:lvl9pPr lvl="8" algn="r" rtl="0">
              <a:spcBef>
                <a:spcPts val="600"/>
              </a:spcBef>
              <a:spcAft>
                <a:spcPts val="0"/>
              </a:spcAft>
              <a:buNone/>
              <a:defRPr sz="1400" b="1">
                <a:solidFill>
                  <a:schemeClr val="accent4"/>
                </a:solidFill>
              </a:defRPr>
            </a:lvl9pPr>
          </a:lstStyle>
          <a:p>
            <a:endParaRPr/>
          </a:p>
        </p:txBody>
      </p:sp>
      <p:sp>
        <p:nvSpPr>
          <p:cNvPr id="627" name="Google Shape;627;p68"/>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628" name="Google Shape;628;p68"/>
          <p:cNvSpPr txBox="1">
            <a:spLocks noGrp="1"/>
          </p:cNvSpPr>
          <p:nvPr>
            <p:ph type="subTitle" idx="2"/>
          </p:nvPr>
        </p:nvSpPr>
        <p:spPr>
          <a:xfrm>
            <a:off x="9004407" y="3630287"/>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629" name="Google Shape;629;p68"/>
          <p:cNvSpPr txBox="1">
            <a:spLocks noGrp="1"/>
          </p:cNvSpPr>
          <p:nvPr>
            <p:ph type="subTitle" idx="3"/>
          </p:nvPr>
        </p:nvSpPr>
        <p:spPr>
          <a:xfrm>
            <a:off x="900440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630" name="Google Shape;630;p68"/>
          <p:cNvSpPr txBox="1"/>
          <p:nvPr/>
        </p:nvSpPr>
        <p:spPr>
          <a:xfrm>
            <a:off x="9278500" y="2005267"/>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631" name="Google Shape;631;p68"/>
          <p:cNvSpPr txBox="1">
            <a:spLocks noGrp="1"/>
          </p:cNvSpPr>
          <p:nvPr>
            <p:ph type="subTitle" idx="4"/>
          </p:nvPr>
        </p:nvSpPr>
        <p:spPr>
          <a:xfrm>
            <a:off x="6785220" y="36300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632" name="Google Shape;632;p68"/>
          <p:cNvSpPr txBox="1">
            <a:spLocks noGrp="1"/>
          </p:cNvSpPr>
          <p:nvPr>
            <p:ph type="subTitle" idx="5"/>
          </p:nvPr>
        </p:nvSpPr>
        <p:spPr>
          <a:xfrm>
            <a:off x="6785220"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633" name="Google Shape;633;p68"/>
          <p:cNvSpPr txBox="1"/>
          <p:nvPr/>
        </p:nvSpPr>
        <p:spPr>
          <a:xfrm>
            <a:off x="7059312"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634" name="Google Shape;634;p68"/>
          <p:cNvSpPr txBox="1">
            <a:spLocks noGrp="1"/>
          </p:cNvSpPr>
          <p:nvPr>
            <p:ph type="subTitle" idx="6"/>
          </p:nvPr>
        </p:nvSpPr>
        <p:spPr>
          <a:xfrm>
            <a:off x="4496184" y="36300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635" name="Google Shape;635;p68"/>
          <p:cNvSpPr txBox="1">
            <a:spLocks noGrp="1"/>
          </p:cNvSpPr>
          <p:nvPr>
            <p:ph type="subTitle" idx="7"/>
          </p:nvPr>
        </p:nvSpPr>
        <p:spPr>
          <a:xfrm>
            <a:off x="4496184"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636" name="Google Shape;636;p68"/>
          <p:cNvSpPr txBox="1"/>
          <p:nvPr/>
        </p:nvSpPr>
        <p:spPr>
          <a:xfrm>
            <a:off x="4770276"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pic>
        <p:nvPicPr>
          <p:cNvPr id="637" name="Google Shape;637;p68"/>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638" name="Google Shape;638;p68"/>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511947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8 - Subtitle &amp; Picture">
  <p:cSld name="1.8 - Subtitle &amp; Picture">
    <p:spTree>
      <p:nvGrpSpPr>
        <p:cNvPr id="1" name="Shape 639"/>
        <p:cNvGrpSpPr/>
        <p:nvPr/>
      </p:nvGrpSpPr>
      <p:grpSpPr>
        <a:xfrm>
          <a:off x="0" y="0"/>
          <a:ext cx="0" cy="0"/>
          <a:chOff x="0" y="0"/>
          <a:chExt cx="0" cy="0"/>
        </a:xfrm>
      </p:grpSpPr>
      <p:sp>
        <p:nvSpPr>
          <p:cNvPr id="640" name="Google Shape;640;p69"/>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641" name="Google Shape;641;p69"/>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642" name="Google Shape;642;p69"/>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643" name="Google Shape;643;p6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44" name="Google Shape;644;p6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645" name="Google Shape;645;p69"/>
          <p:cNvSpPr txBox="1">
            <a:spLocks noGrp="1"/>
          </p:cNvSpPr>
          <p:nvPr>
            <p:ph type="subTitle" idx="2"/>
          </p:nvPr>
        </p:nvSpPr>
        <p:spPr>
          <a:xfrm>
            <a:off x="7901433" y="2171700"/>
            <a:ext cx="3082400" cy="24724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lvl2pPr>
            <a:lvl3pPr lvl="2" rtl="0">
              <a:spcBef>
                <a:spcPts val="600"/>
              </a:spcBef>
              <a:spcAft>
                <a:spcPts val="0"/>
              </a:spcAft>
              <a:buNone/>
              <a:defRPr sz="2000"/>
            </a:lvl3pPr>
            <a:lvl4pPr lvl="3" rtl="0">
              <a:spcBef>
                <a:spcPts val="600"/>
              </a:spcBef>
              <a:spcAft>
                <a:spcPts val="0"/>
              </a:spcAft>
              <a:buNone/>
              <a:defRPr sz="2000"/>
            </a:lvl4pPr>
            <a:lvl5pPr lvl="4" rtl="0">
              <a:spcBef>
                <a:spcPts val="600"/>
              </a:spcBef>
              <a:spcAft>
                <a:spcPts val="0"/>
              </a:spcAft>
              <a:buNone/>
              <a:defRPr sz="2000"/>
            </a:lvl5pPr>
            <a:lvl6pPr lvl="5" rtl="0">
              <a:spcBef>
                <a:spcPts val="600"/>
              </a:spcBef>
              <a:spcAft>
                <a:spcPts val="0"/>
              </a:spcAft>
              <a:buNone/>
              <a:defRPr sz="2000"/>
            </a:lvl6pPr>
            <a:lvl7pPr lvl="6" rtl="0">
              <a:spcBef>
                <a:spcPts val="600"/>
              </a:spcBef>
              <a:spcAft>
                <a:spcPts val="0"/>
              </a:spcAft>
              <a:buNone/>
              <a:defRPr sz="2000"/>
            </a:lvl7pPr>
            <a:lvl8pPr lvl="7" rtl="0">
              <a:spcBef>
                <a:spcPts val="600"/>
              </a:spcBef>
              <a:spcAft>
                <a:spcPts val="0"/>
              </a:spcAft>
              <a:buNone/>
              <a:defRPr sz="2000"/>
            </a:lvl8pPr>
            <a:lvl9pPr lvl="8" rtl="0">
              <a:spcBef>
                <a:spcPts val="600"/>
              </a:spcBef>
              <a:spcAft>
                <a:spcPts val="0"/>
              </a:spcAft>
              <a:buNone/>
              <a:defRPr sz="2000"/>
            </a:lvl9pPr>
          </a:lstStyle>
          <a:p>
            <a:endParaRPr/>
          </a:p>
        </p:txBody>
      </p:sp>
      <p:sp>
        <p:nvSpPr>
          <p:cNvPr id="646" name="Google Shape;646;p6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47" name="Google Shape;647;p69"/>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648" name="Google Shape;648;p69"/>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649" name="Google Shape;649;p69"/>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478364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650"/>
        <p:cNvGrpSpPr/>
        <p:nvPr/>
      </p:nvGrpSpPr>
      <p:grpSpPr>
        <a:xfrm>
          <a:off x="0" y="0"/>
          <a:ext cx="0" cy="0"/>
          <a:chOff x="0" y="0"/>
          <a:chExt cx="0" cy="0"/>
        </a:xfrm>
      </p:grpSpPr>
      <p:pic>
        <p:nvPicPr>
          <p:cNvPr id="651" name="Google Shape;651;p70"/>
          <p:cNvPicPr preferRelativeResize="0"/>
          <p:nvPr/>
        </p:nvPicPr>
        <p:blipFill>
          <a:blip r:embed="rId2">
            <a:alphaModFix/>
          </a:blip>
          <a:stretch>
            <a:fillRect/>
          </a:stretch>
        </p:blipFill>
        <p:spPr>
          <a:xfrm>
            <a:off x="514084" y="747168"/>
            <a:ext cx="11163800" cy="2790967"/>
          </a:xfrm>
          <a:prstGeom prst="rect">
            <a:avLst/>
          </a:prstGeom>
          <a:noFill/>
          <a:ln>
            <a:noFill/>
          </a:ln>
        </p:spPr>
      </p:pic>
      <p:pic>
        <p:nvPicPr>
          <p:cNvPr id="652" name="Google Shape;652;p70"/>
          <p:cNvPicPr preferRelativeResize="0"/>
          <p:nvPr/>
        </p:nvPicPr>
        <p:blipFill>
          <a:blip r:embed="rId3">
            <a:alphaModFix/>
          </a:blip>
          <a:stretch>
            <a:fillRect/>
          </a:stretch>
        </p:blipFill>
        <p:spPr>
          <a:xfrm>
            <a:off x="272354" y="4321583"/>
            <a:ext cx="11647313" cy="2172216"/>
          </a:xfrm>
          <a:prstGeom prst="rect">
            <a:avLst/>
          </a:prstGeom>
          <a:noFill/>
          <a:ln>
            <a:noFill/>
          </a:ln>
        </p:spPr>
      </p:pic>
    </p:spTree>
    <p:extLst>
      <p:ext uri="{BB962C8B-B14F-4D97-AF65-F5344CB8AC3E}">
        <p14:creationId xmlns:p14="http://schemas.microsoft.com/office/powerpoint/2010/main" val="342131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5 - Subtitle &amp; 1 Picture">
  <p:cSld name="1.5 - Subtitle &amp; 1 Picture">
    <p:spTree>
      <p:nvGrpSpPr>
        <p:cNvPr id="1" name="Shape 43"/>
        <p:cNvGrpSpPr/>
        <p:nvPr/>
      </p:nvGrpSpPr>
      <p:grpSpPr>
        <a:xfrm>
          <a:off x="0" y="0"/>
          <a:ext cx="0" cy="0"/>
          <a:chOff x="0" y="0"/>
          <a:chExt cx="0" cy="0"/>
        </a:xfrm>
      </p:grpSpPr>
      <p:sp>
        <p:nvSpPr>
          <p:cNvPr id="44" name="Google Shape;44;p6"/>
          <p:cNvSpPr/>
          <p:nvPr/>
        </p:nvSpPr>
        <p:spPr>
          <a:xfrm rot="-5400000">
            <a:off x="7522300" y="2467600"/>
            <a:ext cx="4449600" cy="23080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45" name="Google Shape;45;p6"/>
          <p:cNvCxnSpPr/>
          <p:nvPr/>
        </p:nvCxnSpPr>
        <p:spPr>
          <a:xfrm rot="10800000">
            <a:off x="8911200" y="3653164"/>
            <a:ext cx="1700800" cy="0"/>
          </a:xfrm>
          <a:prstGeom prst="straightConnector1">
            <a:avLst/>
          </a:prstGeom>
          <a:noFill/>
          <a:ln w="19050" cap="flat" cmpd="sng">
            <a:solidFill>
              <a:srgbClr val="FFFFFF"/>
            </a:solidFill>
            <a:prstDash val="solid"/>
            <a:round/>
            <a:headEnd type="none" w="med" len="med"/>
            <a:tailEnd type="none" w="med" len="med"/>
          </a:ln>
        </p:spPr>
      </p:cxnSp>
      <p:sp>
        <p:nvSpPr>
          <p:cNvPr id="46" name="Google Shape;46;p6"/>
          <p:cNvSpPr txBox="1">
            <a:spLocks noGrp="1"/>
          </p:cNvSpPr>
          <p:nvPr>
            <p:ph type="subTitle" idx="1"/>
          </p:nvPr>
        </p:nvSpPr>
        <p:spPr>
          <a:xfrm>
            <a:off x="8791667" y="35198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47" name="Google Shape;47;p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48" name="Google Shape;48;p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49" name="Google Shape;49;p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50" name="Google Shape;50;p6"/>
          <p:cNvSpPr txBox="1">
            <a:spLocks noGrp="1"/>
          </p:cNvSpPr>
          <p:nvPr>
            <p:ph type="subTitle" idx="2"/>
          </p:nvPr>
        </p:nvSpPr>
        <p:spPr>
          <a:xfrm>
            <a:off x="879166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51" name="Google Shape;51;p6"/>
          <p:cNvSpPr txBox="1">
            <a:spLocks noGrp="1"/>
          </p:cNvSpPr>
          <p:nvPr>
            <p:ph type="title"/>
          </p:nvPr>
        </p:nvSpPr>
        <p:spPr>
          <a:xfrm>
            <a:off x="915133" y="2072833"/>
            <a:ext cx="6466000" cy="1206800"/>
          </a:xfrm>
          <a:prstGeom prst="rect">
            <a:avLst/>
          </a:prstGeom>
        </p:spPr>
        <p:txBody>
          <a:bodyPr spcFirstLastPara="1" wrap="square" lIns="91425" tIns="91425" rIns="91425" bIns="91425" anchor="ctr" anchorCtr="0"/>
          <a:lstStyle>
            <a:lvl1pPr lvl="0" algn="r" rtl="0">
              <a:spcBef>
                <a:spcPts val="0"/>
              </a:spcBef>
              <a:spcAft>
                <a:spcPts val="0"/>
              </a:spcAft>
              <a:buNone/>
              <a:defRPr sz="4000" b="1">
                <a:latin typeface="Roboto"/>
                <a:ea typeface="Roboto"/>
                <a:cs typeface="Roboto"/>
                <a:sym typeface="Roboto"/>
              </a:defRPr>
            </a:lvl1pPr>
            <a:lvl2pPr lvl="1" algn="r" rtl="0">
              <a:spcBef>
                <a:spcPts val="0"/>
              </a:spcBef>
              <a:spcAft>
                <a:spcPts val="0"/>
              </a:spcAft>
              <a:buNone/>
              <a:defRPr sz="4000">
                <a:latin typeface="Roboto"/>
                <a:ea typeface="Roboto"/>
                <a:cs typeface="Roboto"/>
                <a:sym typeface="Roboto"/>
              </a:defRPr>
            </a:lvl2pPr>
            <a:lvl3pPr lvl="2" algn="r" rtl="0">
              <a:spcBef>
                <a:spcPts val="0"/>
              </a:spcBef>
              <a:spcAft>
                <a:spcPts val="0"/>
              </a:spcAft>
              <a:buNone/>
              <a:defRPr sz="4000">
                <a:latin typeface="Roboto"/>
                <a:ea typeface="Roboto"/>
                <a:cs typeface="Roboto"/>
                <a:sym typeface="Roboto"/>
              </a:defRPr>
            </a:lvl3pPr>
            <a:lvl4pPr lvl="3" algn="r" rtl="0">
              <a:spcBef>
                <a:spcPts val="0"/>
              </a:spcBef>
              <a:spcAft>
                <a:spcPts val="0"/>
              </a:spcAft>
              <a:buNone/>
              <a:defRPr sz="4000">
                <a:latin typeface="Roboto"/>
                <a:ea typeface="Roboto"/>
                <a:cs typeface="Roboto"/>
                <a:sym typeface="Roboto"/>
              </a:defRPr>
            </a:lvl4pPr>
            <a:lvl5pPr lvl="4" algn="r" rtl="0">
              <a:spcBef>
                <a:spcPts val="0"/>
              </a:spcBef>
              <a:spcAft>
                <a:spcPts val="0"/>
              </a:spcAft>
              <a:buNone/>
              <a:defRPr sz="4000">
                <a:latin typeface="Roboto"/>
                <a:ea typeface="Roboto"/>
                <a:cs typeface="Roboto"/>
                <a:sym typeface="Roboto"/>
              </a:defRPr>
            </a:lvl5pPr>
            <a:lvl6pPr lvl="5" algn="r" rtl="0">
              <a:spcBef>
                <a:spcPts val="0"/>
              </a:spcBef>
              <a:spcAft>
                <a:spcPts val="0"/>
              </a:spcAft>
              <a:buNone/>
              <a:defRPr sz="4000">
                <a:latin typeface="Roboto"/>
                <a:ea typeface="Roboto"/>
                <a:cs typeface="Roboto"/>
                <a:sym typeface="Roboto"/>
              </a:defRPr>
            </a:lvl6pPr>
            <a:lvl7pPr lvl="6" algn="r" rtl="0">
              <a:spcBef>
                <a:spcPts val="0"/>
              </a:spcBef>
              <a:spcAft>
                <a:spcPts val="0"/>
              </a:spcAft>
              <a:buNone/>
              <a:defRPr sz="4000">
                <a:latin typeface="Roboto"/>
                <a:ea typeface="Roboto"/>
                <a:cs typeface="Roboto"/>
                <a:sym typeface="Roboto"/>
              </a:defRPr>
            </a:lvl7pPr>
            <a:lvl8pPr lvl="7" algn="r" rtl="0">
              <a:spcBef>
                <a:spcPts val="0"/>
              </a:spcBef>
              <a:spcAft>
                <a:spcPts val="0"/>
              </a:spcAft>
              <a:buNone/>
              <a:defRPr sz="4000">
                <a:latin typeface="Roboto"/>
                <a:ea typeface="Roboto"/>
                <a:cs typeface="Roboto"/>
                <a:sym typeface="Roboto"/>
              </a:defRPr>
            </a:lvl8pPr>
            <a:lvl9pPr lvl="8" algn="r" rtl="0">
              <a:spcBef>
                <a:spcPts val="0"/>
              </a:spcBef>
              <a:spcAft>
                <a:spcPts val="0"/>
              </a:spcAft>
              <a:buNone/>
              <a:defRPr sz="4000">
                <a:latin typeface="Roboto"/>
                <a:ea typeface="Roboto"/>
                <a:cs typeface="Roboto"/>
                <a:sym typeface="Roboto"/>
              </a:defRPr>
            </a:lvl9pPr>
          </a:lstStyle>
          <a:p>
            <a:endParaRPr/>
          </a:p>
        </p:txBody>
      </p:sp>
      <p:sp>
        <p:nvSpPr>
          <p:cNvPr id="52" name="Google Shape;52;p6"/>
          <p:cNvSpPr txBox="1">
            <a:spLocks noGrp="1"/>
          </p:cNvSpPr>
          <p:nvPr>
            <p:ph type="subTitle" idx="3"/>
          </p:nvPr>
        </p:nvSpPr>
        <p:spPr>
          <a:xfrm>
            <a:off x="85767" y="3322891"/>
            <a:ext cx="7274800" cy="1039600"/>
          </a:xfrm>
          <a:prstGeom prst="rect">
            <a:avLst/>
          </a:prstGeom>
        </p:spPr>
        <p:txBody>
          <a:bodyPr spcFirstLastPara="1" wrap="square" lIns="91425" tIns="91425" rIns="91425" bIns="91425" anchor="ctr" anchorCtr="0"/>
          <a:lstStyle>
            <a:lvl1pPr lvl="0" algn="r" rtl="0">
              <a:spcBef>
                <a:spcPts val="600"/>
              </a:spcBef>
              <a:spcAft>
                <a:spcPts val="0"/>
              </a:spcAft>
              <a:buNone/>
              <a:defRPr>
                <a:solidFill>
                  <a:srgbClr val="666666"/>
                </a:solidFill>
              </a:defRPr>
            </a:lvl1pPr>
            <a:lvl2pPr lvl="1" algn="r" rtl="0">
              <a:spcBef>
                <a:spcPts val="600"/>
              </a:spcBef>
              <a:spcAft>
                <a:spcPts val="0"/>
              </a:spcAft>
              <a:buNone/>
              <a:defRPr b="1">
                <a:solidFill>
                  <a:schemeClr val="accent4"/>
                </a:solidFill>
              </a:defRPr>
            </a:lvl2pPr>
            <a:lvl3pPr lvl="2" algn="r" rtl="0">
              <a:spcBef>
                <a:spcPts val="600"/>
              </a:spcBef>
              <a:spcAft>
                <a:spcPts val="0"/>
              </a:spcAft>
              <a:buNone/>
              <a:defRPr b="1">
                <a:solidFill>
                  <a:schemeClr val="accent4"/>
                </a:solidFill>
              </a:defRPr>
            </a:lvl3pPr>
            <a:lvl4pPr lvl="3" algn="r" rtl="0">
              <a:spcBef>
                <a:spcPts val="600"/>
              </a:spcBef>
              <a:spcAft>
                <a:spcPts val="0"/>
              </a:spcAft>
              <a:buNone/>
              <a:defRPr b="1">
                <a:solidFill>
                  <a:schemeClr val="accent4"/>
                </a:solidFill>
              </a:defRPr>
            </a:lvl4pPr>
            <a:lvl5pPr lvl="4" algn="r" rtl="0">
              <a:spcBef>
                <a:spcPts val="600"/>
              </a:spcBef>
              <a:spcAft>
                <a:spcPts val="0"/>
              </a:spcAft>
              <a:buNone/>
              <a:defRPr b="1">
                <a:solidFill>
                  <a:schemeClr val="accent4"/>
                </a:solidFill>
              </a:defRPr>
            </a:lvl5pPr>
            <a:lvl6pPr lvl="5" algn="r" rtl="0">
              <a:spcBef>
                <a:spcPts val="600"/>
              </a:spcBef>
              <a:spcAft>
                <a:spcPts val="0"/>
              </a:spcAft>
              <a:buNone/>
              <a:defRPr b="1">
                <a:solidFill>
                  <a:schemeClr val="accent4"/>
                </a:solidFill>
              </a:defRPr>
            </a:lvl6pPr>
            <a:lvl7pPr lvl="6" algn="r" rtl="0">
              <a:spcBef>
                <a:spcPts val="600"/>
              </a:spcBef>
              <a:spcAft>
                <a:spcPts val="0"/>
              </a:spcAft>
              <a:buNone/>
              <a:defRPr b="1">
                <a:solidFill>
                  <a:schemeClr val="accent4"/>
                </a:solidFill>
              </a:defRPr>
            </a:lvl7pPr>
            <a:lvl8pPr lvl="7" algn="r" rtl="0">
              <a:spcBef>
                <a:spcPts val="600"/>
              </a:spcBef>
              <a:spcAft>
                <a:spcPts val="0"/>
              </a:spcAft>
              <a:buNone/>
              <a:defRPr b="1">
                <a:solidFill>
                  <a:schemeClr val="accent4"/>
                </a:solidFill>
              </a:defRPr>
            </a:lvl8pPr>
            <a:lvl9pPr lvl="8" algn="r" rtl="0">
              <a:spcBef>
                <a:spcPts val="600"/>
              </a:spcBef>
              <a:spcAft>
                <a:spcPts val="0"/>
              </a:spcAft>
              <a:buNone/>
              <a:defRPr b="1">
                <a:solidFill>
                  <a:schemeClr val="accent4"/>
                </a:solidFill>
              </a:defRPr>
            </a:lvl9pPr>
          </a:lstStyle>
          <a:p>
            <a:endParaRPr/>
          </a:p>
        </p:txBody>
      </p:sp>
      <p:sp>
        <p:nvSpPr>
          <p:cNvPr id="53" name="Google Shape;53;p6"/>
          <p:cNvSpPr txBox="1"/>
          <p:nvPr/>
        </p:nvSpPr>
        <p:spPr>
          <a:xfrm>
            <a:off x="9075800"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Roboto"/>
                <a:ea typeface="Roboto"/>
                <a:cs typeface="Roboto"/>
                <a:sym typeface="Roboto"/>
              </a:rPr>
              <a:t>INSERT PHOTO HERE</a:t>
            </a:r>
            <a:endParaRPr sz="1800">
              <a:solidFill>
                <a:srgbClr val="FFFFFF"/>
              </a:solidFill>
              <a:latin typeface="Roboto"/>
              <a:ea typeface="Roboto"/>
              <a:cs typeface="Roboto"/>
              <a:sym typeface="Roboto"/>
            </a:endParaRPr>
          </a:p>
        </p:txBody>
      </p:sp>
      <p:sp>
        <p:nvSpPr>
          <p:cNvPr id="54" name="Google Shape;54;p6"/>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55" name="Google Shape;55;p6"/>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56" name="Google Shape;56;p6"/>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7077521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9 - Alternative Title">
  <p:cSld name="1.9 - Alternative Title">
    <p:spTree>
      <p:nvGrpSpPr>
        <p:cNvPr id="1" name="Shape 653"/>
        <p:cNvGrpSpPr/>
        <p:nvPr/>
      </p:nvGrpSpPr>
      <p:grpSpPr>
        <a:xfrm>
          <a:off x="0" y="0"/>
          <a:ext cx="0" cy="0"/>
          <a:chOff x="0" y="0"/>
          <a:chExt cx="0" cy="0"/>
        </a:xfrm>
      </p:grpSpPr>
      <p:sp>
        <p:nvSpPr>
          <p:cNvPr id="654" name="Google Shape;654;p71"/>
          <p:cNvSpPr txBox="1">
            <a:spLocks noGrp="1"/>
          </p:cNvSpPr>
          <p:nvPr>
            <p:ph type="title"/>
          </p:nvPr>
        </p:nvSpPr>
        <p:spPr>
          <a:xfrm>
            <a:off x="250800" y="4457000"/>
            <a:ext cx="8506400" cy="1039600"/>
          </a:xfrm>
          <a:prstGeom prst="rect">
            <a:avLst/>
          </a:prstGeom>
        </p:spPr>
        <p:txBody>
          <a:bodyPr spcFirstLastPara="1" wrap="square" lIns="91425" tIns="91425" rIns="91425" bIns="91425" anchor="b" anchorCtr="0"/>
          <a:lstStyle>
            <a:lvl1pPr lvl="0" rtl="0">
              <a:spcBef>
                <a:spcPts val="0"/>
              </a:spcBef>
              <a:spcAft>
                <a:spcPts val="0"/>
              </a:spcAft>
              <a:buNone/>
              <a:defRPr sz="2200" b="1">
                <a:latin typeface="Roboto"/>
                <a:ea typeface="Roboto"/>
                <a:cs typeface="Roboto"/>
                <a:sym typeface="Roboto"/>
              </a:defRPr>
            </a:lvl1pPr>
            <a:lvl2pPr lvl="1" rtl="0">
              <a:spcBef>
                <a:spcPts val="0"/>
              </a:spcBef>
              <a:spcAft>
                <a:spcPts val="0"/>
              </a:spcAft>
              <a:buNone/>
              <a:defRPr sz="2400">
                <a:latin typeface="Roboto"/>
                <a:ea typeface="Roboto"/>
                <a:cs typeface="Roboto"/>
                <a:sym typeface="Roboto"/>
              </a:defRPr>
            </a:lvl2pPr>
            <a:lvl3pPr lvl="2" rtl="0">
              <a:spcBef>
                <a:spcPts val="0"/>
              </a:spcBef>
              <a:spcAft>
                <a:spcPts val="0"/>
              </a:spcAft>
              <a:buNone/>
              <a:defRPr sz="2400">
                <a:latin typeface="Roboto"/>
                <a:ea typeface="Roboto"/>
                <a:cs typeface="Roboto"/>
                <a:sym typeface="Roboto"/>
              </a:defRPr>
            </a:lvl3pPr>
            <a:lvl4pPr lvl="3" rtl="0">
              <a:spcBef>
                <a:spcPts val="0"/>
              </a:spcBef>
              <a:spcAft>
                <a:spcPts val="0"/>
              </a:spcAft>
              <a:buNone/>
              <a:defRPr sz="2400">
                <a:latin typeface="Roboto"/>
                <a:ea typeface="Roboto"/>
                <a:cs typeface="Roboto"/>
                <a:sym typeface="Roboto"/>
              </a:defRPr>
            </a:lvl4pPr>
            <a:lvl5pPr lvl="4" rtl="0">
              <a:spcBef>
                <a:spcPts val="0"/>
              </a:spcBef>
              <a:spcAft>
                <a:spcPts val="0"/>
              </a:spcAft>
              <a:buNone/>
              <a:defRPr sz="2400">
                <a:latin typeface="Roboto"/>
                <a:ea typeface="Roboto"/>
                <a:cs typeface="Roboto"/>
                <a:sym typeface="Roboto"/>
              </a:defRPr>
            </a:lvl5pPr>
            <a:lvl6pPr lvl="5" rtl="0">
              <a:spcBef>
                <a:spcPts val="0"/>
              </a:spcBef>
              <a:spcAft>
                <a:spcPts val="0"/>
              </a:spcAft>
              <a:buNone/>
              <a:defRPr sz="2400">
                <a:latin typeface="Roboto"/>
                <a:ea typeface="Roboto"/>
                <a:cs typeface="Roboto"/>
                <a:sym typeface="Roboto"/>
              </a:defRPr>
            </a:lvl6pPr>
            <a:lvl7pPr lvl="6" rtl="0">
              <a:spcBef>
                <a:spcPts val="0"/>
              </a:spcBef>
              <a:spcAft>
                <a:spcPts val="0"/>
              </a:spcAft>
              <a:buNone/>
              <a:defRPr sz="2400">
                <a:latin typeface="Roboto"/>
                <a:ea typeface="Roboto"/>
                <a:cs typeface="Roboto"/>
                <a:sym typeface="Roboto"/>
              </a:defRPr>
            </a:lvl7pPr>
            <a:lvl8pPr lvl="7" rtl="0">
              <a:spcBef>
                <a:spcPts val="0"/>
              </a:spcBef>
              <a:spcAft>
                <a:spcPts val="0"/>
              </a:spcAft>
              <a:buNone/>
              <a:defRPr sz="2400">
                <a:latin typeface="Roboto"/>
                <a:ea typeface="Roboto"/>
                <a:cs typeface="Roboto"/>
                <a:sym typeface="Roboto"/>
              </a:defRPr>
            </a:lvl8pPr>
            <a:lvl9pPr lvl="8" rtl="0">
              <a:spcBef>
                <a:spcPts val="0"/>
              </a:spcBef>
              <a:spcAft>
                <a:spcPts val="0"/>
              </a:spcAft>
              <a:buNone/>
              <a:defRPr sz="2400">
                <a:latin typeface="Roboto"/>
                <a:ea typeface="Roboto"/>
                <a:cs typeface="Roboto"/>
                <a:sym typeface="Roboto"/>
              </a:defRPr>
            </a:lvl9pPr>
          </a:lstStyle>
          <a:p>
            <a:endParaRPr/>
          </a:p>
        </p:txBody>
      </p:sp>
      <p:sp>
        <p:nvSpPr>
          <p:cNvPr id="655" name="Google Shape;655;p71"/>
          <p:cNvSpPr txBox="1">
            <a:spLocks noGrp="1"/>
          </p:cNvSpPr>
          <p:nvPr>
            <p:ph type="subTitle" idx="1"/>
          </p:nvPr>
        </p:nvSpPr>
        <p:spPr>
          <a:xfrm>
            <a:off x="258585" y="5346400"/>
            <a:ext cx="10972800" cy="58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51483D"/>
                </a:solidFill>
              </a:defRPr>
            </a:lvl1pPr>
            <a:lvl2pPr lvl="1" rtl="0">
              <a:spcBef>
                <a:spcPts val="600"/>
              </a:spcBef>
              <a:spcAft>
                <a:spcPts val="0"/>
              </a:spcAft>
              <a:buNone/>
              <a:defRPr sz="1600" b="1">
                <a:solidFill>
                  <a:srgbClr val="51483D"/>
                </a:solidFill>
              </a:defRPr>
            </a:lvl2pPr>
            <a:lvl3pPr lvl="2" rtl="0">
              <a:spcBef>
                <a:spcPts val="600"/>
              </a:spcBef>
              <a:spcAft>
                <a:spcPts val="0"/>
              </a:spcAft>
              <a:buNone/>
              <a:defRPr sz="1600" b="1">
                <a:solidFill>
                  <a:srgbClr val="51483D"/>
                </a:solidFill>
              </a:defRPr>
            </a:lvl3pPr>
            <a:lvl4pPr lvl="3" rtl="0">
              <a:spcBef>
                <a:spcPts val="600"/>
              </a:spcBef>
              <a:spcAft>
                <a:spcPts val="0"/>
              </a:spcAft>
              <a:buNone/>
              <a:defRPr sz="1600" b="1">
                <a:solidFill>
                  <a:srgbClr val="51483D"/>
                </a:solidFill>
              </a:defRPr>
            </a:lvl4pPr>
            <a:lvl5pPr lvl="4" rtl="0">
              <a:spcBef>
                <a:spcPts val="600"/>
              </a:spcBef>
              <a:spcAft>
                <a:spcPts val="0"/>
              </a:spcAft>
              <a:buNone/>
              <a:defRPr sz="1600" b="1">
                <a:solidFill>
                  <a:srgbClr val="51483D"/>
                </a:solidFill>
              </a:defRPr>
            </a:lvl5pPr>
            <a:lvl6pPr lvl="5" rtl="0">
              <a:spcBef>
                <a:spcPts val="600"/>
              </a:spcBef>
              <a:spcAft>
                <a:spcPts val="0"/>
              </a:spcAft>
              <a:buNone/>
              <a:defRPr sz="1600" b="1">
                <a:solidFill>
                  <a:srgbClr val="51483D"/>
                </a:solidFill>
              </a:defRPr>
            </a:lvl6pPr>
            <a:lvl7pPr lvl="6" rtl="0">
              <a:spcBef>
                <a:spcPts val="600"/>
              </a:spcBef>
              <a:spcAft>
                <a:spcPts val="0"/>
              </a:spcAft>
              <a:buNone/>
              <a:defRPr sz="1600" b="1">
                <a:solidFill>
                  <a:srgbClr val="51483D"/>
                </a:solidFill>
              </a:defRPr>
            </a:lvl7pPr>
            <a:lvl8pPr lvl="7" rtl="0">
              <a:spcBef>
                <a:spcPts val="600"/>
              </a:spcBef>
              <a:spcAft>
                <a:spcPts val="0"/>
              </a:spcAft>
              <a:buNone/>
              <a:defRPr sz="1600" b="1">
                <a:solidFill>
                  <a:srgbClr val="51483D"/>
                </a:solidFill>
              </a:defRPr>
            </a:lvl8pPr>
            <a:lvl9pPr lvl="8" rtl="0">
              <a:spcBef>
                <a:spcPts val="600"/>
              </a:spcBef>
              <a:spcAft>
                <a:spcPts val="0"/>
              </a:spcAft>
              <a:buNone/>
              <a:defRPr sz="1600" b="1">
                <a:solidFill>
                  <a:srgbClr val="51483D"/>
                </a:solidFill>
              </a:defRPr>
            </a:lvl9pPr>
          </a:lstStyle>
          <a:p>
            <a:endParaRPr/>
          </a:p>
        </p:txBody>
      </p:sp>
      <p:cxnSp>
        <p:nvCxnSpPr>
          <p:cNvPr id="656" name="Google Shape;656;p71"/>
          <p:cNvCxnSpPr/>
          <p:nvPr/>
        </p:nvCxnSpPr>
        <p:spPr>
          <a:xfrm>
            <a:off x="371767" y="5453072"/>
            <a:ext cx="6648800" cy="0"/>
          </a:xfrm>
          <a:prstGeom prst="straightConnector1">
            <a:avLst/>
          </a:prstGeom>
          <a:noFill/>
          <a:ln w="28575" cap="flat" cmpd="sng">
            <a:solidFill>
              <a:srgbClr val="012F60"/>
            </a:solidFill>
            <a:prstDash val="solid"/>
            <a:round/>
            <a:headEnd type="none" w="med" len="med"/>
            <a:tailEnd type="none" w="med" len="med"/>
          </a:ln>
        </p:spPr>
      </p:cxnSp>
      <p:sp>
        <p:nvSpPr>
          <p:cNvPr id="657" name="Google Shape;657;p7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58" name="Google Shape;658;p71"/>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659" name="Google Shape;659;p71"/>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660" name="Google Shape;660;p71"/>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0067614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10 - Closing">
  <p:cSld name="1.10 - Closing">
    <p:spTree>
      <p:nvGrpSpPr>
        <p:cNvPr id="1" name="Shape 661"/>
        <p:cNvGrpSpPr/>
        <p:nvPr/>
      </p:nvGrpSpPr>
      <p:grpSpPr>
        <a:xfrm>
          <a:off x="0" y="0"/>
          <a:ext cx="0" cy="0"/>
          <a:chOff x="0" y="0"/>
          <a:chExt cx="0" cy="0"/>
        </a:xfrm>
      </p:grpSpPr>
      <p:sp>
        <p:nvSpPr>
          <p:cNvPr id="662" name="Google Shape;662;p72"/>
          <p:cNvSpPr txBox="1">
            <a:spLocks noGrp="1"/>
          </p:cNvSpPr>
          <p:nvPr>
            <p:ph type="subTitle" idx="1"/>
          </p:nvPr>
        </p:nvSpPr>
        <p:spPr>
          <a:xfrm>
            <a:off x="332567" y="2072867"/>
            <a:ext cx="10972800" cy="815600"/>
          </a:xfrm>
          <a:prstGeom prst="rect">
            <a:avLst/>
          </a:prstGeom>
        </p:spPr>
        <p:txBody>
          <a:bodyPr spcFirstLastPara="1" wrap="square" lIns="91425" tIns="91425" rIns="91425" bIns="91425" anchor="ctr" anchorCtr="0"/>
          <a:lstStyle>
            <a:lvl1pPr lvl="0" algn="ctr" rtl="0">
              <a:spcBef>
                <a:spcPts val="600"/>
              </a:spcBef>
              <a:spcAft>
                <a:spcPts val="0"/>
              </a:spcAft>
              <a:buNone/>
              <a:defRPr>
                <a:solidFill>
                  <a:srgbClr val="012F60"/>
                </a:solidFill>
              </a:defRPr>
            </a:lvl1pPr>
            <a:lvl2pPr lvl="1" algn="ctr" rtl="0">
              <a:spcBef>
                <a:spcPts val="600"/>
              </a:spcBef>
              <a:spcAft>
                <a:spcPts val="0"/>
              </a:spcAft>
              <a:buNone/>
              <a:defRPr/>
            </a:lvl2pPr>
            <a:lvl3pPr lvl="2" algn="ctr" rtl="0">
              <a:spcBef>
                <a:spcPts val="600"/>
              </a:spcBef>
              <a:spcAft>
                <a:spcPts val="0"/>
              </a:spcAft>
              <a:buNone/>
              <a:defRPr/>
            </a:lvl3pPr>
            <a:lvl4pPr lvl="3" algn="ctr" rtl="0">
              <a:spcBef>
                <a:spcPts val="600"/>
              </a:spcBef>
              <a:spcAft>
                <a:spcPts val="0"/>
              </a:spcAft>
              <a:buNone/>
              <a:defRPr/>
            </a:lvl4pPr>
            <a:lvl5pPr lvl="4" algn="ctr" rtl="0">
              <a:spcBef>
                <a:spcPts val="600"/>
              </a:spcBef>
              <a:spcAft>
                <a:spcPts val="0"/>
              </a:spcAft>
              <a:buNone/>
              <a:defRPr/>
            </a:lvl5pPr>
            <a:lvl6pPr lvl="5" algn="ctr" rtl="0">
              <a:spcBef>
                <a:spcPts val="600"/>
              </a:spcBef>
              <a:spcAft>
                <a:spcPts val="0"/>
              </a:spcAft>
              <a:buNone/>
              <a:defRPr/>
            </a:lvl6pPr>
            <a:lvl7pPr lvl="6" algn="ctr" rtl="0">
              <a:spcBef>
                <a:spcPts val="600"/>
              </a:spcBef>
              <a:spcAft>
                <a:spcPts val="0"/>
              </a:spcAft>
              <a:buNone/>
              <a:defRPr/>
            </a:lvl7pPr>
            <a:lvl8pPr lvl="7" algn="ctr" rtl="0">
              <a:spcBef>
                <a:spcPts val="600"/>
              </a:spcBef>
              <a:spcAft>
                <a:spcPts val="0"/>
              </a:spcAft>
              <a:buNone/>
              <a:defRPr/>
            </a:lvl8pPr>
            <a:lvl9pPr lvl="8" algn="ctr" rtl="0">
              <a:spcBef>
                <a:spcPts val="600"/>
              </a:spcBef>
              <a:spcAft>
                <a:spcPts val="0"/>
              </a:spcAft>
              <a:buNone/>
              <a:defRPr/>
            </a:lvl9pPr>
          </a:lstStyle>
          <a:p>
            <a:endParaRPr/>
          </a:p>
        </p:txBody>
      </p:sp>
      <p:sp>
        <p:nvSpPr>
          <p:cNvPr id="663" name="Google Shape;663;p72"/>
          <p:cNvSpPr txBox="1"/>
          <p:nvPr/>
        </p:nvSpPr>
        <p:spPr>
          <a:xfrm>
            <a:off x="406400" y="3993361"/>
            <a:ext cx="10363200" cy="8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12F60"/>
                </a:solidFill>
                <a:latin typeface="Roboto"/>
                <a:ea typeface="Roboto"/>
                <a:cs typeface="Roboto"/>
                <a:sym typeface="Roboto"/>
              </a:rPr>
              <a:t>JOIN THE CONVERSATION</a:t>
            </a:r>
            <a:endParaRPr sz="2000" b="1">
              <a:solidFill>
                <a:srgbClr val="012F60"/>
              </a:solidFill>
              <a:latin typeface="Roboto"/>
              <a:ea typeface="Roboto"/>
              <a:cs typeface="Roboto"/>
              <a:sym typeface="Roboto"/>
            </a:endParaRPr>
          </a:p>
        </p:txBody>
      </p:sp>
      <p:sp>
        <p:nvSpPr>
          <p:cNvPr id="664" name="Google Shape;664;p72"/>
          <p:cNvSpPr txBox="1"/>
          <p:nvPr/>
        </p:nvSpPr>
        <p:spPr>
          <a:xfrm>
            <a:off x="508000" y="4673333"/>
            <a:ext cx="10363200" cy="127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51483D"/>
                </a:solidFill>
                <a:latin typeface="Roboto"/>
                <a:ea typeface="Roboto"/>
                <a:cs typeface="Roboto"/>
                <a:sym typeface="Roboto"/>
              </a:rPr>
              <a:t>    @WhirlpoolCorp  #WhatMatters</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LinkedIn.com/company/Whirlpool-Corporation</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WhirlpoolCorp.com</a:t>
            </a:r>
            <a:endParaRPr sz="1600">
              <a:solidFill>
                <a:srgbClr val="51483D"/>
              </a:solidFill>
              <a:latin typeface="Roboto"/>
              <a:ea typeface="Roboto"/>
              <a:cs typeface="Roboto"/>
              <a:sym typeface="Roboto"/>
            </a:endParaRPr>
          </a:p>
        </p:txBody>
      </p:sp>
      <p:pic>
        <p:nvPicPr>
          <p:cNvPr id="665" name="Google Shape;665;p72" descr="linkedin_logo.png"/>
          <p:cNvPicPr preferRelativeResize="0"/>
          <p:nvPr/>
        </p:nvPicPr>
        <p:blipFill>
          <a:blip r:embed="rId2">
            <a:alphaModFix/>
          </a:blip>
          <a:stretch>
            <a:fillRect/>
          </a:stretch>
        </p:blipFill>
        <p:spPr>
          <a:xfrm>
            <a:off x="524181" y="5151581"/>
            <a:ext cx="318692" cy="265569"/>
          </a:xfrm>
          <a:prstGeom prst="rect">
            <a:avLst/>
          </a:prstGeom>
          <a:noFill/>
          <a:ln>
            <a:noFill/>
          </a:ln>
        </p:spPr>
      </p:pic>
      <p:pic>
        <p:nvPicPr>
          <p:cNvPr id="666" name="Google Shape;666;p72" descr="twitter-bird-light-bgs.png"/>
          <p:cNvPicPr preferRelativeResize="0"/>
          <p:nvPr/>
        </p:nvPicPr>
        <p:blipFill>
          <a:blip r:embed="rId3">
            <a:alphaModFix/>
          </a:blip>
          <a:stretch>
            <a:fillRect/>
          </a:stretch>
        </p:blipFill>
        <p:spPr>
          <a:xfrm>
            <a:off x="434167" y="4743083"/>
            <a:ext cx="473867" cy="473855"/>
          </a:xfrm>
          <a:prstGeom prst="rect">
            <a:avLst/>
          </a:prstGeom>
          <a:noFill/>
          <a:ln>
            <a:noFill/>
          </a:ln>
        </p:spPr>
      </p:pic>
      <p:sp>
        <p:nvSpPr>
          <p:cNvPr id="667" name="Google Shape;667;p7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68" name="Google Shape;668;p72"/>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669" name="Google Shape;669;p72"/>
          <p:cNvPicPr preferRelativeResize="0"/>
          <p:nvPr/>
        </p:nvPicPr>
        <p:blipFill>
          <a:blip r:embed="rId4">
            <a:alphaModFix/>
          </a:blip>
          <a:stretch>
            <a:fillRect/>
          </a:stretch>
        </p:blipFill>
        <p:spPr>
          <a:xfrm>
            <a:off x="10469500" y="183367"/>
            <a:ext cx="1446240" cy="481600"/>
          </a:xfrm>
          <a:prstGeom prst="rect">
            <a:avLst/>
          </a:prstGeom>
          <a:noFill/>
          <a:ln>
            <a:noFill/>
          </a:ln>
        </p:spPr>
      </p:pic>
      <p:cxnSp>
        <p:nvCxnSpPr>
          <p:cNvPr id="670" name="Google Shape;670;p72"/>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cxnSp>
        <p:nvCxnSpPr>
          <p:cNvPr id="671" name="Google Shape;671;p72"/>
          <p:cNvCxnSpPr/>
          <p:nvPr/>
        </p:nvCxnSpPr>
        <p:spPr>
          <a:xfrm>
            <a:off x="524167" y="4673333"/>
            <a:ext cx="60440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096237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lide Bullets">
  <p:cSld name="Slide Bullets">
    <p:spTree>
      <p:nvGrpSpPr>
        <p:cNvPr id="1" name="Shape 672"/>
        <p:cNvGrpSpPr/>
        <p:nvPr/>
      </p:nvGrpSpPr>
      <p:grpSpPr>
        <a:xfrm>
          <a:off x="0" y="0"/>
          <a:ext cx="0" cy="0"/>
          <a:chOff x="0" y="0"/>
          <a:chExt cx="0" cy="0"/>
        </a:xfrm>
      </p:grpSpPr>
    </p:spTree>
    <p:extLst>
      <p:ext uri="{BB962C8B-B14F-4D97-AF65-F5344CB8AC3E}">
        <p14:creationId xmlns:p14="http://schemas.microsoft.com/office/powerpoint/2010/main" val="4241022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lide Bullets 3 1">
  <p:cSld name="Slide Bullets 3 1">
    <p:spTree>
      <p:nvGrpSpPr>
        <p:cNvPr id="1" name="Shape 673"/>
        <p:cNvGrpSpPr/>
        <p:nvPr/>
      </p:nvGrpSpPr>
      <p:grpSpPr>
        <a:xfrm>
          <a:off x="0" y="0"/>
          <a:ext cx="0" cy="0"/>
          <a:chOff x="0" y="0"/>
          <a:chExt cx="0" cy="0"/>
        </a:xfrm>
      </p:grpSpPr>
    </p:spTree>
    <p:extLst>
      <p:ext uri="{BB962C8B-B14F-4D97-AF65-F5344CB8AC3E}">
        <p14:creationId xmlns:p14="http://schemas.microsoft.com/office/powerpoint/2010/main" val="36329906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1 - Title &amp; Subtitle">
  <p:cSld name="1.1 - Title &amp; Subtitle">
    <p:spTree>
      <p:nvGrpSpPr>
        <p:cNvPr id="1" name="Shape 1252"/>
        <p:cNvGrpSpPr/>
        <p:nvPr/>
      </p:nvGrpSpPr>
      <p:grpSpPr>
        <a:xfrm>
          <a:off x="0" y="0"/>
          <a:ext cx="0" cy="0"/>
          <a:chOff x="0" y="0"/>
          <a:chExt cx="0" cy="0"/>
        </a:xfrm>
      </p:grpSpPr>
      <p:pic>
        <p:nvPicPr>
          <p:cNvPr id="1253" name="Google Shape;1253;p143"/>
          <p:cNvPicPr preferRelativeResize="0"/>
          <p:nvPr/>
        </p:nvPicPr>
        <p:blipFill/>
        <p:spPr>
          <a:xfrm>
            <a:off x="2117" y="2117"/>
            <a:ext cx="2000" cy="2000"/>
          </a:xfrm>
          <a:prstGeom prst="rect">
            <a:avLst/>
          </a:prstGeom>
          <a:solidFill>
            <a:srgbClr val="FFFFFF"/>
          </a:solidFill>
          <a:ln>
            <a:noFill/>
          </a:ln>
        </p:spPr>
      </p:pic>
      <p:sp>
        <p:nvSpPr>
          <p:cNvPr id="1254" name="Google Shape;1254;p143"/>
          <p:cNvSpPr txBox="1">
            <a:spLocks noGrp="1"/>
          </p:cNvSpPr>
          <p:nvPr>
            <p:ph type="title"/>
          </p:nvPr>
        </p:nvSpPr>
        <p:spPr>
          <a:xfrm>
            <a:off x="1842800" y="2450767"/>
            <a:ext cx="8506400" cy="1206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12F60"/>
              </a:buClr>
              <a:buSzPts val="3600"/>
              <a:buFont typeface="Roboto"/>
              <a:buNone/>
              <a:defRPr sz="3600" b="1" i="0" u="none" strike="noStrike" cap="none">
                <a:solidFill>
                  <a:srgbClr val="012F60"/>
                </a:solidFill>
                <a:latin typeface="Roboto"/>
                <a:ea typeface="Roboto"/>
                <a:cs typeface="Roboto"/>
                <a:sym typeface="Roboto"/>
              </a:defRPr>
            </a:lvl1pPr>
            <a:lvl2pPr lvl="1" algn="ctr" rtl="0">
              <a:spcBef>
                <a:spcPts val="0"/>
              </a:spcBef>
              <a:spcAft>
                <a:spcPts val="0"/>
              </a:spcAft>
              <a:buClr>
                <a:srgbClr val="012F60"/>
              </a:buClr>
              <a:buSzPts val="3600"/>
              <a:buFont typeface="Roboto"/>
              <a:buNone/>
              <a:defRPr sz="3600" b="1">
                <a:solidFill>
                  <a:srgbClr val="012F60"/>
                </a:solidFill>
                <a:latin typeface="Roboto"/>
                <a:ea typeface="Roboto"/>
                <a:cs typeface="Roboto"/>
                <a:sym typeface="Roboto"/>
              </a:defRPr>
            </a:lvl2pPr>
            <a:lvl3pPr lvl="2" algn="ctr" rtl="0">
              <a:spcBef>
                <a:spcPts val="0"/>
              </a:spcBef>
              <a:spcAft>
                <a:spcPts val="0"/>
              </a:spcAft>
              <a:buClr>
                <a:srgbClr val="012F60"/>
              </a:buClr>
              <a:buSzPts val="3600"/>
              <a:buFont typeface="Roboto"/>
              <a:buNone/>
              <a:defRPr sz="3600" b="1">
                <a:solidFill>
                  <a:srgbClr val="012F60"/>
                </a:solidFill>
                <a:latin typeface="Roboto"/>
                <a:ea typeface="Roboto"/>
                <a:cs typeface="Roboto"/>
                <a:sym typeface="Roboto"/>
              </a:defRPr>
            </a:lvl3pPr>
            <a:lvl4pPr lvl="3" algn="ctr" rtl="0">
              <a:spcBef>
                <a:spcPts val="0"/>
              </a:spcBef>
              <a:spcAft>
                <a:spcPts val="0"/>
              </a:spcAft>
              <a:buClr>
                <a:srgbClr val="012F60"/>
              </a:buClr>
              <a:buSzPts val="3600"/>
              <a:buFont typeface="Roboto"/>
              <a:buNone/>
              <a:defRPr sz="3600" b="1">
                <a:solidFill>
                  <a:srgbClr val="012F60"/>
                </a:solidFill>
                <a:latin typeface="Roboto"/>
                <a:ea typeface="Roboto"/>
                <a:cs typeface="Roboto"/>
                <a:sym typeface="Roboto"/>
              </a:defRPr>
            </a:lvl4pPr>
            <a:lvl5pPr lvl="4" algn="ctr" rtl="0">
              <a:spcBef>
                <a:spcPts val="0"/>
              </a:spcBef>
              <a:spcAft>
                <a:spcPts val="0"/>
              </a:spcAft>
              <a:buClr>
                <a:srgbClr val="012F60"/>
              </a:buClr>
              <a:buSzPts val="3600"/>
              <a:buFont typeface="Roboto"/>
              <a:buNone/>
              <a:defRPr sz="3600" b="1">
                <a:solidFill>
                  <a:srgbClr val="012F60"/>
                </a:solidFill>
                <a:latin typeface="Roboto"/>
                <a:ea typeface="Roboto"/>
                <a:cs typeface="Roboto"/>
                <a:sym typeface="Roboto"/>
              </a:defRPr>
            </a:lvl5pPr>
            <a:lvl6pPr lvl="5" algn="ctr" rtl="0">
              <a:spcBef>
                <a:spcPts val="0"/>
              </a:spcBef>
              <a:spcAft>
                <a:spcPts val="0"/>
              </a:spcAft>
              <a:buClr>
                <a:srgbClr val="012F60"/>
              </a:buClr>
              <a:buSzPts val="3600"/>
              <a:buFont typeface="Roboto"/>
              <a:buNone/>
              <a:defRPr sz="3600" b="1">
                <a:solidFill>
                  <a:srgbClr val="012F60"/>
                </a:solidFill>
                <a:latin typeface="Roboto"/>
                <a:ea typeface="Roboto"/>
                <a:cs typeface="Roboto"/>
                <a:sym typeface="Roboto"/>
              </a:defRPr>
            </a:lvl6pPr>
            <a:lvl7pPr lvl="6" algn="ctr" rtl="0">
              <a:spcBef>
                <a:spcPts val="0"/>
              </a:spcBef>
              <a:spcAft>
                <a:spcPts val="0"/>
              </a:spcAft>
              <a:buClr>
                <a:srgbClr val="012F60"/>
              </a:buClr>
              <a:buSzPts val="3600"/>
              <a:buFont typeface="Roboto"/>
              <a:buNone/>
              <a:defRPr sz="3600" b="1">
                <a:solidFill>
                  <a:srgbClr val="012F60"/>
                </a:solidFill>
                <a:latin typeface="Roboto"/>
                <a:ea typeface="Roboto"/>
                <a:cs typeface="Roboto"/>
                <a:sym typeface="Roboto"/>
              </a:defRPr>
            </a:lvl7pPr>
            <a:lvl8pPr lvl="7" algn="ctr" rtl="0">
              <a:spcBef>
                <a:spcPts val="0"/>
              </a:spcBef>
              <a:spcAft>
                <a:spcPts val="0"/>
              </a:spcAft>
              <a:buClr>
                <a:srgbClr val="012F60"/>
              </a:buClr>
              <a:buSzPts val="3600"/>
              <a:buFont typeface="Roboto"/>
              <a:buNone/>
              <a:defRPr sz="3600" b="1">
                <a:solidFill>
                  <a:srgbClr val="012F60"/>
                </a:solidFill>
                <a:latin typeface="Roboto"/>
                <a:ea typeface="Roboto"/>
                <a:cs typeface="Roboto"/>
                <a:sym typeface="Roboto"/>
              </a:defRPr>
            </a:lvl8pPr>
            <a:lvl9pPr lvl="8" algn="ctr" rtl="0">
              <a:spcBef>
                <a:spcPts val="0"/>
              </a:spcBef>
              <a:spcAft>
                <a:spcPts val="0"/>
              </a:spcAft>
              <a:buClr>
                <a:srgbClr val="012F60"/>
              </a:buClr>
              <a:buSzPts val="3600"/>
              <a:buFont typeface="Roboto"/>
              <a:buNone/>
              <a:defRPr sz="3600" b="1">
                <a:solidFill>
                  <a:srgbClr val="012F60"/>
                </a:solidFill>
                <a:latin typeface="Roboto"/>
                <a:ea typeface="Roboto"/>
                <a:cs typeface="Roboto"/>
                <a:sym typeface="Roboto"/>
              </a:defRPr>
            </a:lvl9pPr>
          </a:lstStyle>
          <a:p>
            <a:endParaRPr/>
          </a:p>
        </p:txBody>
      </p:sp>
      <p:sp>
        <p:nvSpPr>
          <p:cNvPr id="1255" name="Google Shape;1255;p143"/>
          <p:cNvSpPr txBox="1">
            <a:spLocks noGrp="1"/>
          </p:cNvSpPr>
          <p:nvPr>
            <p:ph type="subTitle" idx="1"/>
          </p:nvPr>
        </p:nvSpPr>
        <p:spPr>
          <a:xfrm>
            <a:off x="609600" y="3631753"/>
            <a:ext cx="10972800" cy="1039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666666"/>
              </a:buClr>
              <a:buSzPts val="1800"/>
              <a:buFont typeface="Roboto"/>
              <a:buNone/>
              <a:defRPr sz="1800" b="1"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chemeClr val="accent4"/>
              </a:buClr>
              <a:buSzPts val="1800"/>
              <a:buFont typeface="Roboto"/>
              <a:buNone/>
              <a:defRPr sz="1800" b="1" i="0" u="none" strike="noStrike" cap="none">
                <a:solidFill>
                  <a:schemeClr val="accent4"/>
                </a:solidFill>
                <a:latin typeface="Roboto"/>
                <a:ea typeface="Roboto"/>
                <a:cs typeface="Roboto"/>
                <a:sym typeface="Roboto"/>
              </a:defRPr>
            </a:lvl2pPr>
            <a:lvl3pPr marR="0" lvl="2" algn="ctr" rtl="0">
              <a:lnSpc>
                <a:spcPct val="100000"/>
              </a:lnSpc>
              <a:spcBef>
                <a:spcPts val="0"/>
              </a:spcBef>
              <a:spcAft>
                <a:spcPts val="0"/>
              </a:spcAft>
              <a:buClr>
                <a:schemeClr val="accent4"/>
              </a:buClr>
              <a:buSzPts val="1800"/>
              <a:buFont typeface="Roboto"/>
              <a:buNone/>
              <a:defRPr sz="1800" b="1" i="0" u="none" strike="noStrike" cap="none">
                <a:solidFill>
                  <a:schemeClr val="accent4"/>
                </a:solidFill>
                <a:latin typeface="Roboto"/>
                <a:ea typeface="Roboto"/>
                <a:cs typeface="Roboto"/>
                <a:sym typeface="Roboto"/>
              </a:defRPr>
            </a:lvl3pPr>
            <a:lvl4pPr marR="0" lvl="3" algn="ctr" rtl="0">
              <a:lnSpc>
                <a:spcPct val="100000"/>
              </a:lnSpc>
              <a:spcBef>
                <a:spcPts val="0"/>
              </a:spcBef>
              <a:spcAft>
                <a:spcPts val="0"/>
              </a:spcAft>
              <a:buClr>
                <a:schemeClr val="accent4"/>
              </a:buClr>
              <a:buSzPts val="1800"/>
              <a:buFont typeface="Roboto"/>
              <a:buNone/>
              <a:defRPr sz="1800" b="1" i="0" u="none" strike="noStrike" cap="none">
                <a:solidFill>
                  <a:schemeClr val="accent4"/>
                </a:solidFill>
                <a:latin typeface="Roboto"/>
                <a:ea typeface="Roboto"/>
                <a:cs typeface="Roboto"/>
                <a:sym typeface="Roboto"/>
              </a:defRPr>
            </a:lvl4pPr>
            <a:lvl5pPr marR="0" lvl="4" algn="ctr" rtl="0">
              <a:lnSpc>
                <a:spcPct val="100000"/>
              </a:lnSpc>
              <a:spcBef>
                <a:spcPts val="0"/>
              </a:spcBef>
              <a:spcAft>
                <a:spcPts val="0"/>
              </a:spcAft>
              <a:buClr>
                <a:schemeClr val="accent4"/>
              </a:buClr>
              <a:buSzPts val="1800"/>
              <a:buFont typeface="Roboto"/>
              <a:buNone/>
              <a:defRPr sz="1800" b="1" i="0" u="none" strike="noStrike" cap="none">
                <a:solidFill>
                  <a:schemeClr val="accent4"/>
                </a:solidFill>
                <a:latin typeface="Roboto"/>
                <a:ea typeface="Roboto"/>
                <a:cs typeface="Roboto"/>
                <a:sym typeface="Roboto"/>
              </a:defRPr>
            </a:lvl5pPr>
            <a:lvl6pPr marR="0" lvl="5" algn="ctr" rtl="0">
              <a:lnSpc>
                <a:spcPct val="100000"/>
              </a:lnSpc>
              <a:spcBef>
                <a:spcPts val="0"/>
              </a:spcBef>
              <a:spcAft>
                <a:spcPts val="0"/>
              </a:spcAft>
              <a:buClr>
                <a:schemeClr val="accent4"/>
              </a:buClr>
              <a:buSzPts val="1800"/>
              <a:buFont typeface="Roboto"/>
              <a:buNone/>
              <a:defRPr sz="1800" b="1" i="0" u="none" strike="noStrike" cap="none">
                <a:solidFill>
                  <a:schemeClr val="accent4"/>
                </a:solidFill>
                <a:latin typeface="Roboto"/>
                <a:ea typeface="Roboto"/>
                <a:cs typeface="Roboto"/>
                <a:sym typeface="Roboto"/>
              </a:defRPr>
            </a:lvl6pPr>
            <a:lvl7pPr marR="0" lvl="6" algn="ctr" rtl="0">
              <a:lnSpc>
                <a:spcPct val="100000"/>
              </a:lnSpc>
              <a:spcBef>
                <a:spcPts val="0"/>
              </a:spcBef>
              <a:spcAft>
                <a:spcPts val="0"/>
              </a:spcAft>
              <a:buClr>
                <a:schemeClr val="accent4"/>
              </a:buClr>
              <a:buSzPts val="1800"/>
              <a:buFont typeface="Roboto"/>
              <a:buNone/>
              <a:defRPr sz="1800" b="1" i="0" u="none" strike="noStrike" cap="none">
                <a:solidFill>
                  <a:schemeClr val="accent4"/>
                </a:solidFill>
                <a:latin typeface="Roboto"/>
                <a:ea typeface="Roboto"/>
                <a:cs typeface="Roboto"/>
                <a:sym typeface="Roboto"/>
              </a:defRPr>
            </a:lvl7pPr>
            <a:lvl8pPr marR="0" lvl="7" algn="ctr" rtl="0">
              <a:lnSpc>
                <a:spcPct val="100000"/>
              </a:lnSpc>
              <a:spcBef>
                <a:spcPts val="0"/>
              </a:spcBef>
              <a:spcAft>
                <a:spcPts val="0"/>
              </a:spcAft>
              <a:buClr>
                <a:schemeClr val="accent4"/>
              </a:buClr>
              <a:buSzPts val="1800"/>
              <a:buFont typeface="Roboto"/>
              <a:buNone/>
              <a:defRPr sz="1800" b="1" i="0" u="none" strike="noStrike" cap="none">
                <a:solidFill>
                  <a:schemeClr val="accent4"/>
                </a:solidFill>
                <a:latin typeface="Roboto"/>
                <a:ea typeface="Roboto"/>
                <a:cs typeface="Roboto"/>
                <a:sym typeface="Roboto"/>
              </a:defRPr>
            </a:lvl8pPr>
            <a:lvl9pPr marR="0" lvl="8" algn="ctr" rtl="0">
              <a:lnSpc>
                <a:spcPct val="100000"/>
              </a:lnSpc>
              <a:spcBef>
                <a:spcPts val="0"/>
              </a:spcBef>
              <a:spcAft>
                <a:spcPts val="0"/>
              </a:spcAft>
              <a:buClr>
                <a:schemeClr val="accent4"/>
              </a:buClr>
              <a:buSzPts val="1800"/>
              <a:buFont typeface="Roboto"/>
              <a:buNone/>
              <a:defRPr sz="1800" b="1" i="0" u="none" strike="noStrike" cap="none">
                <a:solidFill>
                  <a:schemeClr val="accent4"/>
                </a:solidFill>
                <a:latin typeface="Roboto"/>
                <a:ea typeface="Roboto"/>
                <a:cs typeface="Roboto"/>
                <a:sym typeface="Roboto"/>
              </a:defRPr>
            </a:lvl9pPr>
          </a:lstStyle>
          <a:p>
            <a:endParaRPr/>
          </a:p>
        </p:txBody>
      </p:sp>
      <p:sp>
        <p:nvSpPr>
          <p:cNvPr id="1256" name="Google Shape;1256;p143"/>
          <p:cNvSpPr txBox="1"/>
          <p:nvPr/>
        </p:nvSpPr>
        <p:spPr>
          <a:xfrm>
            <a:off x="3483400" y="6495133"/>
            <a:ext cx="5225200" cy="36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57" name="Google Shape;1257;p143"/>
          <p:cNvPicPr preferRelativeResize="0"/>
          <p:nvPr/>
        </p:nvPicPr>
        <p:blipFill rotWithShape="1">
          <a:blip r:embed="rId2">
            <a:alphaModFix/>
          </a:blip>
          <a:srcRect/>
          <a:stretch/>
        </p:blipFill>
        <p:spPr>
          <a:xfrm>
            <a:off x="10517000" y="167532"/>
            <a:ext cx="1446240" cy="481600"/>
          </a:xfrm>
          <a:prstGeom prst="rect">
            <a:avLst/>
          </a:prstGeom>
          <a:noFill/>
          <a:ln>
            <a:noFill/>
          </a:ln>
        </p:spPr>
      </p:pic>
      <p:cxnSp>
        <p:nvCxnSpPr>
          <p:cNvPr id="1258" name="Google Shape;1258;p143"/>
          <p:cNvCxnSpPr/>
          <p:nvPr/>
        </p:nvCxnSpPr>
        <p:spPr>
          <a:xfrm>
            <a:off x="333667" y="245867"/>
            <a:ext cx="9905200" cy="0"/>
          </a:xfrm>
          <a:prstGeom prst="straightConnector1">
            <a:avLst/>
          </a:prstGeom>
          <a:noFill/>
          <a:ln w="19050" cap="flat" cmpd="sng">
            <a:solidFill>
              <a:srgbClr val="012F60"/>
            </a:solidFill>
            <a:prstDash val="solid"/>
            <a:round/>
            <a:headEnd type="none" w="sm" len="sm"/>
            <a:tailEnd type="none" w="sm" len="sm"/>
          </a:ln>
        </p:spPr>
      </p:cxnSp>
      <p:sp>
        <p:nvSpPr>
          <p:cNvPr id="1259" name="Google Shape;1259;p143"/>
          <p:cNvSpPr txBox="1">
            <a:spLocks noGrp="1"/>
          </p:cNvSpPr>
          <p:nvPr>
            <p:ph type="sldNum" idx="12"/>
          </p:nvPr>
        </p:nvSpPr>
        <p:spPr>
          <a:xfrm>
            <a:off x="11409044" y="645112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1237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2 - Title &amp; Textbox">
  <p:cSld name="1.2 - Title &amp; Textbox">
    <p:spTree>
      <p:nvGrpSpPr>
        <p:cNvPr id="1" name="Shape 1260"/>
        <p:cNvGrpSpPr/>
        <p:nvPr/>
      </p:nvGrpSpPr>
      <p:grpSpPr>
        <a:xfrm>
          <a:off x="0" y="0"/>
          <a:ext cx="0" cy="0"/>
          <a:chOff x="0" y="0"/>
          <a:chExt cx="0" cy="0"/>
        </a:xfrm>
      </p:grpSpPr>
      <p:pic>
        <p:nvPicPr>
          <p:cNvPr id="1261" name="Google Shape;1261;p144"/>
          <p:cNvPicPr preferRelativeResize="0"/>
          <p:nvPr/>
        </p:nvPicPr>
        <p:blipFill/>
        <p:spPr>
          <a:xfrm>
            <a:off x="2117" y="2117"/>
            <a:ext cx="2000" cy="2000"/>
          </a:xfrm>
          <a:prstGeom prst="rect">
            <a:avLst/>
          </a:prstGeom>
          <a:solidFill>
            <a:srgbClr val="FFFFFF"/>
          </a:solidFill>
          <a:ln>
            <a:noFill/>
          </a:ln>
        </p:spPr>
      </p:pic>
      <p:sp>
        <p:nvSpPr>
          <p:cNvPr id="1262" name="Google Shape;1262;p144"/>
          <p:cNvSpPr txBox="1">
            <a:spLocks noGrp="1"/>
          </p:cNvSpPr>
          <p:nvPr>
            <p:ph type="title"/>
          </p:nvPr>
        </p:nvSpPr>
        <p:spPr>
          <a:xfrm>
            <a:off x="214469" y="279400"/>
            <a:ext cx="11368000" cy="481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12F60"/>
              </a:buClr>
              <a:buSzPts val="2200"/>
              <a:buFont typeface="Roboto"/>
              <a:buNone/>
              <a:defRPr sz="2200" b="1" i="0" u="none" strike="noStrike" cap="none">
                <a:solidFill>
                  <a:srgbClr val="012F60"/>
                </a:solidFill>
                <a:latin typeface="Roboto"/>
                <a:ea typeface="Roboto"/>
                <a:cs typeface="Roboto"/>
                <a:sym typeface="Roboto"/>
              </a:defRPr>
            </a:lvl1pPr>
            <a:lvl2pPr lvl="1"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2pPr>
            <a:lvl3pPr lvl="2"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3pPr>
            <a:lvl4pPr lvl="3"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4pPr>
            <a:lvl5pPr lvl="4"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5pPr>
            <a:lvl6pPr lvl="5"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6pPr>
            <a:lvl7pPr lvl="6"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7pPr>
            <a:lvl8pPr lvl="7"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8pPr>
            <a:lvl9pPr lvl="8"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9pPr>
          </a:lstStyle>
          <a:p>
            <a:endParaRPr/>
          </a:p>
        </p:txBody>
      </p:sp>
      <p:sp>
        <p:nvSpPr>
          <p:cNvPr id="1263" name="Google Shape;1263;p144"/>
          <p:cNvSpPr txBox="1">
            <a:spLocks noGrp="1"/>
          </p:cNvSpPr>
          <p:nvPr>
            <p:ph type="sldNum" idx="12"/>
          </p:nvPr>
        </p:nvSpPr>
        <p:spPr>
          <a:xfrm>
            <a:off x="11409044" y="645112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900"/>
              <a:buFont typeface="Roboto"/>
              <a:buNone/>
              <a:defRPr sz="9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chemeClr val="dk2"/>
              </a:buClr>
              <a:buSzPts val="900"/>
              <a:buFont typeface="Roboto"/>
              <a:buNone/>
              <a:defRPr sz="9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chemeClr val="dk2"/>
              </a:buClr>
              <a:buSzPts val="900"/>
              <a:buFont typeface="Roboto"/>
              <a:buNone/>
              <a:defRPr sz="9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chemeClr val="dk2"/>
              </a:buClr>
              <a:buSzPts val="900"/>
              <a:buFont typeface="Roboto"/>
              <a:buNone/>
              <a:defRPr sz="9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chemeClr val="dk2"/>
              </a:buClr>
              <a:buSzPts val="900"/>
              <a:buFont typeface="Roboto"/>
              <a:buNone/>
              <a:defRPr sz="9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chemeClr val="dk2"/>
              </a:buClr>
              <a:buSzPts val="900"/>
              <a:buFont typeface="Roboto"/>
              <a:buNone/>
              <a:defRPr sz="9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chemeClr val="dk2"/>
              </a:buClr>
              <a:buSzPts val="900"/>
              <a:buFont typeface="Roboto"/>
              <a:buNone/>
              <a:defRPr sz="9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chemeClr val="dk2"/>
              </a:buClr>
              <a:buSzPts val="900"/>
              <a:buFont typeface="Roboto"/>
              <a:buNone/>
              <a:defRPr sz="9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chemeClr val="dk2"/>
              </a:buClr>
              <a:buSzPts val="900"/>
              <a:buFont typeface="Roboto"/>
              <a:buNone/>
              <a:defRPr sz="900" b="0" i="0" u="none" strike="noStrike" cap="none">
                <a:solidFill>
                  <a:schemeClr val="dk2"/>
                </a:solidFill>
                <a:latin typeface="Roboto"/>
                <a:ea typeface="Roboto"/>
                <a:cs typeface="Roboto"/>
                <a:sym typeface="Roboto"/>
              </a:defRPr>
            </a:lvl9pPr>
          </a:lstStyle>
          <a:p>
            <a:fld id="{00000000-1234-1234-1234-123412341234}" type="slidenum">
              <a:rPr lang="en" smtClean="0"/>
              <a:pPr/>
              <a:t>‹#›</a:t>
            </a:fld>
            <a:endParaRPr lang="en"/>
          </a:p>
        </p:txBody>
      </p:sp>
      <p:sp>
        <p:nvSpPr>
          <p:cNvPr id="1264" name="Google Shape;1264;p144"/>
          <p:cNvSpPr txBox="1">
            <a:spLocks noGrp="1"/>
          </p:cNvSpPr>
          <p:nvPr>
            <p:ph type="body" idx="1"/>
          </p:nvPr>
        </p:nvSpPr>
        <p:spPr>
          <a:xfrm>
            <a:off x="214452" y="1020300"/>
            <a:ext cx="11348400" cy="4656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2pPr>
            <a:lvl3pPr marL="1371600" marR="0" lvl="2"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3pPr>
            <a:lvl4pPr marL="1828800" marR="0" lvl="3"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4pPr>
            <a:lvl5pPr marL="2286000" marR="0" lvl="4"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5pPr>
            <a:lvl6pPr marL="2743200" marR="0" lvl="5"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6pPr>
            <a:lvl7pPr marL="3200400" marR="0" lvl="6"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7pPr>
            <a:lvl8pPr marL="3657600" marR="0" lvl="7"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8pPr>
            <a:lvl9pPr marL="4114800" marR="0" lvl="8"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9pPr>
          </a:lstStyle>
          <a:p>
            <a:endParaRPr/>
          </a:p>
        </p:txBody>
      </p:sp>
      <p:pic>
        <p:nvPicPr>
          <p:cNvPr id="1265" name="Google Shape;1265;p144"/>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266" name="Google Shape;1266;p144"/>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8678419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1.7 - Subtitle &amp; 3 Pictures">
  <p:cSld name="1_1.7 - Subtitle &amp; 3 Pictures">
    <p:spTree>
      <p:nvGrpSpPr>
        <p:cNvPr id="1" name="Shape 1267"/>
        <p:cNvGrpSpPr/>
        <p:nvPr/>
      </p:nvGrpSpPr>
      <p:grpSpPr>
        <a:xfrm>
          <a:off x="0" y="0"/>
          <a:ext cx="0" cy="0"/>
          <a:chOff x="0" y="0"/>
          <a:chExt cx="0" cy="0"/>
        </a:xfrm>
      </p:grpSpPr>
      <p:sp>
        <p:nvSpPr>
          <p:cNvPr id="1268" name="Google Shape;1268;p145"/>
          <p:cNvSpPr/>
          <p:nvPr/>
        </p:nvSpPr>
        <p:spPr>
          <a:xfrm rot="-5400000">
            <a:off x="6870800" y="2516133"/>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F60"/>
              </a:solidFill>
              <a:latin typeface="Arial"/>
              <a:ea typeface="Arial"/>
              <a:cs typeface="Arial"/>
              <a:sym typeface="Arial"/>
            </a:endParaRPr>
          </a:p>
        </p:txBody>
      </p:sp>
      <p:sp>
        <p:nvSpPr>
          <p:cNvPr id="1269" name="Google Shape;1269;p145"/>
          <p:cNvSpPr/>
          <p:nvPr/>
        </p:nvSpPr>
        <p:spPr>
          <a:xfrm rot="-5400000">
            <a:off x="3876235" y="2511333"/>
            <a:ext cx="4449600" cy="21384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F60"/>
              </a:solidFill>
              <a:latin typeface="Arial"/>
              <a:ea typeface="Arial"/>
              <a:cs typeface="Arial"/>
              <a:sym typeface="Arial"/>
            </a:endParaRPr>
          </a:p>
        </p:txBody>
      </p:sp>
      <p:sp>
        <p:nvSpPr>
          <p:cNvPr id="1270" name="Google Shape;1270;p145"/>
          <p:cNvSpPr txBox="1">
            <a:spLocks noGrp="1"/>
          </p:cNvSpPr>
          <p:nvPr>
            <p:ph type="sldNum" idx="12"/>
          </p:nvPr>
        </p:nvSpPr>
        <p:spPr>
          <a:xfrm>
            <a:off x="11409044" y="6451121"/>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271" name="Google Shape;1271;p145"/>
          <p:cNvSpPr txBox="1">
            <a:spLocks noGrp="1"/>
          </p:cNvSpPr>
          <p:nvPr>
            <p:ph type="subTitle" idx="1"/>
          </p:nvPr>
        </p:nvSpPr>
        <p:spPr>
          <a:xfrm>
            <a:off x="8175968" y="3588969"/>
            <a:ext cx="1908000" cy="1455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9pPr>
          </a:lstStyle>
          <a:p>
            <a:endParaRPr/>
          </a:p>
        </p:txBody>
      </p:sp>
      <p:sp>
        <p:nvSpPr>
          <p:cNvPr id="1272" name="Google Shape;1272;p145"/>
          <p:cNvSpPr txBox="1">
            <a:spLocks noGrp="1"/>
          </p:cNvSpPr>
          <p:nvPr>
            <p:ph type="subTitle" idx="2"/>
          </p:nvPr>
        </p:nvSpPr>
        <p:spPr>
          <a:xfrm>
            <a:off x="8175968" y="4730516"/>
            <a:ext cx="1908000" cy="1455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9pPr>
          </a:lstStyle>
          <a:p>
            <a:endParaRPr/>
          </a:p>
        </p:txBody>
      </p:sp>
      <p:sp>
        <p:nvSpPr>
          <p:cNvPr id="1273" name="Google Shape;1273;p145"/>
          <p:cNvSpPr txBox="1">
            <a:spLocks noGrp="1"/>
          </p:cNvSpPr>
          <p:nvPr>
            <p:ph type="subTitle" idx="3"/>
          </p:nvPr>
        </p:nvSpPr>
        <p:spPr>
          <a:xfrm>
            <a:off x="5156849" y="3588969"/>
            <a:ext cx="1908000" cy="1455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9pPr>
          </a:lstStyle>
          <a:p>
            <a:endParaRPr/>
          </a:p>
        </p:txBody>
      </p:sp>
      <p:sp>
        <p:nvSpPr>
          <p:cNvPr id="1274" name="Google Shape;1274;p145"/>
          <p:cNvSpPr txBox="1">
            <a:spLocks noGrp="1"/>
          </p:cNvSpPr>
          <p:nvPr>
            <p:ph type="subTitle" idx="4"/>
          </p:nvPr>
        </p:nvSpPr>
        <p:spPr>
          <a:xfrm>
            <a:off x="5156849" y="4730516"/>
            <a:ext cx="1908000" cy="1455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9pPr>
          </a:lstStyle>
          <a:p>
            <a:endParaRPr/>
          </a:p>
        </p:txBody>
      </p:sp>
      <p:sp>
        <p:nvSpPr>
          <p:cNvPr id="1275" name="Google Shape;1275;p145"/>
          <p:cNvSpPr/>
          <p:nvPr/>
        </p:nvSpPr>
        <p:spPr>
          <a:xfrm rot="-5400000">
            <a:off x="876400" y="2511316"/>
            <a:ext cx="4449600" cy="21384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F60"/>
              </a:solidFill>
              <a:latin typeface="Arial"/>
              <a:ea typeface="Arial"/>
              <a:cs typeface="Arial"/>
              <a:sym typeface="Arial"/>
            </a:endParaRPr>
          </a:p>
        </p:txBody>
      </p:sp>
      <p:sp>
        <p:nvSpPr>
          <p:cNvPr id="1276" name="Google Shape;1276;p145"/>
          <p:cNvSpPr txBox="1">
            <a:spLocks noGrp="1"/>
          </p:cNvSpPr>
          <p:nvPr>
            <p:ph type="subTitle" idx="5"/>
          </p:nvPr>
        </p:nvSpPr>
        <p:spPr>
          <a:xfrm>
            <a:off x="2157015" y="3588952"/>
            <a:ext cx="1908000" cy="1455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9pPr>
          </a:lstStyle>
          <a:p>
            <a:endParaRPr/>
          </a:p>
        </p:txBody>
      </p:sp>
      <p:sp>
        <p:nvSpPr>
          <p:cNvPr id="1277" name="Google Shape;1277;p145"/>
          <p:cNvSpPr txBox="1">
            <a:spLocks noGrp="1"/>
          </p:cNvSpPr>
          <p:nvPr>
            <p:ph type="subTitle" idx="6"/>
          </p:nvPr>
        </p:nvSpPr>
        <p:spPr>
          <a:xfrm>
            <a:off x="2157015" y="4730499"/>
            <a:ext cx="1908000" cy="1455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9pPr>
          </a:lstStyle>
          <a:p>
            <a:endParaRPr/>
          </a:p>
        </p:txBody>
      </p:sp>
      <p:cxnSp>
        <p:nvCxnSpPr>
          <p:cNvPr id="1278" name="Google Shape;1278;p145"/>
          <p:cNvCxnSpPr/>
          <p:nvPr/>
        </p:nvCxnSpPr>
        <p:spPr>
          <a:xfrm>
            <a:off x="333667" y="245867"/>
            <a:ext cx="9905200" cy="0"/>
          </a:xfrm>
          <a:prstGeom prst="straightConnector1">
            <a:avLst/>
          </a:prstGeom>
          <a:noFill/>
          <a:ln w="19050" cap="flat" cmpd="sng">
            <a:solidFill>
              <a:srgbClr val="012F60"/>
            </a:solidFill>
            <a:prstDash val="solid"/>
            <a:round/>
            <a:headEnd type="none" w="sm" len="sm"/>
            <a:tailEnd type="none" w="sm" len="sm"/>
          </a:ln>
        </p:spPr>
      </p:cxnSp>
      <p:pic>
        <p:nvPicPr>
          <p:cNvPr id="1279" name="Google Shape;1279;p145"/>
          <p:cNvPicPr preferRelativeResize="0"/>
          <p:nvPr/>
        </p:nvPicPr>
        <p:blipFill rotWithShape="1">
          <a:blip r:embed="rId2">
            <a:alphaModFix/>
          </a:blip>
          <a:srcRect/>
          <a:stretch/>
        </p:blipFill>
        <p:spPr>
          <a:xfrm>
            <a:off x="10517000" y="167532"/>
            <a:ext cx="1446240" cy="481600"/>
          </a:xfrm>
          <a:prstGeom prst="rect">
            <a:avLst/>
          </a:prstGeom>
          <a:noFill/>
          <a:ln>
            <a:noFill/>
          </a:ln>
        </p:spPr>
      </p:pic>
    </p:spTree>
    <p:extLst>
      <p:ext uri="{BB962C8B-B14F-4D97-AF65-F5344CB8AC3E}">
        <p14:creationId xmlns:p14="http://schemas.microsoft.com/office/powerpoint/2010/main" val="2387679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7 - Subtitle &amp; 3 Pictures">
  <p:cSld name="1.7 - Subtitle &amp; 3 Pictures">
    <p:spTree>
      <p:nvGrpSpPr>
        <p:cNvPr id="1" name="Shape 1280"/>
        <p:cNvGrpSpPr/>
        <p:nvPr/>
      </p:nvGrpSpPr>
      <p:grpSpPr>
        <a:xfrm>
          <a:off x="0" y="0"/>
          <a:ext cx="0" cy="0"/>
          <a:chOff x="0" y="0"/>
          <a:chExt cx="0" cy="0"/>
        </a:xfrm>
      </p:grpSpPr>
      <p:sp>
        <p:nvSpPr>
          <p:cNvPr id="1281" name="Google Shape;1281;p146"/>
          <p:cNvSpPr/>
          <p:nvPr/>
        </p:nvSpPr>
        <p:spPr>
          <a:xfrm rot="-5400000">
            <a:off x="8389900" y="2516133"/>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F60"/>
              </a:solidFill>
              <a:latin typeface="Arial"/>
              <a:ea typeface="Arial"/>
              <a:cs typeface="Arial"/>
              <a:sym typeface="Arial"/>
            </a:endParaRPr>
          </a:p>
        </p:txBody>
      </p:sp>
      <p:sp>
        <p:nvSpPr>
          <p:cNvPr id="1282" name="Google Shape;1282;p146"/>
          <p:cNvSpPr/>
          <p:nvPr/>
        </p:nvSpPr>
        <p:spPr>
          <a:xfrm rot="-5400000">
            <a:off x="6140719" y="2516133"/>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F60"/>
              </a:solidFill>
              <a:latin typeface="Arial"/>
              <a:ea typeface="Arial"/>
              <a:cs typeface="Arial"/>
              <a:sym typeface="Arial"/>
            </a:endParaRPr>
          </a:p>
        </p:txBody>
      </p:sp>
      <p:sp>
        <p:nvSpPr>
          <p:cNvPr id="1283" name="Google Shape;1283;p146"/>
          <p:cNvSpPr/>
          <p:nvPr/>
        </p:nvSpPr>
        <p:spPr>
          <a:xfrm rot="-5400000">
            <a:off x="3876235" y="2511333"/>
            <a:ext cx="4449600" cy="21384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F60"/>
              </a:solidFill>
              <a:latin typeface="Arial"/>
              <a:ea typeface="Arial"/>
              <a:cs typeface="Arial"/>
              <a:sym typeface="Arial"/>
            </a:endParaRPr>
          </a:p>
        </p:txBody>
      </p:sp>
      <p:sp>
        <p:nvSpPr>
          <p:cNvPr id="1284" name="Google Shape;1284;p146"/>
          <p:cNvSpPr txBox="1">
            <a:spLocks noGrp="1"/>
          </p:cNvSpPr>
          <p:nvPr>
            <p:ph type="sldNum" idx="12"/>
          </p:nvPr>
        </p:nvSpPr>
        <p:spPr>
          <a:xfrm>
            <a:off x="11409044" y="6451121"/>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285" name="Google Shape;1285;p146"/>
          <p:cNvSpPr txBox="1">
            <a:spLocks noGrp="1"/>
          </p:cNvSpPr>
          <p:nvPr>
            <p:ph type="subTitle" idx="1"/>
          </p:nvPr>
        </p:nvSpPr>
        <p:spPr>
          <a:xfrm>
            <a:off x="9665073" y="3802600"/>
            <a:ext cx="1908000" cy="94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9pPr>
          </a:lstStyle>
          <a:p>
            <a:endParaRPr/>
          </a:p>
        </p:txBody>
      </p:sp>
      <p:sp>
        <p:nvSpPr>
          <p:cNvPr id="1286" name="Google Shape;1286;p146"/>
          <p:cNvSpPr txBox="1">
            <a:spLocks noGrp="1"/>
          </p:cNvSpPr>
          <p:nvPr>
            <p:ph type="subTitle" idx="2"/>
          </p:nvPr>
        </p:nvSpPr>
        <p:spPr>
          <a:xfrm>
            <a:off x="9665073" y="4847949"/>
            <a:ext cx="1908000" cy="93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9pPr>
          </a:lstStyle>
          <a:p>
            <a:endParaRPr/>
          </a:p>
        </p:txBody>
      </p:sp>
      <p:sp>
        <p:nvSpPr>
          <p:cNvPr id="1287" name="Google Shape;1287;p146"/>
          <p:cNvSpPr txBox="1">
            <a:spLocks noGrp="1"/>
          </p:cNvSpPr>
          <p:nvPr>
            <p:ph type="subTitle" idx="3"/>
          </p:nvPr>
        </p:nvSpPr>
        <p:spPr>
          <a:xfrm>
            <a:off x="7445887" y="3802351"/>
            <a:ext cx="1908000" cy="94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9pPr>
          </a:lstStyle>
          <a:p>
            <a:endParaRPr/>
          </a:p>
        </p:txBody>
      </p:sp>
      <p:sp>
        <p:nvSpPr>
          <p:cNvPr id="1288" name="Google Shape;1288;p146"/>
          <p:cNvSpPr txBox="1">
            <a:spLocks noGrp="1"/>
          </p:cNvSpPr>
          <p:nvPr>
            <p:ph type="subTitle" idx="4"/>
          </p:nvPr>
        </p:nvSpPr>
        <p:spPr>
          <a:xfrm>
            <a:off x="7445887" y="4847699"/>
            <a:ext cx="1908000" cy="93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9pPr>
          </a:lstStyle>
          <a:p>
            <a:endParaRPr/>
          </a:p>
        </p:txBody>
      </p:sp>
      <p:sp>
        <p:nvSpPr>
          <p:cNvPr id="1289" name="Google Shape;1289;p146"/>
          <p:cNvSpPr txBox="1">
            <a:spLocks noGrp="1"/>
          </p:cNvSpPr>
          <p:nvPr>
            <p:ph type="subTitle" idx="5"/>
          </p:nvPr>
        </p:nvSpPr>
        <p:spPr>
          <a:xfrm>
            <a:off x="5156849" y="3802351"/>
            <a:ext cx="1908000" cy="94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9pPr>
          </a:lstStyle>
          <a:p>
            <a:endParaRPr/>
          </a:p>
        </p:txBody>
      </p:sp>
      <p:sp>
        <p:nvSpPr>
          <p:cNvPr id="1290" name="Google Shape;1290;p146"/>
          <p:cNvSpPr txBox="1">
            <a:spLocks noGrp="1"/>
          </p:cNvSpPr>
          <p:nvPr>
            <p:ph type="subTitle" idx="6"/>
          </p:nvPr>
        </p:nvSpPr>
        <p:spPr>
          <a:xfrm>
            <a:off x="5156849" y="4847699"/>
            <a:ext cx="1908000" cy="93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9pPr>
          </a:lstStyle>
          <a:p>
            <a:endParaRPr/>
          </a:p>
        </p:txBody>
      </p:sp>
      <p:sp>
        <p:nvSpPr>
          <p:cNvPr id="1291" name="Google Shape;1291;p146"/>
          <p:cNvSpPr/>
          <p:nvPr/>
        </p:nvSpPr>
        <p:spPr>
          <a:xfrm rot="-5400000">
            <a:off x="1606935" y="2511316"/>
            <a:ext cx="4449600" cy="21384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F60"/>
              </a:solidFill>
              <a:latin typeface="Arial"/>
              <a:ea typeface="Arial"/>
              <a:cs typeface="Arial"/>
              <a:sym typeface="Arial"/>
            </a:endParaRPr>
          </a:p>
        </p:txBody>
      </p:sp>
      <p:sp>
        <p:nvSpPr>
          <p:cNvPr id="1292" name="Google Shape;1292;p146"/>
          <p:cNvSpPr txBox="1">
            <a:spLocks noGrp="1"/>
          </p:cNvSpPr>
          <p:nvPr>
            <p:ph type="subTitle" idx="7"/>
          </p:nvPr>
        </p:nvSpPr>
        <p:spPr>
          <a:xfrm>
            <a:off x="2887549" y="3802333"/>
            <a:ext cx="1908000" cy="94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9pPr>
          </a:lstStyle>
          <a:p>
            <a:endParaRPr/>
          </a:p>
        </p:txBody>
      </p:sp>
      <p:sp>
        <p:nvSpPr>
          <p:cNvPr id="1293" name="Google Shape;1293;p146"/>
          <p:cNvSpPr txBox="1">
            <a:spLocks noGrp="1"/>
          </p:cNvSpPr>
          <p:nvPr>
            <p:ph type="subTitle" idx="8"/>
          </p:nvPr>
        </p:nvSpPr>
        <p:spPr>
          <a:xfrm>
            <a:off x="2887549" y="4847681"/>
            <a:ext cx="1908000" cy="93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9pPr>
          </a:lstStyle>
          <a:p>
            <a:endParaRPr/>
          </a:p>
        </p:txBody>
      </p:sp>
      <p:sp>
        <p:nvSpPr>
          <p:cNvPr id="1294" name="Google Shape;1294;p146"/>
          <p:cNvSpPr/>
          <p:nvPr/>
        </p:nvSpPr>
        <p:spPr>
          <a:xfrm rot="-5400000">
            <a:off x="-642697" y="2511333"/>
            <a:ext cx="4449600" cy="21384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F60"/>
              </a:solidFill>
              <a:latin typeface="Arial"/>
              <a:ea typeface="Arial"/>
              <a:cs typeface="Arial"/>
              <a:sym typeface="Arial"/>
            </a:endParaRPr>
          </a:p>
        </p:txBody>
      </p:sp>
      <p:sp>
        <p:nvSpPr>
          <p:cNvPr id="1295" name="Google Shape;1295;p146"/>
          <p:cNvSpPr txBox="1">
            <a:spLocks noGrp="1"/>
          </p:cNvSpPr>
          <p:nvPr>
            <p:ph type="subTitle" idx="9"/>
          </p:nvPr>
        </p:nvSpPr>
        <p:spPr>
          <a:xfrm>
            <a:off x="637916" y="3802351"/>
            <a:ext cx="1908000" cy="94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9pPr>
          </a:lstStyle>
          <a:p>
            <a:endParaRPr/>
          </a:p>
        </p:txBody>
      </p:sp>
      <p:sp>
        <p:nvSpPr>
          <p:cNvPr id="1296" name="Google Shape;1296;p146"/>
          <p:cNvSpPr txBox="1">
            <a:spLocks noGrp="1"/>
          </p:cNvSpPr>
          <p:nvPr>
            <p:ph type="subTitle" idx="13"/>
          </p:nvPr>
        </p:nvSpPr>
        <p:spPr>
          <a:xfrm>
            <a:off x="637916" y="4847699"/>
            <a:ext cx="1908000" cy="93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200"/>
              <a:buFont typeface="Roboto"/>
              <a:buNone/>
              <a:defRPr sz="1200" b="0" i="0" u="none" strike="noStrike" cap="none">
                <a:solidFill>
                  <a:srgbClr val="FFFFFF"/>
                </a:solidFill>
                <a:latin typeface="Roboto"/>
                <a:ea typeface="Roboto"/>
                <a:cs typeface="Roboto"/>
                <a:sym typeface="Roboto"/>
              </a:defRPr>
            </a:lvl9pPr>
          </a:lstStyle>
          <a:p>
            <a:endParaRPr/>
          </a:p>
        </p:txBody>
      </p:sp>
      <p:cxnSp>
        <p:nvCxnSpPr>
          <p:cNvPr id="1297" name="Google Shape;1297;p146"/>
          <p:cNvCxnSpPr/>
          <p:nvPr/>
        </p:nvCxnSpPr>
        <p:spPr>
          <a:xfrm>
            <a:off x="333667" y="245867"/>
            <a:ext cx="9905200" cy="0"/>
          </a:xfrm>
          <a:prstGeom prst="straightConnector1">
            <a:avLst/>
          </a:prstGeom>
          <a:noFill/>
          <a:ln w="19050" cap="flat" cmpd="sng">
            <a:solidFill>
              <a:srgbClr val="012F60"/>
            </a:solidFill>
            <a:prstDash val="solid"/>
            <a:round/>
            <a:headEnd type="none" w="sm" len="sm"/>
            <a:tailEnd type="none" w="sm" len="sm"/>
          </a:ln>
        </p:spPr>
      </p:cxnSp>
      <p:pic>
        <p:nvPicPr>
          <p:cNvPr id="1298" name="Google Shape;1298;p146"/>
          <p:cNvPicPr preferRelativeResize="0"/>
          <p:nvPr/>
        </p:nvPicPr>
        <p:blipFill rotWithShape="1">
          <a:blip r:embed="rId2">
            <a:alphaModFix/>
          </a:blip>
          <a:srcRect/>
          <a:stretch/>
        </p:blipFill>
        <p:spPr>
          <a:xfrm>
            <a:off x="10517000" y="167532"/>
            <a:ext cx="1446240" cy="481600"/>
          </a:xfrm>
          <a:prstGeom prst="rect">
            <a:avLst/>
          </a:prstGeom>
          <a:noFill/>
          <a:ln>
            <a:noFill/>
          </a:ln>
        </p:spPr>
      </p:pic>
    </p:spTree>
    <p:extLst>
      <p:ext uri="{BB962C8B-B14F-4D97-AF65-F5344CB8AC3E}">
        <p14:creationId xmlns:p14="http://schemas.microsoft.com/office/powerpoint/2010/main" val="32578908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3 - Textbox &amp; Action Box">
  <p:cSld name="1.3 - Textbox &amp; Action Box">
    <p:spTree>
      <p:nvGrpSpPr>
        <p:cNvPr id="1" name="Shape 1299"/>
        <p:cNvGrpSpPr/>
        <p:nvPr/>
      </p:nvGrpSpPr>
      <p:grpSpPr>
        <a:xfrm>
          <a:off x="0" y="0"/>
          <a:ext cx="0" cy="0"/>
          <a:chOff x="0" y="0"/>
          <a:chExt cx="0" cy="0"/>
        </a:xfrm>
      </p:grpSpPr>
      <p:pic>
        <p:nvPicPr>
          <p:cNvPr id="1300" name="Google Shape;1300;p147"/>
          <p:cNvPicPr preferRelativeResize="0"/>
          <p:nvPr/>
        </p:nvPicPr>
        <p:blipFill/>
        <p:spPr>
          <a:xfrm>
            <a:off x="2117" y="2117"/>
            <a:ext cx="2000" cy="2000"/>
          </a:xfrm>
          <a:prstGeom prst="rect">
            <a:avLst/>
          </a:prstGeom>
          <a:solidFill>
            <a:srgbClr val="FFFFFF"/>
          </a:solidFill>
          <a:ln>
            <a:noFill/>
          </a:ln>
        </p:spPr>
      </p:pic>
      <p:sp>
        <p:nvSpPr>
          <p:cNvPr id="1301" name="Google Shape;1301;p147"/>
          <p:cNvSpPr/>
          <p:nvPr/>
        </p:nvSpPr>
        <p:spPr>
          <a:xfrm>
            <a:off x="0" y="5749667"/>
            <a:ext cx="121920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302" name="Google Shape;1302;p147"/>
          <p:cNvSpPr txBox="1">
            <a:spLocks noGrp="1"/>
          </p:cNvSpPr>
          <p:nvPr>
            <p:ph type="subTitle" idx="1"/>
          </p:nvPr>
        </p:nvSpPr>
        <p:spPr>
          <a:xfrm>
            <a:off x="96200" y="5749300"/>
            <a:ext cx="11999600" cy="649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FFFFFF"/>
              </a:buClr>
              <a:buSzPts val="1600"/>
              <a:buFont typeface="Roboto"/>
              <a:buNone/>
              <a:defRPr sz="1600" b="1"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1400"/>
              <a:buFont typeface="Roboto"/>
              <a:buNone/>
              <a:defRPr sz="14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1400"/>
              <a:buFont typeface="Roboto"/>
              <a:buNone/>
              <a:defRPr sz="14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1400"/>
              <a:buFont typeface="Roboto"/>
              <a:buNone/>
              <a:defRPr sz="14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1400"/>
              <a:buFont typeface="Roboto"/>
              <a:buNone/>
              <a:defRPr sz="14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1400"/>
              <a:buFont typeface="Roboto"/>
              <a:buNone/>
              <a:defRPr sz="14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1400"/>
              <a:buFont typeface="Roboto"/>
              <a:buNone/>
              <a:defRPr sz="14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1400"/>
              <a:buFont typeface="Roboto"/>
              <a:buNone/>
              <a:defRPr sz="14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1400"/>
              <a:buFont typeface="Roboto"/>
              <a:buNone/>
              <a:defRPr sz="1400" b="0" i="0" u="none" strike="noStrike" cap="none">
                <a:solidFill>
                  <a:srgbClr val="FFFFFF"/>
                </a:solidFill>
                <a:latin typeface="Roboto"/>
                <a:ea typeface="Roboto"/>
                <a:cs typeface="Roboto"/>
                <a:sym typeface="Roboto"/>
              </a:defRPr>
            </a:lvl9pPr>
          </a:lstStyle>
          <a:p>
            <a:endParaRPr/>
          </a:p>
        </p:txBody>
      </p:sp>
      <p:sp>
        <p:nvSpPr>
          <p:cNvPr id="1303" name="Google Shape;1303;p147"/>
          <p:cNvSpPr txBox="1">
            <a:spLocks noGrp="1"/>
          </p:cNvSpPr>
          <p:nvPr>
            <p:ph type="body" idx="2"/>
          </p:nvPr>
        </p:nvSpPr>
        <p:spPr>
          <a:xfrm>
            <a:off x="214467" y="959349"/>
            <a:ext cx="11348400" cy="4590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2pPr>
            <a:lvl3pPr marL="1371600" marR="0" lvl="2"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3pPr>
            <a:lvl4pPr marL="1828800" marR="0" lvl="3"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4pPr>
            <a:lvl5pPr marL="2286000" marR="0" lvl="4"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5pPr>
            <a:lvl6pPr marL="2743200" marR="0" lvl="5"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6pPr>
            <a:lvl7pPr marL="3200400" marR="0" lvl="6"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7pPr>
            <a:lvl8pPr marL="3657600" marR="0" lvl="7"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8pPr>
            <a:lvl9pPr marL="4114800" marR="0" lvl="8"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9pPr>
          </a:lstStyle>
          <a:p>
            <a:endParaRPr/>
          </a:p>
        </p:txBody>
      </p:sp>
      <p:sp>
        <p:nvSpPr>
          <p:cNvPr id="1304" name="Google Shape;1304;p147"/>
          <p:cNvSpPr txBox="1">
            <a:spLocks noGrp="1"/>
          </p:cNvSpPr>
          <p:nvPr>
            <p:ph type="sldNum" idx="12"/>
          </p:nvPr>
        </p:nvSpPr>
        <p:spPr>
          <a:xfrm>
            <a:off x="11409044" y="645112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305" name="Google Shape;1305;p147"/>
          <p:cNvSpPr txBox="1">
            <a:spLocks noGrp="1"/>
          </p:cNvSpPr>
          <p:nvPr>
            <p:ph type="title"/>
          </p:nvPr>
        </p:nvSpPr>
        <p:spPr>
          <a:xfrm>
            <a:off x="214471" y="279400"/>
            <a:ext cx="11534000" cy="481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12F60"/>
              </a:buClr>
              <a:buSzPts val="2200"/>
              <a:buFont typeface="Roboto"/>
              <a:buNone/>
              <a:defRPr sz="2200" b="1" i="0" u="none" strike="noStrike" cap="none">
                <a:solidFill>
                  <a:srgbClr val="012F60"/>
                </a:solidFill>
                <a:latin typeface="Roboto"/>
                <a:ea typeface="Roboto"/>
                <a:cs typeface="Roboto"/>
                <a:sym typeface="Roboto"/>
              </a:defRPr>
            </a:lvl1pPr>
            <a:lvl2pPr lvl="1"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2pPr>
            <a:lvl3pPr lvl="2"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3pPr>
            <a:lvl4pPr lvl="3"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4pPr>
            <a:lvl5pPr lvl="4"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5pPr>
            <a:lvl6pPr lvl="5"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6pPr>
            <a:lvl7pPr lvl="6"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7pPr>
            <a:lvl8pPr lvl="7"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8pPr>
            <a:lvl9pPr lvl="8"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383831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7_Title Only">
  <p:cSld name="37_Title Only">
    <p:spTree>
      <p:nvGrpSpPr>
        <p:cNvPr id="1" name="Shape 1306"/>
        <p:cNvGrpSpPr/>
        <p:nvPr/>
      </p:nvGrpSpPr>
      <p:grpSpPr>
        <a:xfrm>
          <a:off x="0" y="0"/>
          <a:ext cx="0" cy="0"/>
          <a:chOff x="0" y="0"/>
          <a:chExt cx="0" cy="0"/>
        </a:xfrm>
      </p:grpSpPr>
      <p:sp>
        <p:nvSpPr>
          <p:cNvPr id="1307" name="Google Shape;1307;p148"/>
          <p:cNvSpPr txBox="1">
            <a:spLocks noGrp="1"/>
          </p:cNvSpPr>
          <p:nvPr>
            <p:ph type="dt" idx="10"/>
          </p:nvPr>
        </p:nvSpPr>
        <p:spPr>
          <a:xfrm>
            <a:off x="609600" y="6356351"/>
            <a:ext cx="2844800" cy="366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8" name="Google Shape;1308;p148"/>
          <p:cNvSpPr txBox="1">
            <a:spLocks noGrp="1"/>
          </p:cNvSpPr>
          <p:nvPr>
            <p:ph type="ftr" idx="11"/>
          </p:nvPr>
        </p:nvSpPr>
        <p:spPr>
          <a:xfrm>
            <a:off x="4165600" y="6356351"/>
            <a:ext cx="3860800" cy="366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9" name="Google Shape;1309;p148"/>
          <p:cNvSpPr txBox="1">
            <a:spLocks noGrp="1"/>
          </p:cNvSpPr>
          <p:nvPr>
            <p:ph type="sldNum" idx="12"/>
          </p:nvPr>
        </p:nvSpPr>
        <p:spPr>
          <a:xfrm>
            <a:off x="11409044" y="6451121"/>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9365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6 - Subtitle &amp; 2 Pictures">
  <p:cSld name="1.6 - Subtitle &amp; 2 Pictures">
    <p:spTree>
      <p:nvGrpSpPr>
        <p:cNvPr id="1" name="Shape 57"/>
        <p:cNvGrpSpPr/>
        <p:nvPr/>
      </p:nvGrpSpPr>
      <p:grpSpPr>
        <a:xfrm>
          <a:off x="0" y="0"/>
          <a:ext cx="0" cy="0"/>
          <a:chOff x="0" y="0"/>
          <a:chExt cx="0" cy="0"/>
        </a:xfrm>
      </p:grpSpPr>
      <p:sp>
        <p:nvSpPr>
          <p:cNvPr id="58" name="Google Shape;58;p7"/>
          <p:cNvSpPr/>
          <p:nvPr/>
        </p:nvSpPr>
        <p:spPr>
          <a:xfrm rot="-5400000">
            <a:off x="7725500" y="2467600"/>
            <a:ext cx="4449600" cy="23080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59" name="Google Shape;59;p7"/>
          <p:cNvCxnSpPr/>
          <p:nvPr/>
        </p:nvCxnSpPr>
        <p:spPr>
          <a:xfrm rot="10800000">
            <a:off x="9114400" y="3653164"/>
            <a:ext cx="1700800" cy="0"/>
          </a:xfrm>
          <a:prstGeom prst="straightConnector1">
            <a:avLst/>
          </a:prstGeom>
          <a:noFill/>
          <a:ln w="19050" cap="flat" cmpd="sng">
            <a:solidFill>
              <a:srgbClr val="FFFFFF"/>
            </a:solidFill>
            <a:prstDash val="solid"/>
            <a:round/>
            <a:headEnd type="none" w="med" len="med"/>
            <a:tailEnd type="none" w="med" len="med"/>
          </a:ln>
        </p:spPr>
      </p:cxnSp>
      <p:sp>
        <p:nvSpPr>
          <p:cNvPr id="60" name="Google Shape;60;p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1" name="Google Shape;61;p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62" name="Google Shape;62;p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3" name="Google Shape;63;p7"/>
          <p:cNvSpPr/>
          <p:nvPr/>
        </p:nvSpPr>
        <p:spPr>
          <a:xfrm rot="-5400000">
            <a:off x="5287100" y="2467600"/>
            <a:ext cx="4449600" cy="23080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64" name="Google Shape;64;p7"/>
          <p:cNvCxnSpPr/>
          <p:nvPr/>
        </p:nvCxnSpPr>
        <p:spPr>
          <a:xfrm rot="10800000">
            <a:off x="6676000" y="3653164"/>
            <a:ext cx="1700800" cy="0"/>
          </a:xfrm>
          <a:prstGeom prst="straightConnector1">
            <a:avLst/>
          </a:prstGeom>
          <a:noFill/>
          <a:ln w="19050" cap="flat" cmpd="sng">
            <a:solidFill>
              <a:srgbClr val="FFFFFF"/>
            </a:solidFill>
            <a:prstDash val="solid"/>
            <a:round/>
            <a:headEnd type="none" w="med" len="med"/>
            <a:tailEnd type="none" w="med" len="med"/>
          </a:ln>
        </p:spPr>
      </p:cxnSp>
      <p:sp>
        <p:nvSpPr>
          <p:cNvPr id="65" name="Google Shape;65;p7"/>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66" name="Google Shape;66;p7"/>
          <p:cNvSpPr txBox="1">
            <a:spLocks noGrp="1"/>
          </p:cNvSpPr>
          <p:nvPr>
            <p:ph type="title"/>
          </p:nvPr>
        </p:nvSpPr>
        <p:spPr>
          <a:xfrm>
            <a:off x="793900" y="2072833"/>
            <a:ext cx="5063200" cy="1206800"/>
          </a:xfrm>
          <a:prstGeom prst="rect">
            <a:avLst/>
          </a:prstGeom>
        </p:spPr>
        <p:txBody>
          <a:bodyPr spcFirstLastPara="1" wrap="square" lIns="91425" tIns="91425" rIns="91425" bIns="91425" anchor="ctr" anchorCtr="0"/>
          <a:lstStyle>
            <a:lvl1pPr lvl="0" algn="r" rtl="0">
              <a:spcBef>
                <a:spcPts val="0"/>
              </a:spcBef>
              <a:spcAft>
                <a:spcPts val="0"/>
              </a:spcAft>
              <a:buNone/>
              <a:defRPr b="1">
                <a:latin typeface="Roboto"/>
                <a:ea typeface="Roboto"/>
                <a:cs typeface="Roboto"/>
                <a:sym typeface="Roboto"/>
              </a:defRPr>
            </a:lvl1pPr>
            <a:lvl2pPr lvl="1" algn="r" rtl="0">
              <a:spcBef>
                <a:spcPts val="0"/>
              </a:spcBef>
              <a:spcAft>
                <a:spcPts val="0"/>
              </a:spcAft>
              <a:buNone/>
              <a:defRPr b="1">
                <a:latin typeface="Roboto"/>
                <a:ea typeface="Roboto"/>
                <a:cs typeface="Roboto"/>
                <a:sym typeface="Roboto"/>
              </a:defRPr>
            </a:lvl2pPr>
            <a:lvl3pPr lvl="2" algn="r" rtl="0">
              <a:spcBef>
                <a:spcPts val="0"/>
              </a:spcBef>
              <a:spcAft>
                <a:spcPts val="0"/>
              </a:spcAft>
              <a:buNone/>
              <a:defRPr b="1">
                <a:latin typeface="Roboto"/>
                <a:ea typeface="Roboto"/>
                <a:cs typeface="Roboto"/>
                <a:sym typeface="Roboto"/>
              </a:defRPr>
            </a:lvl3pPr>
            <a:lvl4pPr lvl="3" algn="r" rtl="0">
              <a:spcBef>
                <a:spcPts val="0"/>
              </a:spcBef>
              <a:spcAft>
                <a:spcPts val="0"/>
              </a:spcAft>
              <a:buNone/>
              <a:defRPr b="1">
                <a:latin typeface="Roboto"/>
                <a:ea typeface="Roboto"/>
                <a:cs typeface="Roboto"/>
                <a:sym typeface="Roboto"/>
              </a:defRPr>
            </a:lvl4pPr>
            <a:lvl5pPr lvl="4" algn="r" rtl="0">
              <a:spcBef>
                <a:spcPts val="0"/>
              </a:spcBef>
              <a:spcAft>
                <a:spcPts val="0"/>
              </a:spcAft>
              <a:buNone/>
              <a:defRPr b="1">
                <a:latin typeface="Roboto"/>
                <a:ea typeface="Roboto"/>
                <a:cs typeface="Roboto"/>
                <a:sym typeface="Roboto"/>
              </a:defRPr>
            </a:lvl5pPr>
            <a:lvl6pPr lvl="5" algn="r" rtl="0">
              <a:spcBef>
                <a:spcPts val="0"/>
              </a:spcBef>
              <a:spcAft>
                <a:spcPts val="0"/>
              </a:spcAft>
              <a:buNone/>
              <a:defRPr b="1">
                <a:latin typeface="Roboto"/>
                <a:ea typeface="Roboto"/>
                <a:cs typeface="Roboto"/>
                <a:sym typeface="Roboto"/>
              </a:defRPr>
            </a:lvl6pPr>
            <a:lvl7pPr lvl="6" algn="r" rtl="0">
              <a:spcBef>
                <a:spcPts val="0"/>
              </a:spcBef>
              <a:spcAft>
                <a:spcPts val="0"/>
              </a:spcAft>
              <a:buNone/>
              <a:defRPr b="1">
                <a:latin typeface="Roboto"/>
                <a:ea typeface="Roboto"/>
                <a:cs typeface="Roboto"/>
                <a:sym typeface="Roboto"/>
              </a:defRPr>
            </a:lvl7pPr>
            <a:lvl8pPr lvl="7" algn="r" rtl="0">
              <a:spcBef>
                <a:spcPts val="0"/>
              </a:spcBef>
              <a:spcAft>
                <a:spcPts val="0"/>
              </a:spcAft>
              <a:buNone/>
              <a:defRPr b="1">
                <a:latin typeface="Roboto"/>
                <a:ea typeface="Roboto"/>
                <a:cs typeface="Roboto"/>
                <a:sym typeface="Roboto"/>
              </a:defRPr>
            </a:lvl8pPr>
            <a:lvl9pPr lvl="8" algn="r" rtl="0">
              <a:spcBef>
                <a:spcPts val="0"/>
              </a:spcBef>
              <a:spcAft>
                <a:spcPts val="0"/>
              </a:spcAft>
              <a:buNone/>
              <a:defRPr b="1">
                <a:latin typeface="Roboto"/>
                <a:ea typeface="Roboto"/>
                <a:cs typeface="Roboto"/>
                <a:sym typeface="Roboto"/>
              </a:defRPr>
            </a:lvl9pPr>
          </a:lstStyle>
          <a:p>
            <a:endParaRPr/>
          </a:p>
        </p:txBody>
      </p:sp>
      <p:sp>
        <p:nvSpPr>
          <p:cNvPr id="67" name="Google Shape;67;p7"/>
          <p:cNvSpPr txBox="1">
            <a:spLocks noGrp="1"/>
          </p:cNvSpPr>
          <p:nvPr>
            <p:ph type="subTitle" idx="1"/>
          </p:nvPr>
        </p:nvSpPr>
        <p:spPr>
          <a:xfrm>
            <a:off x="-1417533" y="3356657"/>
            <a:ext cx="72748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800">
                <a:solidFill>
                  <a:srgbClr val="666666"/>
                </a:solidFill>
              </a:defRPr>
            </a:lvl1pPr>
            <a:lvl2pPr lvl="1" algn="r" rtl="0">
              <a:spcBef>
                <a:spcPts val="600"/>
              </a:spcBef>
              <a:spcAft>
                <a:spcPts val="0"/>
              </a:spcAft>
              <a:buNone/>
              <a:defRPr sz="1800" b="1">
                <a:solidFill>
                  <a:schemeClr val="accent4"/>
                </a:solidFill>
              </a:defRPr>
            </a:lvl2pPr>
            <a:lvl3pPr lvl="2" algn="r" rtl="0">
              <a:spcBef>
                <a:spcPts val="600"/>
              </a:spcBef>
              <a:spcAft>
                <a:spcPts val="0"/>
              </a:spcAft>
              <a:buNone/>
              <a:defRPr sz="1800" b="1">
                <a:solidFill>
                  <a:schemeClr val="accent4"/>
                </a:solidFill>
              </a:defRPr>
            </a:lvl3pPr>
            <a:lvl4pPr lvl="3" algn="r" rtl="0">
              <a:spcBef>
                <a:spcPts val="600"/>
              </a:spcBef>
              <a:spcAft>
                <a:spcPts val="0"/>
              </a:spcAft>
              <a:buNone/>
              <a:defRPr sz="1800" b="1">
                <a:solidFill>
                  <a:schemeClr val="accent4"/>
                </a:solidFill>
              </a:defRPr>
            </a:lvl4pPr>
            <a:lvl5pPr lvl="4" algn="r" rtl="0">
              <a:spcBef>
                <a:spcPts val="600"/>
              </a:spcBef>
              <a:spcAft>
                <a:spcPts val="0"/>
              </a:spcAft>
              <a:buNone/>
              <a:defRPr sz="1800" b="1">
                <a:solidFill>
                  <a:schemeClr val="accent4"/>
                </a:solidFill>
              </a:defRPr>
            </a:lvl5pPr>
            <a:lvl6pPr lvl="5" algn="r" rtl="0">
              <a:spcBef>
                <a:spcPts val="600"/>
              </a:spcBef>
              <a:spcAft>
                <a:spcPts val="0"/>
              </a:spcAft>
              <a:buNone/>
              <a:defRPr sz="1800" b="1">
                <a:solidFill>
                  <a:schemeClr val="accent4"/>
                </a:solidFill>
              </a:defRPr>
            </a:lvl6pPr>
            <a:lvl7pPr lvl="6" algn="r" rtl="0">
              <a:spcBef>
                <a:spcPts val="600"/>
              </a:spcBef>
              <a:spcAft>
                <a:spcPts val="0"/>
              </a:spcAft>
              <a:buNone/>
              <a:defRPr sz="1800" b="1">
                <a:solidFill>
                  <a:schemeClr val="accent4"/>
                </a:solidFill>
              </a:defRPr>
            </a:lvl7pPr>
            <a:lvl8pPr lvl="7" algn="r" rtl="0">
              <a:spcBef>
                <a:spcPts val="600"/>
              </a:spcBef>
              <a:spcAft>
                <a:spcPts val="0"/>
              </a:spcAft>
              <a:buNone/>
              <a:defRPr sz="1800" b="1">
                <a:solidFill>
                  <a:schemeClr val="accent4"/>
                </a:solidFill>
              </a:defRPr>
            </a:lvl8pPr>
            <a:lvl9pPr lvl="8" algn="r" rtl="0">
              <a:spcBef>
                <a:spcPts val="600"/>
              </a:spcBef>
              <a:spcAft>
                <a:spcPts val="0"/>
              </a:spcAft>
              <a:buNone/>
              <a:defRPr sz="1800" b="1">
                <a:solidFill>
                  <a:schemeClr val="accent4"/>
                </a:solidFill>
              </a:defRPr>
            </a:lvl9pPr>
          </a:lstStyle>
          <a:p>
            <a:endParaRPr/>
          </a:p>
        </p:txBody>
      </p:sp>
      <p:sp>
        <p:nvSpPr>
          <p:cNvPr id="68" name="Google Shape;68;p7"/>
          <p:cNvSpPr txBox="1">
            <a:spLocks noGrp="1"/>
          </p:cNvSpPr>
          <p:nvPr>
            <p:ph type="subTitle" idx="2"/>
          </p:nvPr>
        </p:nvSpPr>
        <p:spPr>
          <a:xfrm>
            <a:off x="8960583" y="3536727"/>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69" name="Google Shape;69;p7"/>
          <p:cNvSpPr txBox="1">
            <a:spLocks noGrp="1"/>
          </p:cNvSpPr>
          <p:nvPr>
            <p:ph type="subTitle" idx="3"/>
          </p:nvPr>
        </p:nvSpPr>
        <p:spPr>
          <a:xfrm>
            <a:off x="8960583"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70" name="Google Shape;70;p7"/>
          <p:cNvSpPr txBox="1"/>
          <p:nvPr/>
        </p:nvSpPr>
        <p:spPr>
          <a:xfrm>
            <a:off x="9244716"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Roboto"/>
                <a:ea typeface="Roboto"/>
                <a:cs typeface="Roboto"/>
                <a:sym typeface="Roboto"/>
              </a:rPr>
              <a:t>INSERT PHOTO HERE</a:t>
            </a:r>
            <a:endParaRPr sz="1800">
              <a:solidFill>
                <a:srgbClr val="FFFFFF"/>
              </a:solidFill>
              <a:latin typeface="Roboto"/>
              <a:ea typeface="Roboto"/>
              <a:cs typeface="Roboto"/>
              <a:sym typeface="Roboto"/>
            </a:endParaRPr>
          </a:p>
        </p:txBody>
      </p:sp>
      <p:sp>
        <p:nvSpPr>
          <p:cNvPr id="71" name="Google Shape;71;p7"/>
          <p:cNvSpPr txBox="1">
            <a:spLocks noGrp="1"/>
          </p:cNvSpPr>
          <p:nvPr>
            <p:ph type="subTitle" idx="4"/>
          </p:nvPr>
        </p:nvSpPr>
        <p:spPr>
          <a:xfrm>
            <a:off x="6572857" y="3536727"/>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72" name="Google Shape;72;p7"/>
          <p:cNvSpPr txBox="1">
            <a:spLocks noGrp="1"/>
          </p:cNvSpPr>
          <p:nvPr>
            <p:ph type="subTitle" idx="5"/>
          </p:nvPr>
        </p:nvSpPr>
        <p:spPr>
          <a:xfrm>
            <a:off x="6572857"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73" name="Google Shape;73;p7"/>
          <p:cNvSpPr txBox="1"/>
          <p:nvPr/>
        </p:nvSpPr>
        <p:spPr>
          <a:xfrm>
            <a:off x="6856991"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Roboto"/>
                <a:ea typeface="Roboto"/>
                <a:cs typeface="Roboto"/>
                <a:sym typeface="Roboto"/>
              </a:rPr>
              <a:t>INSERT PHOTO HERE</a:t>
            </a:r>
            <a:endParaRPr sz="1800">
              <a:solidFill>
                <a:srgbClr val="FFFFFF"/>
              </a:solidFill>
              <a:latin typeface="Roboto"/>
              <a:ea typeface="Roboto"/>
              <a:cs typeface="Roboto"/>
              <a:sym typeface="Roboto"/>
            </a:endParaRPr>
          </a:p>
        </p:txBody>
      </p:sp>
      <p:pic>
        <p:nvPicPr>
          <p:cNvPr id="74" name="Google Shape;74;p7"/>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75" name="Google Shape;75;p7"/>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8493636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310"/>
        <p:cNvGrpSpPr/>
        <p:nvPr/>
      </p:nvGrpSpPr>
      <p:grpSpPr>
        <a:xfrm>
          <a:off x="0" y="0"/>
          <a:ext cx="0" cy="0"/>
          <a:chOff x="0" y="0"/>
          <a:chExt cx="0" cy="0"/>
        </a:xfrm>
      </p:grpSpPr>
      <p:sp>
        <p:nvSpPr>
          <p:cNvPr id="1311" name="Google Shape;1311;p149"/>
          <p:cNvSpPr txBox="1">
            <a:spLocks noGrp="1"/>
          </p:cNvSpPr>
          <p:nvPr>
            <p:ph type="dt" idx="10"/>
          </p:nvPr>
        </p:nvSpPr>
        <p:spPr>
          <a:xfrm>
            <a:off x="609600" y="6356351"/>
            <a:ext cx="2844800" cy="366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12" name="Google Shape;1312;p149"/>
          <p:cNvSpPr txBox="1">
            <a:spLocks noGrp="1"/>
          </p:cNvSpPr>
          <p:nvPr>
            <p:ph type="ftr" idx="11"/>
          </p:nvPr>
        </p:nvSpPr>
        <p:spPr>
          <a:xfrm>
            <a:off x="4165600" y="6356351"/>
            <a:ext cx="3860800" cy="366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13" name="Google Shape;1313;p149"/>
          <p:cNvSpPr txBox="1">
            <a:spLocks noGrp="1"/>
          </p:cNvSpPr>
          <p:nvPr>
            <p:ph type="sldNum" idx="12"/>
          </p:nvPr>
        </p:nvSpPr>
        <p:spPr>
          <a:xfrm>
            <a:off x="11409044" y="6451121"/>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3302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1.2 - Title &amp; Textbox">
  <p:cSld name="1_1.2 - Title &amp; Textbox">
    <p:spTree>
      <p:nvGrpSpPr>
        <p:cNvPr id="1" name="Shape 1314"/>
        <p:cNvGrpSpPr/>
        <p:nvPr/>
      </p:nvGrpSpPr>
      <p:grpSpPr>
        <a:xfrm>
          <a:off x="0" y="0"/>
          <a:ext cx="0" cy="0"/>
          <a:chOff x="0" y="0"/>
          <a:chExt cx="0" cy="0"/>
        </a:xfrm>
      </p:grpSpPr>
      <p:sp>
        <p:nvSpPr>
          <p:cNvPr id="1315" name="Google Shape;1315;p150"/>
          <p:cNvSpPr/>
          <p:nvPr/>
        </p:nvSpPr>
        <p:spPr>
          <a:xfrm>
            <a:off x="2117" y="2117"/>
            <a:ext cx="2000" cy="2000"/>
          </a:xfrm>
          <a:prstGeom prst="rect">
            <a:avLst/>
          </a:prstGeom>
          <a:solidFill>
            <a:srgbClr val="FFFFFF"/>
          </a:solidFill>
          <a:ln>
            <a:noFill/>
          </a:ln>
        </p:spPr>
      </p:sp>
      <p:sp>
        <p:nvSpPr>
          <p:cNvPr id="1316" name="Google Shape;1316;p150"/>
          <p:cNvSpPr txBox="1">
            <a:spLocks noGrp="1"/>
          </p:cNvSpPr>
          <p:nvPr>
            <p:ph type="sldNum" idx="12"/>
          </p:nvPr>
        </p:nvSpPr>
        <p:spPr>
          <a:xfrm>
            <a:off x="11409043" y="645112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2339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_1.2 - Title &amp; Textbox">
  <p:cSld name="2_1.2 - Title &amp; Textbox">
    <p:spTree>
      <p:nvGrpSpPr>
        <p:cNvPr id="1" name="Shape 1317"/>
        <p:cNvGrpSpPr/>
        <p:nvPr/>
      </p:nvGrpSpPr>
      <p:grpSpPr>
        <a:xfrm>
          <a:off x="0" y="0"/>
          <a:ext cx="0" cy="0"/>
          <a:chOff x="0" y="0"/>
          <a:chExt cx="0" cy="0"/>
        </a:xfrm>
      </p:grpSpPr>
      <p:sp>
        <p:nvSpPr>
          <p:cNvPr id="1318" name="Google Shape;1318;p151"/>
          <p:cNvSpPr/>
          <p:nvPr/>
        </p:nvSpPr>
        <p:spPr>
          <a:xfrm>
            <a:off x="2117" y="2117"/>
            <a:ext cx="2000" cy="2000"/>
          </a:xfrm>
          <a:prstGeom prst="rect">
            <a:avLst/>
          </a:prstGeom>
          <a:solidFill>
            <a:srgbClr val="FFFFFF"/>
          </a:solidFill>
          <a:ln>
            <a:noFill/>
          </a:ln>
        </p:spPr>
      </p:sp>
      <p:sp>
        <p:nvSpPr>
          <p:cNvPr id="1319" name="Google Shape;1319;p151"/>
          <p:cNvSpPr txBox="1">
            <a:spLocks noGrp="1"/>
          </p:cNvSpPr>
          <p:nvPr>
            <p:ph type="sldNum" idx="12"/>
          </p:nvPr>
        </p:nvSpPr>
        <p:spPr>
          <a:xfrm>
            <a:off x="11409043" y="645112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chemeClr val="dk2"/>
              </a:buClr>
              <a:buSzPts val="225"/>
              <a:buFont typeface="Roboto"/>
              <a:buNone/>
              <a:defRPr sz="900" b="0" i="0" u="none" strike="noStrike" cap="none">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0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1.3 - Textbox &amp; Action Box">
  <p:cSld name="1_1.3 - Textbox &amp; Action Box">
    <p:spTree>
      <p:nvGrpSpPr>
        <p:cNvPr id="1" name="Shape 1320"/>
        <p:cNvGrpSpPr/>
        <p:nvPr/>
      </p:nvGrpSpPr>
      <p:grpSpPr>
        <a:xfrm>
          <a:off x="0" y="0"/>
          <a:ext cx="0" cy="0"/>
          <a:chOff x="0" y="0"/>
          <a:chExt cx="0" cy="0"/>
        </a:xfrm>
      </p:grpSpPr>
    </p:spTree>
    <p:extLst>
      <p:ext uri="{BB962C8B-B14F-4D97-AF65-F5344CB8AC3E}">
        <p14:creationId xmlns:p14="http://schemas.microsoft.com/office/powerpoint/2010/main" val="2182368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1.3 - Textbox &amp; Action Box">
  <p:cSld name="2_1.3 - Textbox &amp; Action Box">
    <p:spTree>
      <p:nvGrpSpPr>
        <p:cNvPr id="1" name="Shape 1321"/>
        <p:cNvGrpSpPr/>
        <p:nvPr/>
      </p:nvGrpSpPr>
      <p:grpSpPr>
        <a:xfrm>
          <a:off x="0" y="0"/>
          <a:ext cx="0" cy="0"/>
          <a:chOff x="0" y="0"/>
          <a:chExt cx="0" cy="0"/>
        </a:xfrm>
      </p:grpSpPr>
    </p:spTree>
    <p:extLst>
      <p:ext uri="{BB962C8B-B14F-4D97-AF65-F5344CB8AC3E}">
        <p14:creationId xmlns:p14="http://schemas.microsoft.com/office/powerpoint/2010/main" val="12590626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_1.3 - Textbox &amp; Action Box">
  <p:cSld name="4_1.3 - Textbox &amp; Action Box">
    <p:spTree>
      <p:nvGrpSpPr>
        <p:cNvPr id="1" name="Shape 1322"/>
        <p:cNvGrpSpPr/>
        <p:nvPr/>
      </p:nvGrpSpPr>
      <p:grpSpPr>
        <a:xfrm>
          <a:off x="0" y="0"/>
          <a:ext cx="0" cy="0"/>
          <a:chOff x="0" y="0"/>
          <a:chExt cx="0" cy="0"/>
        </a:xfrm>
      </p:grpSpPr>
      <p:pic>
        <p:nvPicPr>
          <p:cNvPr id="1323" name="Google Shape;1323;p154"/>
          <p:cNvPicPr preferRelativeResize="0"/>
          <p:nvPr/>
        </p:nvPicPr>
        <p:blipFill/>
        <p:spPr>
          <a:xfrm>
            <a:off x="2117" y="2117"/>
            <a:ext cx="2000" cy="2000"/>
          </a:xfrm>
          <a:prstGeom prst="rect">
            <a:avLst/>
          </a:prstGeom>
          <a:solidFill>
            <a:srgbClr val="FFFFFF"/>
          </a:solidFill>
          <a:ln>
            <a:noFill/>
          </a:ln>
        </p:spPr>
      </p:pic>
    </p:spTree>
    <p:extLst>
      <p:ext uri="{BB962C8B-B14F-4D97-AF65-F5344CB8AC3E}">
        <p14:creationId xmlns:p14="http://schemas.microsoft.com/office/powerpoint/2010/main" val="357651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5_1.3 - Textbox &amp; Action Box">
  <p:cSld name="5_1.3 - Textbox &amp; Action Box">
    <p:spTree>
      <p:nvGrpSpPr>
        <p:cNvPr id="1" name="Shape 1324"/>
        <p:cNvGrpSpPr/>
        <p:nvPr/>
      </p:nvGrpSpPr>
      <p:grpSpPr>
        <a:xfrm>
          <a:off x="0" y="0"/>
          <a:ext cx="0" cy="0"/>
          <a:chOff x="0" y="0"/>
          <a:chExt cx="0" cy="0"/>
        </a:xfrm>
      </p:grpSpPr>
    </p:spTree>
    <p:extLst>
      <p:ext uri="{BB962C8B-B14F-4D97-AF65-F5344CB8AC3E}">
        <p14:creationId xmlns:p14="http://schemas.microsoft.com/office/powerpoint/2010/main" val="656065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1 - Title &amp; Subtitle">
  <p:cSld name="1.1 - Title &amp; Subtitle">
    <p:spTree>
      <p:nvGrpSpPr>
        <p:cNvPr id="1" name="Shape 678"/>
        <p:cNvGrpSpPr/>
        <p:nvPr/>
      </p:nvGrpSpPr>
      <p:grpSpPr>
        <a:xfrm>
          <a:off x="0" y="0"/>
          <a:ext cx="0" cy="0"/>
          <a:chOff x="0" y="0"/>
          <a:chExt cx="0" cy="0"/>
        </a:xfrm>
      </p:grpSpPr>
      <p:sp>
        <p:nvSpPr>
          <p:cNvPr id="679" name="Google Shape;679;p76"/>
          <p:cNvSpPr txBox="1">
            <a:spLocks noGrp="1"/>
          </p:cNvSpPr>
          <p:nvPr>
            <p:ph type="title"/>
          </p:nvPr>
        </p:nvSpPr>
        <p:spPr>
          <a:xfrm>
            <a:off x="1842800" y="2450767"/>
            <a:ext cx="8506400" cy="1206800"/>
          </a:xfrm>
          <a:prstGeom prst="rect">
            <a:avLst/>
          </a:prstGeom>
        </p:spPr>
        <p:txBody>
          <a:bodyPr spcFirstLastPara="1" wrap="square" lIns="91425" tIns="91425" rIns="91425" bIns="91425" anchor="ctr" anchorCtr="0"/>
          <a:lstStyle>
            <a:lvl1pPr lvl="0" algn="ctr" rtl="0">
              <a:spcBef>
                <a:spcPts val="0"/>
              </a:spcBef>
              <a:spcAft>
                <a:spcPts val="0"/>
              </a:spcAft>
              <a:buNone/>
              <a:defRPr sz="3600" b="1">
                <a:latin typeface="Roboto"/>
                <a:ea typeface="Roboto"/>
                <a:cs typeface="Roboto"/>
                <a:sym typeface="Roboto"/>
              </a:defRPr>
            </a:lvl1pPr>
            <a:lvl2pPr lvl="1" algn="ctr" rtl="0">
              <a:spcBef>
                <a:spcPts val="0"/>
              </a:spcBef>
              <a:spcAft>
                <a:spcPts val="0"/>
              </a:spcAft>
              <a:buNone/>
              <a:defRPr sz="3600" b="1">
                <a:latin typeface="Roboto"/>
                <a:ea typeface="Roboto"/>
                <a:cs typeface="Roboto"/>
                <a:sym typeface="Roboto"/>
              </a:defRPr>
            </a:lvl2pPr>
            <a:lvl3pPr lvl="2" algn="ctr" rtl="0">
              <a:spcBef>
                <a:spcPts val="0"/>
              </a:spcBef>
              <a:spcAft>
                <a:spcPts val="0"/>
              </a:spcAft>
              <a:buNone/>
              <a:defRPr sz="3600" b="1">
                <a:latin typeface="Roboto"/>
                <a:ea typeface="Roboto"/>
                <a:cs typeface="Roboto"/>
                <a:sym typeface="Roboto"/>
              </a:defRPr>
            </a:lvl3pPr>
            <a:lvl4pPr lvl="3" algn="ctr" rtl="0">
              <a:spcBef>
                <a:spcPts val="0"/>
              </a:spcBef>
              <a:spcAft>
                <a:spcPts val="0"/>
              </a:spcAft>
              <a:buNone/>
              <a:defRPr sz="3600" b="1">
                <a:latin typeface="Roboto"/>
                <a:ea typeface="Roboto"/>
                <a:cs typeface="Roboto"/>
                <a:sym typeface="Roboto"/>
              </a:defRPr>
            </a:lvl4pPr>
            <a:lvl5pPr lvl="4" algn="ctr" rtl="0">
              <a:spcBef>
                <a:spcPts val="0"/>
              </a:spcBef>
              <a:spcAft>
                <a:spcPts val="0"/>
              </a:spcAft>
              <a:buNone/>
              <a:defRPr sz="3600" b="1">
                <a:latin typeface="Roboto"/>
                <a:ea typeface="Roboto"/>
                <a:cs typeface="Roboto"/>
                <a:sym typeface="Roboto"/>
              </a:defRPr>
            </a:lvl5pPr>
            <a:lvl6pPr lvl="5" algn="ctr" rtl="0">
              <a:spcBef>
                <a:spcPts val="0"/>
              </a:spcBef>
              <a:spcAft>
                <a:spcPts val="0"/>
              </a:spcAft>
              <a:buNone/>
              <a:defRPr sz="3600" b="1">
                <a:latin typeface="Roboto"/>
                <a:ea typeface="Roboto"/>
                <a:cs typeface="Roboto"/>
                <a:sym typeface="Roboto"/>
              </a:defRPr>
            </a:lvl6pPr>
            <a:lvl7pPr lvl="6" algn="ctr" rtl="0">
              <a:spcBef>
                <a:spcPts val="0"/>
              </a:spcBef>
              <a:spcAft>
                <a:spcPts val="0"/>
              </a:spcAft>
              <a:buNone/>
              <a:defRPr sz="3600" b="1">
                <a:latin typeface="Roboto"/>
                <a:ea typeface="Roboto"/>
                <a:cs typeface="Roboto"/>
                <a:sym typeface="Roboto"/>
              </a:defRPr>
            </a:lvl7pPr>
            <a:lvl8pPr lvl="7" algn="ctr" rtl="0">
              <a:spcBef>
                <a:spcPts val="0"/>
              </a:spcBef>
              <a:spcAft>
                <a:spcPts val="0"/>
              </a:spcAft>
              <a:buNone/>
              <a:defRPr sz="3600" b="1">
                <a:latin typeface="Roboto"/>
                <a:ea typeface="Roboto"/>
                <a:cs typeface="Roboto"/>
                <a:sym typeface="Roboto"/>
              </a:defRPr>
            </a:lvl8pPr>
            <a:lvl9pPr lvl="8" algn="ctr" rtl="0">
              <a:spcBef>
                <a:spcPts val="0"/>
              </a:spcBef>
              <a:spcAft>
                <a:spcPts val="0"/>
              </a:spcAft>
              <a:buNone/>
              <a:defRPr sz="3600" b="1">
                <a:latin typeface="Roboto"/>
                <a:ea typeface="Roboto"/>
                <a:cs typeface="Roboto"/>
                <a:sym typeface="Roboto"/>
              </a:defRPr>
            </a:lvl9pPr>
          </a:lstStyle>
          <a:p>
            <a:endParaRPr/>
          </a:p>
        </p:txBody>
      </p:sp>
      <p:sp>
        <p:nvSpPr>
          <p:cNvPr id="680" name="Google Shape;680;p76"/>
          <p:cNvSpPr txBox="1">
            <a:spLocks noGrp="1"/>
          </p:cNvSpPr>
          <p:nvPr>
            <p:ph type="subTitle" idx="1"/>
          </p:nvPr>
        </p:nvSpPr>
        <p:spPr>
          <a:xfrm>
            <a:off x="609600" y="3631753"/>
            <a:ext cx="10972800" cy="1039600"/>
          </a:xfrm>
          <a:prstGeom prst="rect">
            <a:avLst/>
          </a:prstGeom>
        </p:spPr>
        <p:txBody>
          <a:bodyPr spcFirstLastPara="1" wrap="square" lIns="91425" tIns="91425" rIns="91425" bIns="91425" anchor="ctr" anchorCtr="0"/>
          <a:lstStyle>
            <a:lvl1pPr lvl="0" algn="ctr" rtl="0">
              <a:spcBef>
                <a:spcPts val="600"/>
              </a:spcBef>
              <a:spcAft>
                <a:spcPts val="0"/>
              </a:spcAft>
              <a:buNone/>
              <a:defRPr sz="1800" b="1">
                <a:solidFill>
                  <a:srgbClr val="666666"/>
                </a:solidFill>
              </a:defRPr>
            </a:lvl1pPr>
            <a:lvl2pPr lvl="1" algn="ctr" rtl="0">
              <a:spcBef>
                <a:spcPts val="600"/>
              </a:spcBef>
              <a:spcAft>
                <a:spcPts val="0"/>
              </a:spcAft>
              <a:buNone/>
              <a:defRPr sz="1800" b="1">
                <a:solidFill>
                  <a:schemeClr val="accent4"/>
                </a:solidFill>
              </a:defRPr>
            </a:lvl2pPr>
            <a:lvl3pPr lvl="2" algn="ctr" rtl="0">
              <a:spcBef>
                <a:spcPts val="600"/>
              </a:spcBef>
              <a:spcAft>
                <a:spcPts val="0"/>
              </a:spcAft>
              <a:buNone/>
              <a:defRPr sz="1800" b="1">
                <a:solidFill>
                  <a:schemeClr val="accent4"/>
                </a:solidFill>
              </a:defRPr>
            </a:lvl3pPr>
            <a:lvl4pPr lvl="3" algn="ctr" rtl="0">
              <a:spcBef>
                <a:spcPts val="600"/>
              </a:spcBef>
              <a:spcAft>
                <a:spcPts val="0"/>
              </a:spcAft>
              <a:buNone/>
              <a:defRPr sz="1800" b="1">
                <a:solidFill>
                  <a:schemeClr val="accent4"/>
                </a:solidFill>
              </a:defRPr>
            </a:lvl4pPr>
            <a:lvl5pPr lvl="4" algn="ctr" rtl="0">
              <a:spcBef>
                <a:spcPts val="600"/>
              </a:spcBef>
              <a:spcAft>
                <a:spcPts val="0"/>
              </a:spcAft>
              <a:buNone/>
              <a:defRPr sz="1800" b="1">
                <a:solidFill>
                  <a:schemeClr val="accent4"/>
                </a:solidFill>
              </a:defRPr>
            </a:lvl5pPr>
            <a:lvl6pPr lvl="5" algn="ctr" rtl="0">
              <a:spcBef>
                <a:spcPts val="600"/>
              </a:spcBef>
              <a:spcAft>
                <a:spcPts val="0"/>
              </a:spcAft>
              <a:buNone/>
              <a:defRPr sz="1800" b="1">
                <a:solidFill>
                  <a:schemeClr val="accent4"/>
                </a:solidFill>
              </a:defRPr>
            </a:lvl6pPr>
            <a:lvl7pPr lvl="6" algn="ctr" rtl="0">
              <a:spcBef>
                <a:spcPts val="600"/>
              </a:spcBef>
              <a:spcAft>
                <a:spcPts val="0"/>
              </a:spcAft>
              <a:buNone/>
              <a:defRPr sz="1800" b="1">
                <a:solidFill>
                  <a:schemeClr val="accent4"/>
                </a:solidFill>
              </a:defRPr>
            </a:lvl7pPr>
            <a:lvl8pPr lvl="7" algn="ctr" rtl="0">
              <a:spcBef>
                <a:spcPts val="600"/>
              </a:spcBef>
              <a:spcAft>
                <a:spcPts val="0"/>
              </a:spcAft>
              <a:buNone/>
              <a:defRPr sz="1800" b="1">
                <a:solidFill>
                  <a:schemeClr val="accent4"/>
                </a:solidFill>
              </a:defRPr>
            </a:lvl8pPr>
            <a:lvl9pPr lvl="8" algn="ctr" rtl="0">
              <a:spcBef>
                <a:spcPts val="600"/>
              </a:spcBef>
              <a:spcAft>
                <a:spcPts val="0"/>
              </a:spcAft>
              <a:buNone/>
              <a:defRPr sz="1800" b="1">
                <a:solidFill>
                  <a:schemeClr val="accent4"/>
                </a:solidFill>
              </a:defRPr>
            </a:lvl9pPr>
          </a:lstStyle>
          <a:p>
            <a:endParaRPr/>
          </a:p>
        </p:txBody>
      </p:sp>
      <p:sp>
        <p:nvSpPr>
          <p:cNvPr id="681" name="Google Shape;681;p7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82" name="Google Shape;682;p76"/>
          <p:cNvSpPr txBox="1"/>
          <p:nvPr/>
        </p:nvSpPr>
        <p:spPr>
          <a:xfrm>
            <a:off x="3483400" y="6495133"/>
            <a:ext cx="5225200" cy="3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pic>
        <p:nvPicPr>
          <p:cNvPr id="683" name="Google Shape;683;p76"/>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684" name="Google Shape;684;p76"/>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4019291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2 - Title &amp; Textbox">
  <p:cSld name="1.2 - Title &amp; Textbox">
    <p:spTree>
      <p:nvGrpSpPr>
        <p:cNvPr id="1" name="Shape 685"/>
        <p:cNvGrpSpPr/>
        <p:nvPr/>
      </p:nvGrpSpPr>
      <p:grpSpPr>
        <a:xfrm>
          <a:off x="0" y="0"/>
          <a:ext cx="0" cy="0"/>
          <a:chOff x="0" y="0"/>
          <a:chExt cx="0" cy="0"/>
        </a:xfrm>
      </p:grpSpPr>
      <p:sp>
        <p:nvSpPr>
          <p:cNvPr id="686" name="Google Shape;686;p77"/>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7" name="Google Shape;687;p7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88" name="Google Shape;688;p77"/>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689" name="Google Shape;689;p77"/>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690" name="Google Shape;690;p77"/>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
        <p:nvSpPr>
          <p:cNvPr id="691" name="Google Shape;691;p77"/>
          <p:cNvSpPr txBox="1">
            <a:spLocks noGrp="1"/>
          </p:cNvSpPr>
          <p:nvPr>
            <p:ph type="body" idx="1"/>
          </p:nvPr>
        </p:nvSpPr>
        <p:spPr>
          <a:xfrm>
            <a:off x="214452" y="1020300"/>
            <a:ext cx="11348400" cy="4656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9445563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3 - Textbox &amp; Action Box">
  <p:cSld name="1.3 - Textbox &amp; Action Box">
    <p:spTree>
      <p:nvGrpSpPr>
        <p:cNvPr id="1" name="Shape 692"/>
        <p:cNvGrpSpPr/>
        <p:nvPr/>
      </p:nvGrpSpPr>
      <p:grpSpPr>
        <a:xfrm>
          <a:off x="0" y="0"/>
          <a:ext cx="0" cy="0"/>
          <a:chOff x="0" y="0"/>
          <a:chExt cx="0" cy="0"/>
        </a:xfrm>
      </p:grpSpPr>
      <p:sp>
        <p:nvSpPr>
          <p:cNvPr id="693" name="Google Shape;693;p78"/>
          <p:cNvSpPr/>
          <p:nvPr/>
        </p:nvSpPr>
        <p:spPr>
          <a:xfrm>
            <a:off x="0" y="5749667"/>
            <a:ext cx="121920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p:txBody>
      </p:sp>
      <p:sp>
        <p:nvSpPr>
          <p:cNvPr id="694" name="Google Shape;694;p78"/>
          <p:cNvSpPr txBox="1">
            <a:spLocks noGrp="1"/>
          </p:cNvSpPr>
          <p:nvPr>
            <p:ph type="subTitle" idx="1"/>
          </p:nvPr>
        </p:nvSpPr>
        <p:spPr>
          <a:xfrm>
            <a:off x="96200" y="5693589"/>
            <a:ext cx="11999600" cy="645200"/>
          </a:xfrm>
          <a:prstGeom prst="rect">
            <a:avLst/>
          </a:prstGeom>
          <a:ln>
            <a:noFill/>
          </a:ln>
        </p:spPr>
        <p:txBody>
          <a:bodyPr spcFirstLastPara="1" wrap="square" lIns="91425" tIns="91425" rIns="91425" bIns="91425" anchor="ctr" anchorCtr="0"/>
          <a:lstStyle>
            <a:lvl1pPr lvl="0" algn="ctr" rtl="0">
              <a:spcBef>
                <a:spcPts val="600"/>
              </a:spcBef>
              <a:spcAft>
                <a:spcPts val="0"/>
              </a:spcAft>
              <a:buNone/>
              <a:defRPr sz="1600" b="1">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695" name="Google Shape;695;p7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696" name="Google Shape;696;p78"/>
          <p:cNvSpPr txBox="1">
            <a:spLocks noGrp="1"/>
          </p:cNvSpPr>
          <p:nvPr>
            <p:ph type="body" idx="2"/>
          </p:nvPr>
        </p:nvSpPr>
        <p:spPr>
          <a:xfrm>
            <a:off x="214467" y="959351"/>
            <a:ext cx="11348400" cy="45908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97" name="Google Shape;697;p78"/>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698" name="Google Shape;698;p78"/>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99" name="Google Shape;699;p78"/>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700" name="Google Shape;700;p78"/>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817197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7 - Subtitle &amp; 3 Pictures">
  <p:cSld name="1.7 - Subtitle &amp; 3 Pictures">
    <p:spTree>
      <p:nvGrpSpPr>
        <p:cNvPr id="1" name="Shape 76"/>
        <p:cNvGrpSpPr/>
        <p:nvPr/>
      </p:nvGrpSpPr>
      <p:grpSpPr>
        <a:xfrm>
          <a:off x="0" y="0"/>
          <a:ext cx="0" cy="0"/>
          <a:chOff x="0" y="0"/>
          <a:chExt cx="0" cy="0"/>
        </a:xfrm>
      </p:grpSpPr>
      <p:sp>
        <p:nvSpPr>
          <p:cNvPr id="77" name="Google Shape;77;p8"/>
          <p:cNvSpPr/>
          <p:nvPr/>
        </p:nvSpPr>
        <p:spPr>
          <a:xfrm rot="-5400000">
            <a:off x="7725500" y="2467600"/>
            <a:ext cx="4449600" cy="23080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78" name="Google Shape;78;p8"/>
          <p:cNvCxnSpPr/>
          <p:nvPr/>
        </p:nvCxnSpPr>
        <p:spPr>
          <a:xfrm rot="10800000">
            <a:off x="9114400" y="3653164"/>
            <a:ext cx="1700800" cy="0"/>
          </a:xfrm>
          <a:prstGeom prst="straightConnector1">
            <a:avLst/>
          </a:prstGeom>
          <a:noFill/>
          <a:ln w="19050" cap="flat" cmpd="sng">
            <a:solidFill>
              <a:srgbClr val="FFFFFF"/>
            </a:solidFill>
            <a:prstDash val="solid"/>
            <a:round/>
            <a:headEnd type="none" w="med" len="med"/>
            <a:tailEnd type="none" w="med" len="med"/>
          </a:ln>
        </p:spPr>
      </p:cxnSp>
      <p:sp>
        <p:nvSpPr>
          <p:cNvPr id="79" name="Google Shape;79;p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80" name="Google Shape;80;p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81" name="Google Shape;81;p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82" name="Google Shape;82;p8"/>
          <p:cNvSpPr/>
          <p:nvPr/>
        </p:nvSpPr>
        <p:spPr>
          <a:xfrm rot="-5400000">
            <a:off x="5287100" y="2467600"/>
            <a:ext cx="4449600" cy="23080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83" name="Google Shape;83;p8"/>
          <p:cNvCxnSpPr/>
          <p:nvPr/>
        </p:nvCxnSpPr>
        <p:spPr>
          <a:xfrm rot="10800000">
            <a:off x="6676000" y="3653164"/>
            <a:ext cx="1700800" cy="0"/>
          </a:xfrm>
          <a:prstGeom prst="straightConnector1">
            <a:avLst/>
          </a:prstGeom>
          <a:noFill/>
          <a:ln w="19050" cap="flat" cmpd="sng">
            <a:solidFill>
              <a:srgbClr val="FFFFFF"/>
            </a:solidFill>
            <a:prstDash val="solid"/>
            <a:round/>
            <a:headEnd type="none" w="med" len="med"/>
            <a:tailEnd type="none" w="med" len="med"/>
          </a:ln>
        </p:spPr>
      </p:cxnSp>
      <p:sp>
        <p:nvSpPr>
          <p:cNvPr id="84" name="Google Shape;84;p8"/>
          <p:cNvSpPr/>
          <p:nvPr/>
        </p:nvSpPr>
        <p:spPr>
          <a:xfrm rot="-5400000">
            <a:off x="2848700" y="2467600"/>
            <a:ext cx="4449600" cy="23080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85" name="Google Shape;85;p8"/>
          <p:cNvCxnSpPr/>
          <p:nvPr/>
        </p:nvCxnSpPr>
        <p:spPr>
          <a:xfrm rot="10800000">
            <a:off x="4237600" y="3653164"/>
            <a:ext cx="1700800" cy="0"/>
          </a:xfrm>
          <a:prstGeom prst="straightConnector1">
            <a:avLst/>
          </a:prstGeom>
          <a:noFill/>
          <a:ln w="19050" cap="flat" cmpd="sng">
            <a:solidFill>
              <a:srgbClr val="FFFFFF"/>
            </a:solidFill>
            <a:prstDash val="solid"/>
            <a:round/>
            <a:headEnd type="none" w="med" len="med"/>
            <a:tailEnd type="none" w="med" len="med"/>
          </a:ln>
        </p:spPr>
      </p:cxnSp>
      <p:sp>
        <p:nvSpPr>
          <p:cNvPr id="86" name="Google Shape;86;p8"/>
          <p:cNvSpPr txBox="1">
            <a:spLocks noGrp="1"/>
          </p:cNvSpPr>
          <p:nvPr>
            <p:ph type="title"/>
          </p:nvPr>
        </p:nvSpPr>
        <p:spPr>
          <a:xfrm>
            <a:off x="484203" y="2072833"/>
            <a:ext cx="3106400" cy="1206800"/>
          </a:xfrm>
          <a:prstGeom prst="rect">
            <a:avLst/>
          </a:prstGeom>
        </p:spPr>
        <p:txBody>
          <a:bodyPr spcFirstLastPara="1" wrap="square" lIns="91425" tIns="91425" rIns="91425" bIns="91425" anchor="ctr" anchorCtr="0"/>
          <a:lstStyle>
            <a:lvl1pPr lvl="0" algn="r" rtl="0">
              <a:spcBef>
                <a:spcPts val="0"/>
              </a:spcBef>
              <a:spcAft>
                <a:spcPts val="0"/>
              </a:spcAft>
              <a:buNone/>
              <a:defRPr sz="2400" b="1">
                <a:latin typeface="Roboto"/>
                <a:ea typeface="Roboto"/>
                <a:cs typeface="Roboto"/>
                <a:sym typeface="Roboto"/>
              </a:defRPr>
            </a:lvl1pPr>
            <a:lvl2pPr lvl="1" algn="r" rtl="0">
              <a:spcBef>
                <a:spcPts val="0"/>
              </a:spcBef>
              <a:spcAft>
                <a:spcPts val="0"/>
              </a:spcAft>
              <a:buNone/>
              <a:defRPr sz="2400">
                <a:latin typeface="Roboto"/>
                <a:ea typeface="Roboto"/>
                <a:cs typeface="Roboto"/>
                <a:sym typeface="Roboto"/>
              </a:defRPr>
            </a:lvl2pPr>
            <a:lvl3pPr lvl="2" algn="r" rtl="0">
              <a:spcBef>
                <a:spcPts val="0"/>
              </a:spcBef>
              <a:spcAft>
                <a:spcPts val="0"/>
              </a:spcAft>
              <a:buNone/>
              <a:defRPr sz="2400">
                <a:latin typeface="Roboto"/>
                <a:ea typeface="Roboto"/>
                <a:cs typeface="Roboto"/>
                <a:sym typeface="Roboto"/>
              </a:defRPr>
            </a:lvl3pPr>
            <a:lvl4pPr lvl="3" algn="r" rtl="0">
              <a:spcBef>
                <a:spcPts val="0"/>
              </a:spcBef>
              <a:spcAft>
                <a:spcPts val="0"/>
              </a:spcAft>
              <a:buNone/>
              <a:defRPr sz="2400">
                <a:latin typeface="Roboto"/>
                <a:ea typeface="Roboto"/>
                <a:cs typeface="Roboto"/>
                <a:sym typeface="Roboto"/>
              </a:defRPr>
            </a:lvl4pPr>
            <a:lvl5pPr lvl="4" algn="r" rtl="0">
              <a:spcBef>
                <a:spcPts val="0"/>
              </a:spcBef>
              <a:spcAft>
                <a:spcPts val="0"/>
              </a:spcAft>
              <a:buNone/>
              <a:defRPr sz="2400">
                <a:latin typeface="Roboto"/>
                <a:ea typeface="Roboto"/>
                <a:cs typeface="Roboto"/>
                <a:sym typeface="Roboto"/>
              </a:defRPr>
            </a:lvl5pPr>
            <a:lvl6pPr lvl="5" algn="r" rtl="0">
              <a:spcBef>
                <a:spcPts val="0"/>
              </a:spcBef>
              <a:spcAft>
                <a:spcPts val="0"/>
              </a:spcAft>
              <a:buNone/>
              <a:defRPr sz="2400">
                <a:latin typeface="Roboto"/>
                <a:ea typeface="Roboto"/>
                <a:cs typeface="Roboto"/>
                <a:sym typeface="Roboto"/>
              </a:defRPr>
            </a:lvl6pPr>
            <a:lvl7pPr lvl="6" algn="r" rtl="0">
              <a:spcBef>
                <a:spcPts val="0"/>
              </a:spcBef>
              <a:spcAft>
                <a:spcPts val="0"/>
              </a:spcAft>
              <a:buNone/>
              <a:defRPr sz="2400">
                <a:latin typeface="Roboto"/>
                <a:ea typeface="Roboto"/>
                <a:cs typeface="Roboto"/>
                <a:sym typeface="Roboto"/>
              </a:defRPr>
            </a:lvl7pPr>
            <a:lvl8pPr lvl="7" algn="r" rtl="0">
              <a:spcBef>
                <a:spcPts val="0"/>
              </a:spcBef>
              <a:spcAft>
                <a:spcPts val="0"/>
              </a:spcAft>
              <a:buNone/>
              <a:defRPr sz="2400">
                <a:latin typeface="Roboto"/>
                <a:ea typeface="Roboto"/>
                <a:cs typeface="Roboto"/>
                <a:sym typeface="Roboto"/>
              </a:defRPr>
            </a:lvl8pPr>
            <a:lvl9pPr lvl="8" algn="r" rtl="0">
              <a:spcBef>
                <a:spcPts val="0"/>
              </a:spcBef>
              <a:spcAft>
                <a:spcPts val="0"/>
              </a:spcAft>
              <a:buNone/>
              <a:defRPr sz="2400">
                <a:latin typeface="Roboto"/>
                <a:ea typeface="Roboto"/>
                <a:cs typeface="Roboto"/>
                <a:sym typeface="Roboto"/>
              </a:defRPr>
            </a:lvl9pPr>
          </a:lstStyle>
          <a:p>
            <a:endParaRPr/>
          </a:p>
        </p:txBody>
      </p:sp>
      <p:sp>
        <p:nvSpPr>
          <p:cNvPr id="87" name="Google Shape;87;p8"/>
          <p:cNvSpPr txBox="1">
            <a:spLocks noGrp="1"/>
          </p:cNvSpPr>
          <p:nvPr>
            <p:ph type="subTitle" idx="1"/>
          </p:nvPr>
        </p:nvSpPr>
        <p:spPr>
          <a:xfrm>
            <a:off x="85767" y="3270715"/>
            <a:ext cx="34948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400">
                <a:solidFill>
                  <a:srgbClr val="666666"/>
                </a:solidFill>
              </a:defRPr>
            </a:lvl1pPr>
            <a:lvl2pPr lvl="1" algn="r" rtl="0">
              <a:spcBef>
                <a:spcPts val="600"/>
              </a:spcBef>
              <a:spcAft>
                <a:spcPts val="0"/>
              </a:spcAft>
              <a:buNone/>
              <a:defRPr sz="1400" b="1">
                <a:solidFill>
                  <a:schemeClr val="accent4"/>
                </a:solidFill>
              </a:defRPr>
            </a:lvl2pPr>
            <a:lvl3pPr lvl="2" algn="r" rtl="0">
              <a:spcBef>
                <a:spcPts val="600"/>
              </a:spcBef>
              <a:spcAft>
                <a:spcPts val="0"/>
              </a:spcAft>
              <a:buNone/>
              <a:defRPr sz="1400" b="1">
                <a:solidFill>
                  <a:schemeClr val="accent4"/>
                </a:solidFill>
              </a:defRPr>
            </a:lvl3pPr>
            <a:lvl4pPr lvl="3" algn="r" rtl="0">
              <a:spcBef>
                <a:spcPts val="600"/>
              </a:spcBef>
              <a:spcAft>
                <a:spcPts val="0"/>
              </a:spcAft>
              <a:buNone/>
              <a:defRPr sz="1400" b="1">
                <a:solidFill>
                  <a:schemeClr val="accent4"/>
                </a:solidFill>
              </a:defRPr>
            </a:lvl4pPr>
            <a:lvl5pPr lvl="4" algn="r" rtl="0">
              <a:spcBef>
                <a:spcPts val="600"/>
              </a:spcBef>
              <a:spcAft>
                <a:spcPts val="0"/>
              </a:spcAft>
              <a:buNone/>
              <a:defRPr sz="1400" b="1">
                <a:solidFill>
                  <a:schemeClr val="accent4"/>
                </a:solidFill>
              </a:defRPr>
            </a:lvl5pPr>
            <a:lvl6pPr lvl="5" algn="r" rtl="0">
              <a:spcBef>
                <a:spcPts val="600"/>
              </a:spcBef>
              <a:spcAft>
                <a:spcPts val="0"/>
              </a:spcAft>
              <a:buNone/>
              <a:defRPr sz="1400" b="1">
                <a:solidFill>
                  <a:schemeClr val="accent4"/>
                </a:solidFill>
              </a:defRPr>
            </a:lvl6pPr>
            <a:lvl7pPr lvl="6" algn="r" rtl="0">
              <a:spcBef>
                <a:spcPts val="600"/>
              </a:spcBef>
              <a:spcAft>
                <a:spcPts val="0"/>
              </a:spcAft>
              <a:buNone/>
              <a:defRPr sz="1400" b="1">
                <a:solidFill>
                  <a:schemeClr val="accent4"/>
                </a:solidFill>
              </a:defRPr>
            </a:lvl7pPr>
            <a:lvl8pPr lvl="7" algn="r" rtl="0">
              <a:spcBef>
                <a:spcPts val="600"/>
              </a:spcBef>
              <a:spcAft>
                <a:spcPts val="0"/>
              </a:spcAft>
              <a:buNone/>
              <a:defRPr sz="1400" b="1">
                <a:solidFill>
                  <a:schemeClr val="accent4"/>
                </a:solidFill>
              </a:defRPr>
            </a:lvl8pPr>
            <a:lvl9pPr lvl="8" algn="r" rtl="0">
              <a:spcBef>
                <a:spcPts val="600"/>
              </a:spcBef>
              <a:spcAft>
                <a:spcPts val="0"/>
              </a:spcAft>
              <a:buNone/>
              <a:defRPr sz="1400" b="1">
                <a:solidFill>
                  <a:schemeClr val="accent4"/>
                </a:solidFill>
              </a:defRPr>
            </a:lvl9pPr>
          </a:lstStyle>
          <a:p>
            <a:endParaRPr/>
          </a:p>
        </p:txBody>
      </p:sp>
      <p:sp>
        <p:nvSpPr>
          <p:cNvPr id="88" name="Google Shape;88;p8"/>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89" name="Google Shape;89;p8"/>
          <p:cNvSpPr txBox="1">
            <a:spLocks noGrp="1"/>
          </p:cNvSpPr>
          <p:nvPr>
            <p:ph type="subTitle" idx="2"/>
          </p:nvPr>
        </p:nvSpPr>
        <p:spPr>
          <a:xfrm>
            <a:off x="8994367" y="35198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90" name="Google Shape;90;p8"/>
          <p:cNvSpPr txBox="1">
            <a:spLocks noGrp="1"/>
          </p:cNvSpPr>
          <p:nvPr>
            <p:ph type="subTitle" idx="3"/>
          </p:nvPr>
        </p:nvSpPr>
        <p:spPr>
          <a:xfrm>
            <a:off x="899436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91" name="Google Shape;91;p8"/>
          <p:cNvSpPr txBox="1"/>
          <p:nvPr/>
        </p:nvSpPr>
        <p:spPr>
          <a:xfrm>
            <a:off x="9278500" y="2005267"/>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Roboto"/>
                <a:ea typeface="Roboto"/>
                <a:cs typeface="Roboto"/>
                <a:sym typeface="Roboto"/>
              </a:rPr>
              <a:t>INSERT PHOTO HERE</a:t>
            </a:r>
            <a:endParaRPr sz="1800">
              <a:solidFill>
                <a:srgbClr val="FFFFFF"/>
              </a:solidFill>
              <a:latin typeface="Roboto"/>
              <a:ea typeface="Roboto"/>
              <a:cs typeface="Roboto"/>
              <a:sym typeface="Roboto"/>
            </a:endParaRPr>
          </a:p>
        </p:txBody>
      </p:sp>
      <p:sp>
        <p:nvSpPr>
          <p:cNvPr id="92" name="Google Shape;92;p8"/>
          <p:cNvSpPr txBox="1">
            <a:spLocks noGrp="1"/>
          </p:cNvSpPr>
          <p:nvPr>
            <p:ph type="subTitle" idx="4"/>
          </p:nvPr>
        </p:nvSpPr>
        <p:spPr>
          <a:xfrm>
            <a:off x="6574359" y="351958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93" name="Google Shape;93;p8"/>
          <p:cNvSpPr txBox="1">
            <a:spLocks noGrp="1"/>
          </p:cNvSpPr>
          <p:nvPr>
            <p:ph type="subTitle" idx="5"/>
          </p:nvPr>
        </p:nvSpPr>
        <p:spPr>
          <a:xfrm>
            <a:off x="6574359"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94" name="Google Shape;94;p8"/>
          <p:cNvSpPr txBox="1"/>
          <p:nvPr/>
        </p:nvSpPr>
        <p:spPr>
          <a:xfrm>
            <a:off x="6858492"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Roboto"/>
                <a:ea typeface="Roboto"/>
                <a:cs typeface="Roboto"/>
                <a:sym typeface="Roboto"/>
              </a:rPr>
              <a:t>INSERT PHOTO HERE</a:t>
            </a:r>
            <a:endParaRPr sz="1800">
              <a:solidFill>
                <a:srgbClr val="FFFFFF"/>
              </a:solidFill>
              <a:latin typeface="Roboto"/>
              <a:ea typeface="Roboto"/>
              <a:cs typeface="Roboto"/>
              <a:sym typeface="Roboto"/>
            </a:endParaRPr>
          </a:p>
        </p:txBody>
      </p:sp>
      <p:sp>
        <p:nvSpPr>
          <p:cNvPr id="95" name="Google Shape;95;p8"/>
          <p:cNvSpPr txBox="1">
            <a:spLocks noGrp="1"/>
          </p:cNvSpPr>
          <p:nvPr>
            <p:ph type="subTitle" idx="6"/>
          </p:nvPr>
        </p:nvSpPr>
        <p:spPr>
          <a:xfrm>
            <a:off x="4134708" y="351958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96" name="Google Shape;96;p8"/>
          <p:cNvSpPr txBox="1">
            <a:spLocks noGrp="1"/>
          </p:cNvSpPr>
          <p:nvPr>
            <p:ph type="subTitle" idx="7"/>
          </p:nvPr>
        </p:nvSpPr>
        <p:spPr>
          <a:xfrm>
            <a:off x="4134708"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97" name="Google Shape;97;p8"/>
          <p:cNvSpPr txBox="1"/>
          <p:nvPr/>
        </p:nvSpPr>
        <p:spPr>
          <a:xfrm>
            <a:off x="4418841"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Roboto"/>
                <a:ea typeface="Roboto"/>
                <a:cs typeface="Roboto"/>
                <a:sym typeface="Roboto"/>
              </a:rPr>
              <a:t>INSERT PHOTO HERE</a:t>
            </a:r>
            <a:endParaRPr sz="1800">
              <a:solidFill>
                <a:srgbClr val="FFFFFF"/>
              </a:solidFill>
              <a:latin typeface="Roboto"/>
              <a:ea typeface="Roboto"/>
              <a:cs typeface="Roboto"/>
              <a:sym typeface="Roboto"/>
            </a:endParaRPr>
          </a:p>
        </p:txBody>
      </p:sp>
      <p:pic>
        <p:nvPicPr>
          <p:cNvPr id="98" name="Google Shape;98;p8"/>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99" name="Google Shape;99;p8"/>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8532427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4 - Subtitle &amp; Picture">
  <p:cSld name="1.4 - Subtitle &amp; Picture">
    <p:spTree>
      <p:nvGrpSpPr>
        <p:cNvPr id="1" name="Shape 701"/>
        <p:cNvGrpSpPr/>
        <p:nvPr/>
      </p:nvGrpSpPr>
      <p:grpSpPr>
        <a:xfrm>
          <a:off x="0" y="0"/>
          <a:ext cx="0" cy="0"/>
          <a:chOff x="0" y="0"/>
          <a:chExt cx="0" cy="0"/>
        </a:xfrm>
      </p:grpSpPr>
      <p:sp>
        <p:nvSpPr>
          <p:cNvPr id="702" name="Google Shape;702;p79"/>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703" name="Google Shape;703;p79"/>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704" name="Google Shape;704;p79"/>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b="1">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705" name="Google Shape;705;p7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706" name="Google Shape;706;p7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707" name="Google Shape;707;p7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708" name="Google Shape;708;p79"/>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709" name="Google Shape;709;p79"/>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710" name="Google Shape;710;p79"/>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4025222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5 - Subtitle &amp; 1 Picture">
  <p:cSld name="1.5 - Subtitle &amp; 1 Picture">
    <p:spTree>
      <p:nvGrpSpPr>
        <p:cNvPr id="1" name="Shape 711"/>
        <p:cNvGrpSpPr/>
        <p:nvPr/>
      </p:nvGrpSpPr>
      <p:grpSpPr>
        <a:xfrm>
          <a:off x="0" y="0"/>
          <a:ext cx="0" cy="0"/>
          <a:chOff x="0" y="0"/>
          <a:chExt cx="0" cy="0"/>
        </a:xfrm>
      </p:grpSpPr>
      <p:sp>
        <p:nvSpPr>
          <p:cNvPr id="712" name="Google Shape;712;p80"/>
          <p:cNvSpPr/>
          <p:nvPr/>
        </p:nvSpPr>
        <p:spPr>
          <a:xfrm rot="-5400000">
            <a:off x="7538400" y="2547200"/>
            <a:ext cx="4449600" cy="214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713" name="Google Shape;713;p80"/>
          <p:cNvCxnSpPr/>
          <p:nvPr/>
        </p:nvCxnSpPr>
        <p:spPr>
          <a:xfrm rot="10800000">
            <a:off x="8911200" y="3823860"/>
            <a:ext cx="1700800" cy="0"/>
          </a:xfrm>
          <a:prstGeom prst="straightConnector1">
            <a:avLst/>
          </a:prstGeom>
          <a:noFill/>
          <a:ln w="19050" cap="flat" cmpd="sng">
            <a:solidFill>
              <a:srgbClr val="FFFFFF"/>
            </a:solidFill>
            <a:prstDash val="solid"/>
            <a:round/>
            <a:headEnd type="none" w="med" len="med"/>
            <a:tailEnd type="none" w="med" len="med"/>
          </a:ln>
        </p:spPr>
      </p:cxnSp>
      <p:sp>
        <p:nvSpPr>
          <p:cNvPr id="714" name="Google Shape;714;p80"/>
          <p:cNvSpPr txBox="1">
            <a:spLocks noGrp="1"/>
          </p:cNvSpPr>
          <p:nvPr>
            <p:ph type="subTitle" idx="1"/>
          </p:nvPr>
        </p:nvSpPr>
        <p:spPr>
          <a:xfrm>
            <a:off x="8791667" y="3701771"/>
            <a:ext cx="1908000" cy="13436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715" name="Google Shape;715;p8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716" name="Google Shape;716;p8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717" name="Google Shape;717;p8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718" name="Google Shape;718;p80"/>
          <p:cNvSpPr txBox="1">
            <a:spLocks noGrp="1"/>
          </p:cNvSpPr>
          <p:nvPr>
            <p:ph type="subTitle" idx="2"/>
          </p:nvPr>
        </p:nvSpPr>
        <p:spPr>
          <a:xfrm>
            <a:off x="879166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719" name="Google Shape;719;p80"/>
          <p:cNvSpPr txBox="1">
            <a:spLocks noGrp="1"/>
          </p:cNvSpPr>
          <p:nvPr>
            <p:ph type="title"/>
          </p:nvPr>
        </p:nvSpPr>
        <p:spPr>
          <a:xfrm>
            <a:off x="915133" y="2072833"/>
            <a:ext cx="6466000" cy="1206800"/>
          </a:xfrm>
          <a:prstGeom prst="rect">
            <a:avLst/>
          </a:prstGeom>
        </p:spPr>
        <p:txBody>
          <a:bodyPr spcFirstLastPara="1" wrap="square" lIns="91425" tIns="91425" rIns="91425" bIns="91425" anchor="ctr" anchorCtr="0"/>
          <a:lstStyle>
            <a:lvl1pPr lvl="0" algn="r" rtl="0">
              <a:spcBef>
                <a:spcPts val="0"/>
              </a:spcBef>
              <a:spcAft>
                <a:spcPts val="0"/>
              </a:spcAft>
              <a:buNone/>
              <a:defRPr sz="4000" b="1">
                <a:latin typeface="Roboto"/>
                <a:ea typeface="Roboto"/>
                <a:cs typeface="Roboto"/>
                <a:sym typeface="Roboto"/>
              </a:defRPr>
            </a:lvl1pPr>
            <a:lvl2pPr lvl="1" algn="r" rtl="0">
              <a:spcBef>
                <a:spcPts val="0"/>
              </a:spcBef>
              <a:spcAft>
                <a:spcPts val="0"/>
              </a:spcAft>
              <a:buNone/>
              <a:defRPr sz="4000">
                <a:latin typeface="Roboto"/>
                <a:ea typeface="Roboto"/>
                <a:cs typeface="Roboto"/>
                <a:sym typeface="Roboto"/>
              </a:defRPr>
            </a:lvl2pPr>
            <a:lvl3pPr lvl="2" algn="r" rtl="0">
              <a:spcBef>
                <a:spcPts val="0"/>
              </a:spcBef>
              <a:spcAft>
                <a:spcPts val="0"/>
              </a:spcAft>
              <a:buNone/>
              <a:defRPr sz="4000">
                <a:latin typeface="Roboto"/>
                <a:ea typeface="Roboto"/>
                <a:cs typeface="Roboto"/>
                <a:sym typeface="Roboto"/>
              </a:defRPr>
            </a:lvl3pPr>
            <a:lvl4pPr lvl="3" algn="r" rtl="0">
              <a:spcBef>
                <a:spcPts val="0"/>
              </a:spcBef>
              <a:spcAft>
                <a:spcPts val="0"/>
              </a:spcAft>
              <a:buNone/>
              <a:defRPr sz="4000">
                <a:latin typeface="Roboto"/>
                <a:ea typeface="Roboto"/>
                <a:cs typeface="Roboto"/>
                <a:sym typeface="Roboto"/>
              </a:defRPr>
            </a:lvl4pPr>
            <a:lvl5pPr lvl="4" algn="r" rtl="0">
              <a:spcBef>
                <a:spcPts val="0"/>
              </a:spcBef>
              <a:spcAft>
                <a:spcPts val="0"/>
              </a:spcAft>
              <a:buNone/>
              <a:defRPr sz="4000">
                <a:latin typeface="Roboto"/>
                <a:ea typeface="Roboto"/>
                <a:cs typeface="Roboto"/>
                <a:sym typeface="Roboto"/>
              </a:defRPr>
            </a:lvl5pPr>
            <a:lvl6pPr lvl="5" algn="r" rtl="0">
              <a:spcBef>
                <a:spcPts val="0"/>
              </a:spcBef>
              <a:spcAft>
                <a:spcPts val="0"/>
              </a:spcAft>
              <a:buNone/>
              <a:defRPr sz="4000">
                <a:latin typeface="Roboto"/>
                <a:ea typeface="Roboto"/>
                <a:cs typeface="Roboto"/>
                <a:sym typeface="Roboto"/>
              </a:defRPr>
            </a:lvl6pPr>
            <a:lvl7pPr lvl="6" algn="r" rtl="0">
              <a:spcBef>
                <a:spcPts val="0"/>
              </a:spcBef>
              <a:spcAft>
                <a:spcPts val="0"/>
              </a:spcAft>
              <a:buNone/>
              <a:defRPr sz="4000">
                <a:latin typeface="Roboto"/>
                <a:ea typeface="Roboto"/>
                <a:cs typeface="Roboto"/>
                <a:sym typeface="Roboto"/>
              </a:defRPr>
            </a:lvl7pPr>
            <a:lvl8pPr lvl="7" algn="r" rtl="0">
              <a:spcBef>
                <a:spcPts val="0"/>
              </a:spcBef>
              <a:spcAft>
                <a:spcPts val="0"/>
              </a:spcAft>
              <a:buNone/>
              <a:defRPr sz="4000">
                <a:latin typeface="Roboto"/>
                <a:ea typeface="Roboto"/>
                <a:cs typeface="Roboto"/>
                <a:sym typeface="Roboto"/>
              </a:defRPr>
            </a:lvl8pPr>
            <a:lvl9pPr lvl="8" algn="r" rtl="0">
              <a:spcBef>
                <a:spcPts val="0"/>
              </a:spcBef>
              <a:spcAft>
                <a:spcPts val="0"/>
              </a:spcAft>
              <a:buNone/>
              <a:defRPr sz="4000">
                <a:latin typeface="Roboto"/>
                <a:ea typeface="Roboto"/>
                <a:cs typeface="Roboto"/>
                <a:sym typeface="Roboto"/>
              </a:defRPr>
            </a:lvl9pPr>
          </a:lstStyle>
          <a:p>
            <a:endParaRPr/>
          </a:p>
        </p:txBody>
      </p:sp>
      <p:sp>
        <p:nvSpPr>
          <p:cNvPr id="720" name="Google Shape;720;p80"/>
          <p:cNvSpPr txBox="1">
            <a:spLocks noGrp="1"/>
          </p:cNvSpPr>
          <p:nvPr>
            <p:ph type="subTitle" idx="3"/>
          </p:nvPr>
        </p:nvSpPr>
        <p:spPr>
          <a:xfrm>
            <a:off x="736333" y="3322900"/>
            <a:ext cx="6624400" cy="1039600"/>
          </a:xfrm>
          <a:prstGeom prst="rect">
            <a:avLst/>
          </a:prstGeom>
        </p:spPr>
        <p:txBody>
          <a:bodyPr spcFirstLastPara="1" wrap="square" lIns="91425" tIns="91425" rIns="91425" bIns="91425" anchor="ctr" anchorCtr="0"/>
          <a:lstStyle>
            <a:lvl1pPr lvl="0" algn="r" rtl="0">
              <a:spcBef>
                <a:spcPts val="600"/>
              </a:spcBef>
              <a:spcAft>
                <a:spcPts val="0"/>
              </a:spcAft>
              <a:buNone/>
              <a:defRPr>
                <a:solidFill>
                  <a:srgbClr val="666666"/>
                </a:solidFill>
              </a:defRPr>
            </a:lvl1pPr>
            <a:lvl2pPr lvl="1" algn="r" rtl="0">
              <a:spcBef>
                <a:spcPts val="600"/>
              </a:spcBef>
              <a:spcAft>
                <a:spcPts val="0"/>
              </a:spcAft>
              <a:buNone/>
              <a:defRPr b="1">
                <a:solidFill>
                  <a:schemeClr val="accent4"/>
                </a:solidFill>
              </a:defRPr>
            </a:lvl2pPr>
            <a:lvl3pPr lvl="2" algn="r" rtl="0">
              <a:spcBef>
                <a:spcPts val="600"/>
              </a:spcBef>
              <a:spcAft>
                <a:spcPts val="0"/>
              </a:spcAft>
              <a:buNone/>
              <a:defRPr b="1">
                <a:solidFill>
                  <a:schemeClr val="accent4"/>
                </a:solidFill>
              </a:defRPr>
            </a:lvl3pPr>
            <a:lvl4pPr lvl="3" algn="r" rtl="0">
              <a:spcBef>
                <a:spcPts val="600"/>
              </a:spcBef>
              <a:spcAft>
                <a:spcPts val="0"/>
              </a:spcAft>
              <a:buNone/>
              <a:defRPr b="1">
                <a:solidFill>
                  <a:schemeClr val="accent4"/>
                </a:solidFill>
              </a:defRPr>
            </a:lvl4pPr>
            <a:lvl5pPr lvl="4" algn="r" rtl="0">
              <a:spcBef>
                <a:spcPts val="600"/>
              </a:spcBef>
              <a:spcAft>
                <a:spcPts val="0"/>
              </a:spcAft>
              <a:buNone/>
              <a:defRPr b="1">
                <a:solidFill>
                  <a:schemeClr val="accent4"/>
                </a:solidFill>
              </a:defRPr>
            </a:lvl5pPr>
            <a:lvl6pPr lvl="5" algn="r" rtl="0">
              <a:spcBef>
                <a:spcPts val="600"/>
              </a:spcBef>
              <a:spcAft>
                <a:spcPts val="0"/>
              </a:spcAft>
              <a:buNone/>
              <a:defRPr b="1">
                <a:solidFill>
                  <a:schemeClr val="accent4"/>
                </a:solidFill>
              </a:defRPr>
            </a:lvl6pPr>
            <a:lvl7pPr lvl="6" algn="r" rtl="0">
              <a:spcBef>
                <a:spcPts val="600"/>
              </a:spcBef>
              <a:spcAft>
                <a:spcPts val="0"/>
              </a:spcAft>
              <a:buNone/>
              <a:defRPr b="1">
                <a:solidFill>
                  <a:schemeClr val="accent4"/>
                </a:solidFill>
              </a:defRPr>
            </a:lvl7pPr>
            <a:lvl8pPr lvl="7" algn="r" rtl="0">
              <a:spcBef>
                <a:spcPts val="600"/>
              </a:spcBef>
              <a:spcAft>
                <a:spcPts val="0"/>
              </a:spcAft>
              <a:buNone/>
              <a:defRPr b="1">
                <a:solidFill>
                  <a:schemeClr val="accent4"/>
                </a:solidFill>
              </a:defRPr>
            </a:lvl8pPr>
            <a:lvl9pPr lvl="8" algn="r" rtl="0">
              <a:spcBef>
                <a:spcPts val="600"/>
              </a:spcBef>
              <a:spcAft>
                <a:spcPts val="0"/>
              </a:spcAft>
              <a:buNone/>
              <a:defRPr b="1">
                <a:solidFill>
                  <a:schemeClr val="accent4"/>
                </a:solidFill>
              </a:defRPr>
            </a:lvl9pPr>
          </a:lstStyle>
          <a:p>
            <a:endParaRPr/>
          </a:p>
        </p:txBody>
      </p:sp>
      <p:sp>
        <p:nvSpPr>
          <p:cNvPr id="721" name="Google Shape;721;p80"/>
          <p:cNvSpPr txBox="1"/>
          <p:nvPr/>
        </p:nvSpPr>
        <p:spPr>
          <a:xfrm>
            <a:off x="9075800"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722" name="Google Shape;722;p80"/>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723" name="Google Shape;723;p80"/>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724" name="Google Shape;724;p80"/>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6148020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6 - Subtitle &amp; 2 Pictures">
  <p:cSld name="1.6 - Subtitle &amp; 2 Pictures">
    <p:spTree>
      <p:nvGrpSpPr>
        <p:cNvPr id="1" name="Shape 725"/>
        <p:cNvGrpSpPr/>
        <p:nvPr/>
      </p:nvGrpSpPr>
      <p:grpSpPr>
        <a:xfrm>
          <a:off x="0" y="0"/>
          <a:ext cx="0" cy="0"/>
          <a:chOff x="0" y="0"/>
          <a:chExt cx="0" cy="0"/>
        </a:xfrm>
      </p:grpSpPr>
      <p:sp>
        <p:nvSpPr>
          <p:cNvPr id="726" name="Google Shape;726;p81"/>
          <p:cNvSpPr/>
          <p:nvPr/>
        </p:nvSpPr>
        <p:spPr>
          <a:xfrm rot="-5400000">
            <a:off x="7749233" y="2537200"/>
            <a:ext cx="4449600" cy="216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727" name="Google Shape;727;p81"/>
          <p:cNvCxnSpPr/>
          <p:nvPr/>
        </p:nvCxnSpPr>
        <p:spPr>
          <a:xfrm rot="10800000">
            <a:off x="9114400" y="3753573"/>
            <a:ext cx="1700800" cy="0"/>
          </a:xfrm>
          <a:prstGeom prst="straightConnector1">
            <a:avLst/>
          </a:prstGeom>
          <a:noFill/>
          <a:ln w="19050" cap="flat" cmpd="sng">
            <a:solidFill>
              <a:srgbClr val="FFFFFF"/>
            </a:solidFill>
            <a:prstDash val="solid"/>
            <a:round/>
            <a:headEnd type="none" w="med" len="med"/>
            <a:tailEnd type="none" w="med" len="med"/>
          </a:ln>
        </p:spPr>
      </p:cxnSp>
      <p:sp>
        <p:nvSpPr>
          <p:cNvPr id="728" name="Google Shape;728;p8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729" name="Google Shape;729;p8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730" name="Google Shape;730;p8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731" name="Google Shape;731;p81"/>
          <p:cNvSpPr/>
          <p:nvPr/>
        </p:nvSpPr>
        <p:spPr>
          <a:xfrm rot="-5400000">
            <a:off x="5429748" y="2537200"/>
            <a:ext cx="4449600" cy="216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732" name="Google Shape;732;p81"/>
          <p:cNvCxnSpPr/>
          <p:nvPr/>
        </p:nvCxnSpPr>
        <p:spPr>
          <a:xfrm rot="10800000">
            <a:off x="6826615" y="3753573"/>
            <a:ext cx="1700800" cy="0"/>
          </a:xfrm>
          <a:prstGeom prst="straightConnector1">
            <a:avLst/>
          </a:prstGeom>
          <a:noFill/>
          <a:ln w="19050" cap="flat" cmpd="sng">
            <a:solidFill>
              <a:srgbClr val="FFFFFF"/>
            </a:solidFill>
            <a:prstDash val="solid"/>
            <a:round/>
            <a:headEnd type="none" w="med" len="med"/>
            <a:tailEnd type="none" w="med" len="med"/>
          </a:ln>
        </p:spPr>
      </p:cxnSp>
      <p:sp>
        <p:nvSpPr>
          <p:cNvPr id="733" name="Google Shape;733;p81"/>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734" name="Google Shape;734;p81"/>
          <p:cNvSpPr txBox="1">
            <a:spLocks noGrp="1"/>
          </p:cNvSpPr>
          <p:nvPr>
            <p:ph type="title"/>
          </p:nvPr>
        </p:nvSpPr>
        <p:spPr>
          <a:xfrm>
            <a:off x="1044925" y="2072833"/>
            <a:ext cx="5063200" cy="1206800"/>
          </a:xfrm>
          <a:prstGeom prst="rect">
            <a:avLst/>
          </a:prstGeom>
        </p:spPr>
        <p:txBody>
          <a:bodyPr spcFirstLastPara="1" wrap="square" lIns="91425" tIns="91425" rIns="91425" bIns="91425" anchor="ctr" anchorCtr="0"/>
          <a:lstStyle>
            <a:lvl1pPr lvl="0" algn="r" rtl="0">
              <a:spcBef>
                <a:spcPts val="0"/>
              </a:spcBef>
              <a:spcAft>
                <a:spcPts val="0"/>
              </a:spcAft>
              <a:buNone/>
              <a:defRPr b="1">
                <a:latin typeface="Roboto"/>
                <a:ea typeface="Roboto"/>
                <a:cs typeface="Roboto"/>
                <a:sym typeface="Roboto"/>
              </a:defRPr>
            </a:lvl1pPr>
            <a:lvl2pPr lvl="1" algn="r" rtl="0">
              <a:spcBef>
                <a:spcPts val="0"/>
              </a:spcBef>
              <a:spcAft>
                <a:spcPts val="0"/>
              </a:spcAft>
              <a:buNone/>
              <a:defRPr b="1">
                <a:latin typeface="Roboto"/>
                <a:ea typeface="Roboto"/>
                <a:cs typeface="Roboto"/>
                <a:sym typeface="Roboto"/>
              </a:defRPr>
            </a:lvl2pPr>
            <a:lvl3pPr lvl="2" algn="r" rtl="0">
              <a:spcBef>
                <a:spcPts val="0"/>
              </a:spcBef>
              <a:spcAft>
                <a:spcPts val="0"/>
              </a:spcAft>
              <a:buNone/>
              <a:defRPr b="1">
                <a:latin typeface="Roboto"/>
                <a:ea typeface="Roboto"/>
                <a:cs typeface="Roboto"/>
                <a:sym typeface="Roboto"/>
              </a:defRPr>
            </a:lvl3pPr>
            <a:lvl4pPr lvl="3" algn="r" rtl="0">
              <a:spcBef>
                <a:spcPts val="0"/>
              </a:spcBef>
              <a:spcAft>
                <a:spcPts val="0"/>
              </a:spcAft>
              <a:buNone/>
              <a:defRPr b="1">
                <a:latin typeface="Roboto"/>
                <a:ea typeface="Roboto"/>
                <a:cs typeface="Roboto"/>
                <a:sym typeface="Roboto"/>
              </a:defRPr>
            </a:lvl4pPr>
            <a:lvl5pPr lvl="4" algn="r" rtl="0">
              <a:spcBef>
                <a:spcPts val="0"/>
              </a:spcBef>
              <a:spcAft>
                <a:spcPts val="0"/>
              </a:spcAft>
              <a:buNone/>
              <a:defRPr b="1">
                <a:latin typeface="Roboto"/>
                <a:ea typeface="Roboto"/>
                <a:cs typeface="Roboto"/>
                <a:sym typeface="Roboto"/>
              </a:defRPr>
            </a:lvl5pPr>
            <a:lvl6pPr lvl="5" algn="r" rtl="0">
              <a:spcBef>
                <a:spcPts val="0"/>
              </a:spcBef>
              <a:spcAft>
                <a:spcPts val="0"/>
              </a:spcAft>
              <a:buNone/>
              <a:defRPr b="1">
                <a:latin typeface="Roboto"/>
                <a:ea typeface="Roboto"/>
                <a:cs typeface="Roboto"/>
                <a:sym typeface="Roboto"/>
              </a:defRPr>
            </a:lvl6pPr>
            <a:lvl7pPr lvl="6" algn="r" rtl="0">
              <a:spcBef>
                <a:spcPts val="0"/>
              </a:spcBef>
              <a:spcAft>
                <a:spcPts val="0"/>
              </a:spcAft>
              <a:buNone/>
              <a:defRPr b="1">
                <a:latin typeface="Roboto"/>
                <a:ea typeface="Roboto"/>
                <a:cs typeface="Roboto"/>
                <a:sym typeface="Roboto"/>
              </a:defRPr>
            </a:lvl7pPr>
            <a:lvl8pPr lvl="7" algn="r" rtl="0">
              <a:spcBef>
                <a:spcPts val="0"/>
              </a:spcBef>
              <a:spcAft>
                <a:spcPts val="0"/>
              </a:spcAft>
              <a:buNone/>
              <a:defRPr b="1">
                <a:latin typeface="Roboto"/>
                <a:ea typeface="Roboto"/>
                <a:cs typeface="Roboto"/>
                <a:sym typeface="Roboto"/>
              </a:defRPr>
            </a:lvl8pPr>
            <a:lvl9pPr lvl="8" algn="r" rtl="0">
              <a:spcBef>
                <a:spcPts val="0"/>
              </a:spcBef>
              <a:spcAft>
                <a:spcPts val="0"/>
              </a:spcAft>
              <a:buNone/>
              <a:defRPr b="1">
                <a:latin typeface="Roboto"/>
                <a:ea typeface="Roboto"/>
                <a:cs typeface="Roboto"/>
                <a:sym typeface="Roboto"/>
              </a:defRPr>
            </a:lvl9pPr>
          </a:lstStyle>
          <a:p>
            <a:endParaRPr/>
          </a:p>
        </p:txBody>
      </p:sp>
      <p:sp>
        <p:nvSpPr>
          <p:cNvPr id="735" name="Google Shape;735;p81"/>
          <p:cNvSpPr txBox="1">
            <a:spLocks noGrp="1"/>
          </p:cNvSpPr>
          <p:nvPr>
            <p:ph type="subTitle" idx="1"/>
          </p:nvPr>
        </p:nvSpPr>
        <p:spPr>
          <a:xfrm>
            <a:off x="933797" y="3356667"/>
            <a:ext cx="51744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800">
                <a:solidFill>
                  <a:srgbClr val="666666"/>
                </a:solidFill>
              </a:defRPr>
            </a:lvl1pPr>
            <a:lvl2pPr lvl="1" algn="r" rtl="0">
              <a:spcBef>
                <a:spcPts val="600"/>
              </a:spcBef>
              <a:spcAft>
                <a:spcPts val="0"/>
              </a:spcAft>
              <a:buNone/>
              <a:defRPr sz="1800" b="1">
                <a:solidFill>
                  <a:schemeClr val="accent4"/>
                </a:solidFill>
              </a:defRPr>
            </a:lvl2pPr>
            <a:lvl3pPr lvl="2" algn="r" rtl="0">
              <a:spcBef>
                <a:spcPts val="600"/>
              </a:spcBef>
              <a:spcAft>
                <a:spcPts val="0"/>
              </a:spcAft>
              <a:buNone/>
              <a:defRPr sz="1800" b="1">
                <a:solidFill>
                  <a:schemeClr val="accent4"/>
                </a:solidFill>
              </a:defRPr>
            </a:lvl3pPr>
            <a:lvl4pPr lvl="3" algn="r" rtl="0">
              <a:spcBef>
                <a:spcPts val="600"/>
              </a:spcBef>
              <a:spcAft>
                <a:spcPts val="0"/>
              </a:spcAft>
              <a:buNone/>
              <a:defRPr sz="1800" b="1">
                <a:solidFill>
                  <a:schemeClr val="accent4"/>
                </a:solidFill>
              </a:defRPr>
            </a:lvl4pPr>
            <a:lvl5pPr lvl="4" algn="r" rtl="0">
              <a:spcBef>
                <a:spcPts val="600"/>
              </a:spcBef>
              <a:spcAft>
                <a:spcPts val="0"/>
              </a:spcAft>
              <a:buNone/>
              <a:defRPr sz="1800" b="1">
                <a:solidFill>
                  <a:schemeClr val="accent4"/>
                </a:solidFill>
              </a:defRPr>
            </a:lvl5pPr>
            <a:lvl6pPr lvl="5" algn="r" rtl="0">
              <a:spcBef>
                <a:spcPts val="600"/>
              </a:spcBef>
              <a:spcAft>
                <a:spcPts val="0"/>
              </a:spcAft>
              <a:buNone/>
              <a:defRPr sz="1800" b="1">
                <a:solidFill>
                  <a:schemeClr val="accent4"/>
                </a:solidFill>
              </a:defRPr>
            </a:lvl6pPr>
            <a:lvl7pPr lvl="6" algn="r" rtl="0">
              <a:spcBef>
                <a:spcPts val="600"/>
              </a:spcBef>
              <a:spcAft>
                <a:spcPts val="0"/>
              </a:spcAft>
              <a:buNone/>
              <a:defRPr sz="1800" b="1">
                <a:solidFill>
                  <a:schemeClr val="accent4"/>
                </a:solidFill>
              </a:defRPr>
            </a:lvl7pPr>
            <a:lvl8pPr lvl="7" algn="r" rtl="0">
              <a:spcBef>
                <a:spcPts val="600"/>
              </a:spcBef>
              <a:spcAft>
                <a:spcPts val="0"/>
              </a:spcAft>
              <a:buNone/>
              <a:defRPr sz="1800" b="1">
                <a:solidFill>
                  <a:schemeClr val="accent4"/>
                </a:solidFill>
              </a:defRPr>
            </a:lvl8pPr>
            <a:lvl9pPr lvl="8" algn="r" rtl="0">
              <a:spcBef>
                <a:spcPts val="600"/>
              </a:spcBef>
              <a:spcAft>
                <a:spcPts val="0"/>
              </a:spcAft>
              <a:buNone/>
              <a:defRPr sz="1800" b="1">
                <a:solidFill>
                  <a:schemeClr val="accent4"/>
                </a:solidFill>
              </a:defRPr>
            </a:lvl9pPr>
          </a:lstStyle>
          <a:p>
            <a:endParaRPr/>
          </a:p>
        </p:txBody>
      </p:sp>
      <p:sp>
        <p:nvSpPr>
          <p:cNvPr id="736" name="Google Shape;736;p81"/>
          <p:cNvSpPr txBox="1">
            <a:spLocks noGrp="1"/>
          </p:cNvSpPr>
          <p:nvPr>
            <p:ph type="subTitle" idx="2"/>
          </p:nvPr>
        </p:nvSpPr>
        <p:spPr>
          <a:xfrm>
            <a:off x="8980648" y="3641483"/>
            <a:ext cx="1908000" cy="13404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737" name="Google Shape;737;p81"/>
          <p:cNvSpPr txBox="1">
            <a:spLocks noGrp="1"/>
          </p:cNvSpPr>
          <p:nvPr>
            <p:ph type="subTitle" idx="3"/>
          </p:nvPr>
        </p:nvSpPr>
        <p:spPr>
          <a:xfrm>
            <a:off x="8980665"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738" name="Google Shape;738;p81"/>
          <p:cNvSpPr txBox="1"/>
          <p:nvPr/>
        </p:nvSpPr>
        <p:spPr>
          <a:xfrm>
            <a:off x="9244716"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739" name="Google Shape;739;p81"/>
          <p:cNvSpPr txBox="1">
            <a:spLocks noGrp="1"/>
          </p:cNvSpPr>
          <p:nvPr>
            <p:ph type="subTitle" idx="4"/>
          </p:nvPr>
        </p:nvSpPr>
        <p:spPr>
          <a:xfrm>
            <a:off x="6743564" y="3641549"/>
            <a:ext cx="1908000" cy="13404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740" name="Google Shape;740;p81"/>
          <p:cNvSpPr txBox="1">
            <a:spLocks noGrp="1"/>
          </p:cNvSpPr>
          <p:nvPr>
            <p:ph type="subTitle" idx="5"/>
          </p:nvPr>
        </p:nvSpPr>
        <p:spPr>
          <a:xfrm>
            <a:off x="6743555"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741" name="Google Shape;741;p81"/>
          <p:cNvSpPr txBox="1"/>
          <p:nvPr/>
        </p:nvSpPr>
        <p:spPr>
          <a:xfrm>
            <a:off x="7007607"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pic>
        <p:nvPicPr>
          <p:cNvPr id="742" name="Google Shape;742;p81"/>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743" name="Google Shape;743;p81"/>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9139720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7 - Subtitle &amp; 3 Pictures">
  <p:cSld name="1.7 - Subtitle &amp; 3 Pictures">
    <p:spTree>
      <p:nvGrpSpPr>
        <p:cNvPr id="1" name="Shape 744"/>
        <p:cNvGrpSpPr/>
        <p:nvPr/>
      </p:nvGrpSpPr>
      <p:grpSpPr>
        <a:xfrm>
          <a:off x="0" y="0"/>
          <a:ext cx="0" cy="0"/>
          <a:chOff x="0" y="0"/>
          <a:chExt cx="0" cy="0"/>
        </a:xfrm>
      </p:grpSpPr>
      <p:sp>
        <p:nvSpPr>
          <p:cNvPr id="745" name="Google Shape;745;p82"/>
          <p:cNvSpPr/>
          <p:nvPr/>
        </p:nvSpPr>
        <p:spPr>
          <a:xfrm rot="-5400000">
            <a:off x="7729233" y="2557200"/>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746" name="Google Shape;746;p82"/>
          <p:cNvCxnSpPr/>
          <p:nvPr/>
        </p:nvCxnSpPr>
        <p:spPr>
          <a:xfrm rot="10800000">
            <a:off x="9114400"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747" name="Google Shape;747;p8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748" name="Google Shape;748;p8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749" name="Google Shape;749;p8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750" name="Google Shape;750;p82"/>
          <p:cNvSpPr/>
          <p:nvPr/>
        </p:nvSpPr>
        <p:spPr>
          <a:xfrm rot="-5400000">
            <a:off x="5480053" y="2557200"/>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751" name="Google Shape;751;p82"/>
          <p:cNvCxnSpPr/>
          <p:nvPr/>
        </p:nvCxnSpPr>
        <p:spPr>
          <a:xfrm rot="10800000">
            <a:off x="6876820"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752" name="Google Shape;752;p82"/>
          <p:cNvSpPr/>
          <p:nvPr/>
        </p:nvSpPr>
        <p:spPr>
          <a:xfrm rot="-5400000">
            <a:off x="3215568" y="2552400"/>
            <a:ext cx="4449600" cy="21384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753" name="Google Shape;753;p82"/>
          <p:cNvCxnSpPr/>
          <p:nvPr/>
        </p:nvCxnSpPr>
        <p:spPr>
          <a:xfrm rot="10800000">
            <a:off x="4589035"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754" name="Google Shape;754;p82"/>
          <p:cNvSpPr txBox="1">
            <a:spLocks noGrp="1"/>
          </p:cNvSpPr>
          <p:nvPr>
            <p:ph type="title"/>
          </p:nvPr>
        </p:nvSpPr>
        <p:spPr>
          <a:xfrm>
            <a:off x="805515" y="2072833"/>
            <a:ext cx="3106400" cy="1206800"/>
          </a:xfrm>
          <a:prstGeom prst="rect">
            <a:avLst/>
          </a:prstGeom>
        </p:spPr>
        <p:txBody>
          <a:bodyPr spcFirstLastPara="1" wrap="square" lIns="91425" tIns="91425" rIns="91425" bIns="91425" anchor="ctr" anchorCtr="0"/>
          <a:lstStyle>
            <a:lvl1pPr lvl="0" algn="r" rtl="0">
              <a:spcBef>
                <a:spcPts val="0"/>
              </a:spcBef>
              <a:spcAft>
                <a:spcPts val="0"/>
              </a:spcAft>
              <a:buNone/>
              <a:defRPr sz="2400" b="1">
                <a:latin typeface="Roboto"/>
                <a:ea typeface="Roboto"/>
                <a:cs typeface="Roboto"/>
                <a:sym typeface="Roboto"/>
              </a:defRPr>
            </a:lvl1pPr>
            <a:lvl2pPr lvl="1" algn="r" rtl="0">
              <a:spcBef>
                <a:spcPts val="0"/>
              </a:spcBef>
              <a:spcAft>
                <a:spcPts val="0"/>
              </a:spcAft>
              <a:buNone/>
              <a:defRPr sz="2400">
                <a:latin typeface="Roboto"/>
                <a:ea typeface="Roboto"/>
                <a:cs typeface="Roboto"/>
                <a:sym typeface="Roboto"/>
              </a:defRPr>
            </a:lvl2pPr>
            <a:lvl3pPr lvl="2" algn="r" rtl="0">
              <a:spcBef>
                <a:spcPts val="0"/>
              </a:spcBef>
              <a:spcAft>
                <a:spcPts val="0"/>
              </a:spcAft>
              <a:buNone/>
              <a:defRPr sz="2400">
                <a:latin typeface="Roboto"/>
                <a:ea typeface="Roboto"/>
                <a:cs typeface="Roboto"/>
                <a:sym typeface="Roboto"/>
              </a:defRPr>
            </a:lvl3pPr>
            <a:lvl4pPr lvl="3" algn="r" rtl="0">
              <a:spcBef>
                <a:spcPts val="0"/>
              </a:spcBef>
              <a:spcAft>
                <a:spcPts val="0"/>
              </a:spcAft>
              <a:buNone/>
              <a:defRPr sz="2400">
                <a:latin typeface="Roboto"/>
                <a:ea typeface="Roboto"/>
                <a:cs typeface="Roboto"/>
                <a:sym typeface="Roboto"/>
              </a:defRPr>
            </a:lvl4pPr>
            <a:lvl5pPr lvl="4" algn="r" rtl="0">
              <a:spcBef>
                <a:spcPts val="0"/>
              </a:spcBef>
              <a:spcAft>
                <a:spcPts val="0"/>
              </a:spcAft>
              <a:buNone/>
              <a:defRPr sz="2400">
                <a:latin typeface="Roboto"/>
                <a:ea typeface="Roboto"/>
                <a:cs typeface="Roboto"/>
                <a:sym typeface="Roboto"/>
              </a:defRPr>
            </a:lvl5pPr>
            <a:lvl6pPr lvl="5" algn="r" rtl="0">
              <a:spcBef>
                <a:spcPts val="0"/>
              </a:spcBef>
              <a:spcAft>
                <a:spcPts val="0"/>
              </a:spcAft>
              <a:buNone/>
              <a:defRPr sz="2400">
                <a:latin typeface="Roboto"/>
                <a:ea typeface="Roboto"/>
                <a:cs typeface="Roboto"/>
                <a:sym typeface="Roboto"/>
              </a:defRPr>
            </a:lvl6pPr>
            <a:lvl7pPr lvl="6" algn="r" rtl="0">
              <a:spcBef>
                <a:spcPts val="0"/>
              </a:spcBef>
              <a:spcAft>
                <a:spcPts val="0"/>
              </a:spcAft>
              <a:buNone/>
              <a:defRPr sz="2400">
                <a:latin typeface="Roboto"/>
                <a:ea typeface="Roboto"/>
                <a:cs typeface="Roboto"/>
                <a:sym typeface="Roboto"/>
              </a:defRPr>
            </a:lvl7pPr>
            <a:lvl8pPr lvl="7" algn="r" rtl="0">
              <a:spcBef>
                <a:spcPts val="0"/>
              </a:spcBef>
              <a:spcAft>
                <a:spcPts val="0"/>
              </a:spcAft>
              <a:buNone/>
              <a:defRPr sz="2400">
                <a:latin typeface="Roboto"/>
                <a:ea typeface="Roboto"/>
                <a:cs typeface="Roboto"/>
                <a:sym typeface="Roboto"/>
              </a:defRPr>
            </a:lvl8pPr>
            <a:lvl9pPr lvl="8" algn="r" rtl="0">
              <a:spcBef>
                <a:spcPts val="0"/>
              </a:spcBef>
              <a:spcAft>
                <a:spcPts val="0"/>
              </a:spcAft>
              <a:buNone/>
              <a:defRPr sz="2400">
                <a:latin typeface="Roboto"/>
                <a:ea typeface="Roboto"/>
                <a:cs typeface="Roboto"/>
                <a:sym typeface="Roboto"/>
              </a:defRPr>
            </a:lvl9pPr>
          </a:lstStyle>
          <a:p>
            <a:endParaRPr/>
          </a:p>
        </p:txBody>
      </p:sp>
      <p:sp>
        <p:nvSpPr>
          <p:cNvPr id="755" name="Google Shape;755;p82"/>
          <p:cNvSpPr txBox="1">
            <a:spLocks noGrp="1"/>
          </p:cNvSpPr>
          <p:nvPr>
            <p:ph type="subTitle" idx="1"/>
          </p:nvPr>
        </p:nvSpPr>
        <p:spPr>
          <a:xfrm>
            <a:off x="407079" y="3270715"/>
            <a:ext cx="34948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400">
                <a:solidFill>
                  <a:srgbClr val="666666"/>
                </a:solidFill>
              </a:defRPr>
            </a:lvl1pPr>
            <a:lvl2pPr lvl="1" algn="r" rtl="0">
              <a:spcBef>
                <a:spcPts val="600"/>
              </a:spcBef>
              <a:spcAft>
                <a:spcPts val="0"/>
              </a:spcAft>
              <a:buNone/>
              <a:defRPr sz="1400" b="1">
                <a:solidFill>
                  <a:schemeClr val="accent4"/>
                </a:solidFill>
              </a:defRPr>
            </a:lvl2pPr>
            <a:lvl3pPr lvl="2" algn="r" rtl="0">
              <a:spcBef>
                <a:spcPts val="600"/>
              </a:spcBef>
              <a:spcAft>
                <a:spcPts val="0"/>
              </a:spcAft>
              <a:buNone/>
              <a:defRPr sz="1400" b="1">
                <a:solidFill>
                  <a:schemeClr val="accent4"/>
                </a:solidFill>
              </a:defRPr>
            </a:lvl3pPr>
            <a:lvl4pPr lvl="3" algn="r" rtl="0">
              <a:spcBef>
                <a:spcPts val="600"/>
              </a:spcBef>
              <a:spcAft>
                <a:spcPts val="0"/>
              </a:spcAft>
              <a:buNone/>
              <a:defRPr sz="1400" b="1">
                <a:solidFill>
                  <a:schemeClr val="accent4"/>
                </a:solidFill>
              </a:defRPr>
            </a:lvl4pPr>
            <a:lvl5pPr lvl="4" algn="r" rtl="0">
              <a:spcBef>
                <a:spcPts val="600"/>
              </a:spcBef>
              <a:spcAft>
                <a:spcPts val="0"/>
              </a:spcAft>
              <a:buNone/>
              <a:defRPr sz="1400" b="1">
                <a:solidFill>
                  <a:schemeClr val="accent4"/>
                </a:solidFill>
              </a:defRPr>
            </a:lvl5pPr>
            <a:lvl6pPr lvl="5" algn="r" rtl="0">
              <a:spcBef>
                <a:spcPts val="600"/>
              </a:spcBef>
              <a:spcAft>
                <a:spcPts val="0"/>
              </a:spcAft>
              <a:buNone/>
              <a:defRPr sz="1400" b="1">
                <a:solidFill>
                  <a:schemeClr val="accent4"/>
                </a:solidFill>
              </a:defRPr>
            </a:lvl6pPr>
            <a:lvl7pPr lvl="6" algn="r" rtl="0">
              <a:spcBef>
                <a:spcPts val="600"/>
              </a:spcBef>
              <a:spcAft>
                <a:spcPts val="0"/>
              </a:spcAft>
              <a:buNone/>
              <a:defRPr sz="1400" b="1">
                <a:solidFill>
                  <a:schemeClr val="accent4"/>
                </a:solidFill>
              </a:defRPr>
            </a:lvl7pPr>
            <a:lvl8pPr lvl="7" algn="r" rtl="0">
              <a:spcBef>
                <a:spcPts val="600"/>
              </a:spcBef>
              <a:spcAft>
                <a:spcPts val="0"/>
              </a:spcAft>
              <a:buNone/>
              <a:defRPr sz="1400" b="1">
                <a:solidFill>
                  <a:schemeClr val="accent4"/>
                </a:solidFill>
              </a:defRPr>
            </a:lvl8pPr>
            <a:lvl9pPr lvl="8" algn="r" rtl="0">
              <a:spcBef>
                <a:spcPts val="600"/>
              </a:spcBef>
              <a:spcAft>
                <a:spcPts val="0"/>
              </a:spcAft>
              <a:buNone/>
              <a:defRPr sz="1400" b="1">
                <a:solidFill>
                  <a:schemeClr val="accent4"/>
                </a:solidFill>
              </a:defRPr>
            </a:lvl9pPr>
          </a:lstStyle>
          <a:p>
            <a:endParaRPr/>
          </a:p>
        </p:txBody>
      </p:sp>
      <p:sp>
        <p:nvSpPr>
          <p:cNvPr id="756" name="Google Shape;756;p82"/>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757" name="Google Shape;757;p82"/>
          <p:cNvSpPr txBox="1">
            <a:spLocks noGrp="1"/>
          </p:cNvSpPr>
          <p:nvPr>
            <p:ph type="subTitle" idx="2"/>
          </p:nvPr>
        </p:nvSpPr>
        <p:spPr>
          <a:xfrm>
            <a:off x="9004407" y="3630287"/>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758" name="Google Shape;758;p82"/>
          <p:cNvSpPr txBox="1">
            <a:spLocks noGrp="1"/>
          </p:cNvSpPr>
          <p:nvPr>
            <p:ph type="subTitle" idx="3"/>
          </p:nvPr>
        </p:nvSpPr>
        <p:spPr>
          <a:xfrm>
            <a:off x="900440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759" name="Google Shape;759;p82"/>
          <p:cNvSpPr txBox="1"/>
          <p:nvPr/>
        </p:nvSpPr>
        <p:spPr>
          <a:xfrm>
            <a:off x="9278500" y="2005267"/>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760" name="Google Shape;760;p82"/>
          <p:cNvSpPr txBox="1">
            <a:spLocks noGrp="1"/>
          </p:cNvSpPr>
          <p:nvPr>
            <p:ph type="subTitle" idx="4"/>
          </p:nvPr>
        </p:nvSpPr>
        <p:spPr>
          <a:xfrm>
            <a:off x="6785220" y="36300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761" name="Google Shape;761;p82"/>
          <p:cNvSpPr txBox="1">
            <a:spLocks noGrp="1"/>
          </p:cNvSpPr>
          <p:nvPr>
            <p:ph type="subTitle" idx="5"/>
          </p:nvPr>
        </p:nvSpPr>
        <p:spPr>
          <a:xfrm>
            <a:off x="6785220"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762" name="Google Shape;762;p82"/>
          <p:cNvSpPr txBox="1"/>
          <p:nvPr/>
        </p:nvSpPr>
        <p:spPr>
          <a:xfrm>
            <a:off x="7059312"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763" name="Google Shape;763;p82"/>
          <p:cNvSpPr txBox="1">
            <a:spLocks noGrp="1"/>
          </p:cNvSpPr>
          <p:nvPr>
            <p:ph type="subTitle" idx="6"/>
          </p:nvPr>
        </p:nvSpPr>
        <p:spPr>
          <a:xfrm>
            <a:off x="4496184" y="36300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764" name="Google Shape;764;p82"/>
          <p:cNvSpPr txBox="1">
            <a:spLocks noGrp="1"/>
          </p:cNvSpPr>
          <p:nvPr>
            <p:ph type="subTitle" idx="7"/>
          </p:nvPr>
        </p:nvSpPr>
        <p:spPr>
          <a:xfrm>
            <a:off x="4496184"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765" name="Google Shape;765;p82"/>
          <p:cNvSpPr txBox="1"/>
          <p:nvPr/>
        </p:nvSpPr>
        <p:spPr>
          <a:xfrm>
            <a:off x="4770276"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pic>
        <p:nvPicPr>
          <p:cNvPr id="766" name="Google Shape;766;p82"/>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767" name="Google Shape;767;p82"/>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2157837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8 - Subtitle &amp; Picture">
  <p:cSld name="1.8 - Subtitle &amp; Picture">
    <p:spTree>
      <p:nvGrpSpPr>
        <p:cNvPr id="1" name="Shape 768"/>
        <p:cNvGrpSpPr/>
        <p:nvPr/>
      </p:nvGrpSpPr>
      <p:grpSpPr>
        <a:xfrm>
          <a:off x="0" y="0"/>
          <a:ext cx="0" cy="0"/>
          <a:chOff x="0" y="0"/>
          <a:chExt cx="0" cy="0"/>
        </a:xfrm>
      </p:grpSpPr>
      <p:sp>
        <p:nvSpPr>
          <p:cNvPr id="769" name="Google Shape;769;p83"/>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770" name="Google Shape;770;p83"/>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771" name="Google Shape;771;p83"/>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772" name="Google Shape;772;p8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773" name="Google Shape;773;p8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774" name="Google Shape;774;p83"/>
          <p:cNvSpPr txBox="1">
            <a:spLocks noGrp="1"/>
          </p:cNvSpPr>
          <p:nvPr>
            <p:ph type="subTitle" idx="2"/>
          </p:nvPr>
        </p:nvSpPr>
        <p:spPr>
          <a:xfrm>
            <a:off x="7901433" y="2171700"/>
            <a:ext cx="3082400" cy="24724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lvl2pPr>
            <a:lvl3pPr lvl="2" rtl="0">
              <a:spcBef>
                <a:spcPts val="600"/>
              </a:spcBef>
              <a:spcAft>
                <a:spcPts val="0"/>
              </a:spcAft>
              <a:buNone/>
              <a:defRPr sz="2000"/>
            </a:lvl3pPr>
            <a:lvl4pPr lvl="3" rtl="0">
              <a:spcBef>
                <a:spcPts val="600"/>
              </a:spcBef>
              <a:spcAft>
                <a:spcPts val="0"/>
              </a:spcAft>
              <a:buNone/>
              <a:defRPr sz="2000"/>
            </a:lvl4pPr>
            <a:lvl5pPr lvl="4" rtl="0">
              <a:spcBef>
                <a:spcPts val="600"/>
              </a:spcBef>
              <a:spcAft>
                <a:spcPts val="0"/>
              </a:spcAft>
              <a:buNone/>
              <a:defRPr sz="2000"/>
            </a:lvl5pPr>
            <a:lvl6pPr lvl="5" rtl="0">
              <a:spcBef>
                <a:spcPts val="600"/>
              </a:spcBef>
              <a:spcAft>
                <a:spcPts val="0"/>
              </a:spcAft>
              <a:buNone/>
              <a:defRPr sz="2000"/>
            </a:lvl6pPr>
            <a:lvl7pPr lvl="6" rtl="0">
              <a:spcBef>
                <a:spcPts val="600"/>
              </a:spcBef>
              <a:spcAft>
                <a:spcPts val="0"/>
              </a:spcAft>
              <a:buNone/>
              <a:defRPr sz="2000"/>
            </a:lvl7pPr>
            <a:lvl8pPr lvl="7" rtl="0">
              <a:spcBef>
                <a:spcPts val="600"/>
              </a:spcBef>
              <a:spcAft>
                <a:spcPts val="0"/>
              </a:spcAft>
              <a:buNone/>
              <a:defRPr sz="2000"/>
            </a:lvl8pPr>
            <a:lvl9pPr lvl="8" rtl="0">
              <a:spcBef>
                <a:spcPts val="600"/>
              </a:spcBef>
              <a:spcAft>
                <a:spcPts val="0"/>
              </a:spcAft>
              <a:buNone/>
              <a:defRPr sz="2000"/>
            </a:lvl9pPr>
          </a:lstStyle>
          <a:p>
            <a:endParaRPr/>
          </a:p>
        </p:txBody>
      </p:sp>
      <p:sp>
        <p:nvSpPr>
          <p:cNvPr id="775" name="Google Shape;775;p8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776" name="Google Shape;776;p83"/>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777" name="Google Shape;777;p83"/>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778" name="Google Shape;778;p83"/>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2110209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779"/>
        <p:cNvGrpSpPr/>
        <p:nvPr/>
      </p:nvGrpSpPr>
      <p:grpSpPr>
        <a:xfrm>
          <a:off x="0" y="0"/>
          <a:ext cx="0" cy="0"/>
          <a:chOff x="0" y="0"/>
          <a:chExt cx="0" cy="0"/>
        </a:xfrm>
      </p:grpSpPr>
      <p:pic>
        <p:nvPicPr>
          <p:cNvPr id="780" name="Google Shape;780;p84"/>
          <p:cNvPicPr preferRelativeResize="0"/>
          <p:nvPr/>
        </p:nvPicPr>
        <p:blipFill>
          <a:blip r:embed="rId2">
            <a:alphaModFix/>
          </a:blip>
          <a:stretch>
            <a:fillRect/>
          </a:stretch>
        </p:blipFill>
        <p:spPr>
          <a:xfrm>
            <a:off x="514084" y="747168"/>
            <a:ext cx="11163800" cy="2790967"/>
          </a:xfrm>
          <a:prstGeom prst="rect">
            <a:avLst/>
          </a:prstGeom>
          <a:noFill/>
          <a:ln>
            <a:noFill/>
          </a:ln>
        </p:spPr>
      </p:pic>
      <p:pic>
        <p:nvPicPr>
          <p:cNvPr id="781" name="Google Shape;781;p84"/>
          <p:cNvPicPr preferRelativeResize="0"/>
          <p:nvPr/>
        </p:nvPicPr>
        <p:blipFill>
          <a:blip r:embed="rId3">
            <a:alphaModFix/>
          </a:blip>
          <a:stretch>
            <a:fillRect/>
          </a:stretch>
        </p:blipFill>
        <p:spPr>
          <a:xfrm>
            <a:off x="272354" y="4321583"/>
            <a:ext cx="11647313" cy="2172216"/>
          </a:xfrm>
          <a:prstGeom prst="rect">
            <a:avLst/>
          </a:prstGeom>
          <a:noFill/>
          <a:ln>
            <a:noFill/>
          </a:ln>
        </p:spPr>
      </p:pic>
    </p:spTree>
    <p:extLst>
      <p:ext uri="{BB962C8B-B14F-4D97-AF65-F5344CB8AC3E}">
        <p14:creationId xmlns:p14="http://schemas.microsoft.com/office/powerpoint/2010/main" val="393949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9 - Alternative Title">
  <p:cSld name="1.9 - Alternative Title">
    <p:spTree>
      <p:nvGrpSpPr>
        <p:cNvPr id="1" name="Shape 782"/>
        <p:cNvGrpSpPr/>
        <p:nvPr/>
      </p:nvGrpSpPr>
      <p:grpSpPr>
        <a:xfrm>
          <a:off x="0" y="0"/>
          <a:ext cx="0" cy="0"/>
          <a:chOff x="0" y="0"/>
          <a:chExt cx="0" cy="0"/>
        </a:xfrm>
      </p:grpSpPr>
      <p:sp>
        <p:nvSpPr>
          <p:cNvPr id="783" name="Google Shape;783;p85"/>
          <p:cNvSpPr txBox="1">
            <a:spLocks noGrp="1"/>
          </p:cNvSpPr>
          <p:nvPr>
            <p:ph type="title"/>
          </p:nvPr>
        </p:nvSpPr>
        <p:spPr>
          <a:xfrm>
            <a:off x="250800" y="4457000"/>
            <a:ext cx="8506400" cy="1039600"/>
          </a:xfrm>
          <a:prstGeom prst="rect">
            <a:avLst/>
          </a:prstGeom>
        </p:spPr>
        <p:txBody>
          <a:bodyPr spcFirstLastPara="1" wrap="square" lIns="91425" tIns="91425" rIns="91425" bIns="91425" anchor="b" anchorCtr="0"/>
          <a:lstStyle>
            <a:lvl1pPr lvl="0" rtl="0">
              <a:spcBef>
                <a:spcPts val="0"/>
              </a:spcBef>
              <a:spcAft>
                <a:spcPts val="0"/>
              </a:spcAft>
              <a:buNone/>
              <a:defRPr sz="2400" b="1">
                <a:latin typeface="Roboto"/>
                <a:ea typeface="Roboto"/>
                <a:cs typeface="Roboto"/>
                <a:sym typeface="Roboto"/>
              </a:defRPr>
            </a:lvl1pPr>
            <a:lvl2pPr lvl="1" rtl="0">
              <a:spcBef>
                <a:spcPts val="0"/>
              </a:spcBef>
              <a:spcAft>
                <a:spcPts val="0"/>
              </a:spcAft>
              <a:buNone/>
              <a:defRPr sz="2400">
                <a:latin typeface="Roboto"/>
                <a:ea typeface="Roboto"/>
                <a:cs typeface="Roboto"/>
                <a:sym typeface="Roboto"/>
              </a:defRPr>
            </a:lvl2pPr>
            <a:lvl3pPr lvl="2" rtl="0">
              <a:spcBef>
                <a:spcPts val="0"/>
              </a:spcBef>
              <a:spcAft>
                <a:spcPts val="0"/>
              </a:spcAft>
              <a:buNone/>
              <a:defRPr sz="2400">
                <a:latin typeface="Roboto"/>
                <a:ea typeface="Roboto"/>
                <a:cs typeface="Roboto"/>
                <a:sym typeface="Roboto"/>
              </a:defRPr>
            </a:lvl3pPr>
            <a:lvl4pPr lvl="3" rtl="0">
              <a:spcBef>
                <a:spcPts val="0"/>
              </a:spcBef>
              <a:spcAft>
                <a:spcPts val="0"/>
              </a:spcAft>
              <a:buNone/>
              <a:defRPr sz="2400">
                <a:latin typeface="Roboto"/>
                <a:ea typeface="Roboto"/>
                <a:cs typeface="Roboto"/>
                <a:sym typeface="Roboto"/>
              </a:defRPr>
            </a:lvl4pPr>
            <a:lvl5pPr lvl="4" rtl="0">
              <a:spcBef>
                <a:spcPts val="0"/>
              </a:spcBef>
              <a:spcAft>
                <a:spcPts val="0"/>
              </a:spcAft>
              <a:buNone/>
              <a:defRPr sz="2400">
                <a:latin typeface="Roboto"/>
                <a:ea typeface="Roboto"/>
                <a:cs typeface="Roboto"/>
                <a:sym typeface="Roboto"/>
              </a:defRPr>
            </a:lvl5pPr>
            <a:lvl6pPr lvl="5" rtl="0">
              <a:spcBef>
                <a:spcPts val="0"/>
              </a:spcBef>
              <a:spcAft>
                <a:spcPts val="0"/>
              </a:spcAft>
              <a:buNone/>
              <a:defRPr sz="2400">
                <a:latin typeface="Roboto"/>
                <a:ea typeface="Roboto"/>
                <a:cs typeface="Roboto"/>
                <a:sym typeface="Roboto"/>
              </a:defRPr>
            </a:lvl6pPr>
            <a:lvl7pPr lvl="6" rtl="0">
              <a:spcBef>
                <a:spcPts val="0"/>
              </a:spcBef>
              <a:spcAft>
                <a:spcPts val="0"/>
              </a:spcAft>
              <a:buNone/>
              <a:defRPr sz="2400">
                <a:latin typeface="Roboto"/>
                <a:ea typeface="Roboto"/>
                <a:cs typeface="Roboto"/>
                <a:sym typeface="Roboto"/>
              </a:defRPr>
            </a:lvl7pPr>
            <a:lvl8pPr lvl="7" rtl="0">
              <a:spcBef>
                <a:spcPts val="0"/>
              </a:spcBef>
              <a:spcAft>
                <a:spcPts val="0"/>
              </a:spcAft>
              <a:buNone/>
              <a:defRPr sz="2400">
                <a:latin typeface="Roboto"/>
                <a:ea typeface="Roboto"/>
                <a:cs typeface="Roboto"/>
                <a:sym typeface="Roboto"/>
              </a:defRPr>
            </a:lvl8pPr>
            <a:lvl9pPr lvl="8" rtl="0">
              <a:spcBef>
                <a:spcPts val="0"/>
              </a:spcBef>
              <a:spcAft>
                <a:spcPts val="0"/>
              </a:spcAft>
              <a:buNone/>
              <a:defRPr sz="2400">
                <a:latin typeface="Roboto"/>
                <a:ea typeface="Roboto"/>
                <a:cs typeface="Roboto"/>
                <a:sym typeface="Roboto"/>
              </a:defRPr>
            </a:lvl9pPr>
          </a:lstStyle>
          <a:p>
            <a:endParaRPr/>
          </a:p>
        </p:txBody>
      </p:sp>
      <p:sp>
        <p:nvSpPr>
          <p:cNvPr id="784" name="Google Shape;784;p85"/>
          <p:cNvSpPr txBox="1">
            <a:spLocks noGrp="1"/>
          </p:cNvSpPr>
          <p:nvPr>
            <p:ph type="subTitle" idx="1"/>
          </p:nvPr>
        </p:nvSpPr>
        <p:spPr>
          <a:xfrm>
            <a:off x="258585" y="5346400"/>
            <a:ext cx="10972800" cy="58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51483D"/>
                </a:solidFill>
              </a:defRPr>
            </a:lvl1pPr>
            <a:lvl2pPr lvl="1" rtl="0">
              <a:spcBef>
                <a:spcPts val="600"/>
              </a:spcBef>
              <a:spcAft>
                <a:spcPts val="0"/>
              </a:spcAft>
              <a:buNone/>
              <a:defRPr sz="1600" b="1">
                <a:solidFill>
                  <a:srgbClr val="51483D"/>
                </a:solidFill>
              </a:defRPr>
            </a:lvl2pPr>
            <a:lvl3pPr lvl="2" rtl="0">
              <a:spcBef>
                <a:spcPts val="600"/>
              </a:spcBef>
              <a:spcAft>
                <a:spcPts val="0"/>
              </a:spcAft>
              <a:buNone/>
              <a:defRPr sz="1600" b="1">
                <a:solidFill>
                  <a:srgbClr val="51483D"/>
                </a:solidFill>
              </a:defRPr>
            </a:lvl3pPr>
            <a:lvl4pPr lvl="3" rtl="0">
              <a:spcBef>
                <a:spcPts val="600"/>
              </a:spcBef>
              <a:spcAft>
                <a:spcPts val="0"/>
              </a:spcAft>
              <a:buNone/>
              <a:defRPr sz="1600" b="1">
                <a:solidFill>
                  <a:srgbClr val="51483D"/>
                </a:solidFill>
              </a:defRPr>
            </a:lvl4pPr>
            <a:lvl5pPr lvl="4" rtl="0">
              <a:spcBef>
                <a:spcPts val="600"/>
              </a:spcBef>
              <a:spcAft>
                <a:spcPts val="0"/>
              </a:spcAft>
              <a:buNone/>
              <a:defRPr sz="1600" b="1">
                <a:solidFill>
                  <a:srgbClr val="51483D"/>
                </a:solidFill>
              </a:defRPr>
            </a:lvl5pPr>
            <a:lvl6pPr lvl="5" rtl="0">
              <a:spcBef>
                <a:spcPts val="600"/>
              </a:spcBef>
              <a:spcAft>
                <a:spcPts val="0"/>
              </a:spcAft>
              <a:buNone/>
              <a:defRPr sz="1600" b="1">
                <a:solidFill>
                  <a:srgbClr val="51483D"/>
                </a:solidFill>
              </a:defRPr>
            </a:lvl6pPr>
            <a:lvl7pPr lvl="6" rtl="0">
              <a:spcBef>
                <a:spcPts val="600"/>
              </a:spcBef>
              <a:spcAft>
                <a:spcPts val="0"/>
              </a:spcAft>
              <a:buNone/>
              <a:defRPr sz="1600" b="1">
                <a:solidFill>
                  <a:srgbClr val="51483D"/>
                </a:solidFill>
              </a:defRPr>
            </a:lvl7pPr>
            <a:lvl8pPr lvl="7" rtl="0">
              <a:spcBef>
                <a:spcPts val="600"/>
              </a:spcBef>
              <a:spcAft>
                <a:spcPts val="0"/>
              </a:spcAft>
              <a:buNone/>
              <a:defRPr sz="1600" b="1">
                <a:solidFill>
                  <a:srgbClr val="51483D"/>
                </a:solidFill>
              </a:defRPr>
            </a:lvl8pPr>
            <a:lvl9pPr lvl="8" rtl="0">
              <a:spcBef>
                <a:spcPts val="600"/>
              </a:spcBef>
              <a:spcAft>
                <a:spcPts val="0"/>
              </a:spcAft>
              <a:buNone/>
              <a:defRPr sz="1600" b="1">
                <a:solidFill>
                  <a:srgbClr val="51483D"/>
                </a:solidFill>
              </a:defRPr>
            </a:lvl9pPr>
          </a:lstStyle>
          <a:p>
            <a:endParaRPr/>
          </a:p>
        </p:txBody>
      </p:sp>
      <p:cxnSp>
        <p:nvCxnSpPr>
          <p:cNvPr id="785" name="Google Shape;785;p85"/>
          <p:cNvCxnSpPr/>
          <p:nvPr/>
        </p:nvCxnSpPr>
        <p:spPr>
          <a:xfrm>
            <a:off x="371767" y="5453072"/>
            <a:ext cx="6648800" cy="0"/>
          </a:xfrm>
          <a:prstGeom prst="straightConnector1">
            <a:avLst/>
          </a:prstGeom>
          <a:noFill/>
          <a:ln w="28575" cap="flat" cmpd="sng">
            <a:solidFill>
              <a:srgbClr val="012F60"/>
            </a:solidFill>
            <a:prstDash val="solid"/>
            <a:round/>
            <a:headEnd type="none" w="med" len="med"/>
            <a:tailEnd type="none" w="med" len="med"/>
          </a:ln>
        </p:spPr>
      </p:cxnSp>
      <p:sp>
        <p:nvSpPr>
          <p:cNvPr id="786" name="Google Shape;786;p85"/>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787" name="Google Shape;787;p85"/>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788" name="Google Shape;788;p85"/>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789" name="Google Shape;789;p85"/>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9343384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10 - Closing">
  <p:cSld name="1.10 - Closing">
    <p:spTree>
      <p:nvGrpSpPr>
        <p:cNvPr id="1" name="Shape 790"/>
        <p:cNvGrpSpPr/>
        <p:nvPr/>
      </p:nvGrpSpPr>
      <p:grpSpPr>
        <a:xfrm>
          <a:off x="0" y="0"/>
          <a:ext cx="0" cy="0"/>
          <a:chOff x="0" y="0"/>
          <a:chExt cx="0" cy="0"/>
        </a:xfrm>
      </p:grpSpPr>
      <p:sp>
        <p:nvSpPr>
          <p:cNvPr id="791" name="Google Shape;791;p86"/>
          <p:cNvSpPr txBox="1">
            <a:spLocks noGrp="1"/>
          </p:cNvSpPr>
          <p:nvPr>
            <p:ph type="subTitle" idx="1"/>
          </p:nvPr>
        </p:nvSpPr>
        <p:spPr>
          <a:xfrm>
            <a:off x="332567" y="2072867"/>
            <a:ext cx="10972800" cy="815600"/>
          </a:xfrm>
          <a:prstGeom prst="rect">
            <a:avLst/>
          </a:prstGeom>
        </p:spPr>
        <p:txBody>
          <a:bodyPr spcFirstLastPara="1" wrap="square" lIns="91425" tIns="91425" rIns="91425" bIns="91425" anchor="ctr" anchorCtr="0"/>
          <a:lstStyle>
            <a:lvl1pPr lvl="0" algn="ctr" rtl="0">
              <a:spcBef>
                <a:spcPts val="600"/>
              </a:spcBef>
              <a:spcAft>
                <a:spcPts val="0"/>
              </a:spcAft>
              <a:buNone/>
              <a:defRPr sz="3600">
                <a:solidFill>
                  <a:srgbClr val="012F60"/>
                </a:solidFill>
              </a:defRPr>
            </a:lvl1pPr>
            <a:lvl2pPr lvl="1" algn="ctr" rtl="0">
              <a:spcBef>
                <a:spcPts val="600"/>
              </a:spcBef>
              <a:spcAft>
                <a:spcPts val="0"/>
              </a:spcAft>
              <a:buNone/>
              <a:defRPr sz="3600"/>
            </a:lvl2pPr>
            <a:lvl3pPr lvl="2" algn="ctr" rtl="0">
              <a:spcBef>
                <a:spcPts val="600"/>
              </a:spcBef>
              <a:spcAft>
                <a:spcPts val="0"/>
              </a:spcAft>
              <a:buNone/>
              <a:defRPr sz="3600"/>
            </a:lvl3pPr>
            <a:lvl4pPr lvl="3" algn="ctr" rtl="0">
              <a:spcBef>
                <a:spcPts val="600"/>
              </a:spcBef>
              <a:spcAft>
                <a:spcPts val="0"/>
              </a:spcAft>
              <a:buNone/>
              <a:defRPr sz="3600"/>
            </a:lvl4pPr>
            <a:lvl5pPr lvl="4" algn="ctr" rtl="0">
              <a:spcBef>
                <a:spcPts val="600"/>
              </a:spcBef>
              <a:spcAft>
                <a:spcPts val="0"/>
              </a:spcAft>
              <a:buNone/>
              <a:defRPr sz="3600"/>
            </a:lvl5pPr>
            <a:lvl6pPr lvl="5" algn="ctr" rtl="0">
              <a:spcBef>
                <a:spcPts val="600"/>
              </a:spcBef>
              <a:spcAft>
                <a:spcPts val="0"/>
              </a:spcAft>
              <a:buNone/>
              <a:defRPr sz="3600"/>
            </a:lvl6pPr>
            <a:lvl7pPr lvl="6" algn="ctr" rtl="0">
              <a:spcBef>
                <a:spcPts val="600"/>
              </a:spcBef>
              <a:spcAft>
                <a:spcPts val="0"/>
              </a:spcAft>
              <a:buNone/>
              <a:defRPr sz="3600"/>
            </a:lvl7pPr>
            <a:lvl8pPr lvl="7" algn="ctr" rtl="0">
              <a:spcBef>
                <a:spcPts val="600"/>
              </a:spcBef>
              <a:spcAft>
                <a:spcPts val="0"/>
              </a:spcAft>
              <a:buNone/>
              <a:defRPr sz="3600"/>
            </a:lvl8pPr>
            <a:lvl9pPr lvl="8" algn="ctr" rtl="0">
              <a:spcBef>
                <a:spcPts val="600"/>
              </a:spcBef>
              <a:spcAft>
                <a:spcPts val="0"/>
              </a:spcAft>
              <a:buNone/>
              <a:defRPr sz="3600"/>
            </a:lvl9pPr>
          </a:lstStyle>
          <a:p>
            <a:endParaRPr/>
          </a:p>
        </p:txBody>
      </p:sp>
      <p:sp>
        <p:nvSpPr>
          <p:cNvPr id="792" name="Google Shape;792;p86"/>
          <p:cNvSpPr txBox="1"/>
          <p:nvPr/>
        </p:nvSpPr>
        <p:spPr>
          <a:xfrm>
            <a:off x="406400" y="3993361"/>
            <a:ext cx="10363200" cy="8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12F60"/>
                </a:solidFill>
                <a:latin typeface="Roboto"/>
                <a:ea typeface="Roboto"/>
                <a:cs typeface="Roboto"/>
                <a:sym typeface="Roboto"/>
              </a:rPr>
              <a:t>JOIN THE CONVERSATION</a:t>
            </a:r>
            <a:endParaRPr sz="2000" b="1">
              <a:solidFill>
                <a:srgbClr val="012F60"/>
              </a:solidFill>
              <a:latin typeface="Roboto"/>
              <a:ea typeface="Roboto"/>
              <a:cs typeface="Roboto"/>
              <a:sym typeface="Roboto"/>
            </a:endParaRPr>
          </a:p>
        </p:txBody>
      </p:sp>
      <p:sp>
        <p:nvSpPr>
          <p:cNvPr id="793" name="Google Shape;793;p86"/>
          <p:cNvSpPr txBox="1"/>
          <p:nvPr/>
        </p:nvSpPr>
        <p:spPr>
          <a:xfrm>
            <a:off x="508000" y="4673333"/>
            <a:ext cx="10363200" cy="127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51483D"/>
                </a:solidFill>
                <a:latin typeface="Roboto"/>
                <a:ea typeface="Roboto"/>
                <a:cs typeface="Roboto"/>
                <a:sym typeface="Roboto"/>
              </a:rPr>
              <a:t>    @WhirlpoolCorp  #WhatMatters</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LinkedIn.com/company/Whirlpool-Corporation</a:t>
            </a:r>
            <a:endParaRPr sz="1600">
              <a:solidFill>
                <a:srgbClr val="51483D"/>
              </a:solidFill>
              <a:latin typeface="Roboto"/>
              <a:ea typeface="Roboto"/>
              <a:cs typeface="Roboto"/>
              <a:sym typeface="Roboto"/>
            </a:endParaRPr>
          </a:p>
          <a:p>
            <a:pPr marL="0" lvl="0" indent="0" algn="l" rtl="0">
              <a:spcBef>
                <a:spcPts val="0"/>
              </a:spcBef>
              <a:spcAft>
                <a:spcPts val="0"/>
              </a:spcAft>
              <a:buNone/>
            </a:pPr>
            <a:r>
              <a:rPr lang="en" sz="1600">
                <a:solidFill>
                  <a:srgbClr val="51483D"/>
                </a:solidFill>
                <a:latin typeface="Roboto"/>
                <a:ea typeface="Roboto"/>
                <a:cs typeface="Roboto"/>
                <a:sym typeface="Roboto"/>
              </a:rPr>
              <a:t>    WhirlpoolCorp.com</a:t>
            </a:r>
            <a:endParaRPr sz="1600">
              <a:solidFill>
                <a:srgbClr val="51483D"/>
              </a:solidFill>
              <a:latin typeface="Roboto"/>
              <a:ea typeface="Roboto"/>
              <a:cs typeface="Roboto"/>
              <a:sym typeface="Roboto"/>
            </a:endParaRPr>
          </a:p>
        </p:txBody>
      </p:sp>
      <p:pic>
        <p:nvPicPr>
          <p:cNvPr id="794" name="Google Shape;794;p86" descr="linkedin_logo.png"/>
          <p:cNvPicPr preferRelativeResize="0"/>
          <p:nvPr/>
        </p:nvPicPr>
        <p:blipFill>
          <a:blip r:embed="rId2">
            <a:alphaModFix/>
          </a:blip>
          <a:stretch>
            <a:fillRect/>
          </a:stretch>
        </p:blipFill>
        <p:spPr>
          <a:xfrm>
            <a:off x="524181" y="5151581"/>
            <a:ext cx="318692" cy="265569"/>
          </a:xfrm>
          <a:prstGeom prst="rect">
            <a:avLst/>
          </a:prstGeom>
          <a:noFill/>
          <a:ln>
            <a:noFill/>
          </a:ln>
        </p:spPr>
      </p:pic>
      <p:pic>
        <p:nvPicPr>
          <p:cNvPr id="795" name="Google Shape;795;p86" descr="twitter-bird-light-bgs.png"/>
          <p:cNvPicPr preferRelativeResize="0"/>
          <p:nvPr/>
        </p:nvPicPr>
        <p:blipFill>
          <a:blip r:embed="rId3">
            <a:alphaModFix/>
          </a:blip>
          <a:stretch>
            <a:fillRect/>
          </a:stretch>
        </p:blipFill>
        <p:spPr>
          <a:xfrm>
            <a:off x="434167" y="4743083"/>
            <a:ext cx="473867" cy="473855"/>
          </a:xfrm>
          <a:prstGeom prst="rect">
            <a:avLst/>
          </a:prstGeom>
          <a:noFill/>
          <a:ln>
            <a:noFill/>
          </a:ln>
        </p:spPr>
      </p:pic>
      <p:sp>
        <p:nvSpPr>
          <p:cNvPr id="796" name="Google Shape;796;p8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797" name="Google Shape;797;p86"/>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798" name="Google Shape;798;p86"/>
          <p:cNvPicPr preferRelativeResize="0"/>
          <p:nvPr/>
        </p:nvPicPr>
        <p:blipFill>
          <a:blip r:embed="rId4">
            <a:alphaModFix/>
          </a:blip>
          <a:stretch>
            <a:fillRect/>
          </a:stretch>
        </p:blipFill>
        <p:spPr>
          <a:xfrm>
            <a:off x="10469500" y="183367"/>
            <a:ext cx="1446240" cy="481600"/>
          </a:xfrm>
          <a:prstGeom prst="rect">
            <a:avLst/>
          </a:prstGeom>
          <a:noFill/>
          <a:ln>
            <a:noFill/>
          </a:ln>
        </p:spPr>
      </p:pic>
      <p:cxnSp>
        <p:nvCxnSpPr>
          <p:cNvPr id="799" name="Google Shape;799;p86"/>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cxnSp>
        <p:nvCxnSpPr>
          <p:cNvPr id="800" name="Google Shape;800;p86"/>
          <p:cNvCxnSpPr/>
          <p:nvPr/>
        </p:nvCxnSpPr>
        <p:spPr>
          <a:xfrm>
            <a:off x="524167" y="4673333"/>
            <a:ext cx="60440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039749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2 - Title Only">
  <p:cSld name="1.2 - Title Only">
    <p:spTree>
      <p:nvGrpSpPr>
        <p:cNvPr id="1" name="Shape 801"/>
        <p:cNvGrpSpPr/>
        <p:nvPr/>
      </p:nvGrpSpPr>
      <p:grpSpPr>
        <a:xfrm>
          <a:off x="0" y="0"/>
          <a:ext cx="0" cy="0"/>
          <a:chOff x="0" y="0"/>
          <a:chExt cx="0" cy="0"/>
        </a:xfrm>
      </p:grpSpPr>
      <p:sp>
        <p:nvSpPr>
          <p:cNvPr id="802" name="Google Shape;802;p87"/>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03" name="Google Shape;803;p8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804" name="Google Shape;804;p87"/>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cxnSp>
        <p:nvCxnSpPr>
          <p:cNvPr id="805" name="Google Shape;805;p87"/>
          <p:cNvCxnSpPr/>
          <p:nvPr/>
        </p:nvCxnSpPr>
        <p:spPr>
          <a:xfrm>
            <a:off x="300700" y="273243"/>
            <a:ext cx="9984400" cy="0"/>
          </a:xfrm>
          <a:prstGeom prst="straightConnector1">
            <a:avLst/>
          </a:prstGeom>
          <a:noFill/>
          <a:ln w="19050" cap="flat" cmpd="sng">
            <a:solidFill>
              <a:srgbClr val="012F60"/>
            </a:solidFill>
            <a:prstDash val="solid"/>
            <a:round/>
            <a:headEnd type="none" w="med" len="med"/>
            <a:tailEnd type="none" w="med" len="med"/>
          </a:ln>
        </p:spPr>
      </p:cxnSp>
      <p:pic>
        <p:nvPicPr>
          <p:cNvPr id="806" name="Google Shape;806;p87"/>
          <p:cNvPicPr preferRelativeResize="0"/>
          <p:nvPr/>
        </p:nvPicPr>
        <p:blipFill>
          <a:blip r:embed="rId2">
            <a:alphaModFix/>
          </a:blip>
          <a:stretch>
            <a:fillRect/>
          </a:stretch>
        </p:blipFill>
        <p:spPr>
          <a:xfrm>
            <a:off x="10469500" y="183367"/>
            <a:ext cx="1446240" cy="481600"/>
          </a:xfrm>
          <a:prstGeom prst="rect">
            <a:avLst/>
          </a:prstGeom>
          <a:noFill/>
          <a:ln>
            <a:noFill/>
          </a:ln>
        </p:spPr>
      </p:pic>
    </p:spTree>
    <p:extLst>
      <p:ext uri="{BB962C8B-B14F-4D97-AF65-F5344CB8AC3E}">
        <p14:creationId xmlns:p14="http://schemas.microsoft.com/office/powerpoint/2010/main" val="3621150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807"/>
        <p:cNvGrpSpPr/>
        <p:nvPr/>
      </p:nvGrpSpPr>
      <p:grpSpPr>
        <a:xfrm>
          <a:off x="0" y="0"/>
          <a:ext cx="0" cy="0"/>
          <a:chOff x="0" y="0"/>
          <a:chExt cx="0" cy="0"/>
        </a:xfrm>
      </p:grpSpPr>
      <p:sp>
        <p:nvSpPr>
          <p:cNvPr id="808" name="Google Shape;808;p88"/>
          <p:cNvSpPr txBox="1">
            <a:spLocks noGrp="1"/>
          </p:cNvSpPr>
          <p:nvPr>
            <p:ph type="title"/>
          </p:nvPr>
        </p:nvSpPr>
        <p:spPr>
          <a:xfrm>
            <a:off x="508000" y="274633"/>
            <a:ext cx="10093200" cy="698000"/>
          </a:xfrm>
          <a:prstGeom prst="rect">
            <a:avLst/>
          </a:prstGeom>
        </p:spPr>
        <p:txBody>
          <a:bodyPr spcFirstLastPara="1" wrap="square" lIns="91425" tIns="91425" rIns="91425" bIns="91425" anchor="b" anchorCtr="0"/>
          <a:lstStyle>
            <a:lvl1pPr lvl="0" rtl="0">
              <a:spcBef>
                <a:spcPts val="0"/>
              </a:spcBef>
              <a:spcAft>
                <a:spcPts val="0"/>
              </a:spcAft>
              <a:buSzPts val="2400"/>
              <a:buFont typeface="Calibri"/>
              <a:buNone/>
              <a:defRPr sz="2400">
                <a:latin typeface="Calibri"/>
                <a:ea typeface="Calibri"/>
                <a:cs typeface="Calibri"/>
                <a:sym typeface="Calibri"/>
              </a:defRPr>
            </a:lvl1pPr>
            <a:lvl2pPr lvl="1" rtl="0">
              <a:spcBef>
                <a:spcPts val="0"/>
              </a:spcBef>
              <a:spcAft>
                <a:spcPts val="0"/>
              </a:spcAft>
              <a:buSzPts val="2400"/>
              <a:buFont typeface="Calibri"/>
              <a:buNone/>
              <a:defRPr sz="2400">
                <a:latin typeface="Calibri"/>
                <a:ea typeface="Calibri"/>
                <a:cs typeface="Calibri"/>
                <a:sym typeface="Calibri"/>
              </a:defRPr>
            </a:lvl2pPr>
            <a:lvl3pPr lvl="2" rtl="0">
              <a:spcBef>
                <a:spcPts val="0"/>
              </a:spcBef>
              <a:spcAft>
                <a:spcPts val="0"/>
              </a:spcAft>
              <a:buSzPts val="2400"/>
              <a:buFont typeface="Calibri"/>
              <a:buNone/>
              <a:defRPr sz="2400">
                <a:latin typeface="Calibri"/>
                <a:ea typeface="Calibri"/>
                <a:cs typeface="Calibri"/>
                <a:sym typeface="Calibri"/>
              </a:defRPr>
            </a:lvl3pPr>
            <a:lvl4pPr lvl="3" rtl="0">
              <a:spcBef>
                <a:spcPts val="0"/>
              </a:spcBef>
              <a:spcAft>
                <a:spcPts val="0"/>
              </a:spcAft>
              <a:buSzPts val="2400"/>
              <a:buFont typeface="Calibri"/>
              <a:buNone/>
              <a:defRPr sz="2400">
                <a:latin typeface="Calibri"/>
                <a:ea typeface="Calibri"/>
                <a:cs typeface="Calibri"/>
                <a:sym typeface="Calibri"/>
              </a:defRPr>
            </a:lvl4pPr>
            <a:lvl5pPr lvl="4" rtl="0">
              <a:spcBef>
                <a:spcPts val="0"/>
              </a:spcBef>
              <a:spcAft>
                <a:spcPts val="0"/>
              </a:spcAft>
              <a:buSzPts val="2400"/>
              <a:buFont typeface="Calibri"/>
              <a:buNone/>
              <a:defRPr sz="2400">
                <a:latin typeface="Calibri"/>
                <a:ea typeface="Calibri"/>
                <a:cs typeface="Calibri"/>
                <a:sym typeface="Calibri"/>
              </a:defRPr>
            </a:lvl5pPr>
            <a:lvl6pPr lvl="5" rtl="0">
              <a:spcBef>
                <a:spcPts val="0"/>
              </a:spcBef>
              <a:spcAft>
                <a:spcPts val="0"/>
              </a:spcAft>
              <a:buSzPts val="2400"/>
              <a:buFont typeface="Calibri"/>
              <a:buNone/>
              <a:defRPr sz="2400">
                <a:latin typeface="Calibri"/>
                <a:ea typeface="Calibri"/>
                <a:cs typeface="Calibri"/>
                <a:sym typeface="Calibri"/>
              </a:defRPr>
            </a:lvl6pPr>
            <a:lvl7pPr lvl="6" rtl="0">
              <a:spcBef>
                <a:spcPts val="0"/>
              </a:spcBef>
              <a:spcAft>
                <a:spcPts val="0"/>
              </a:spcAft>
              <a:buSzPts val="2400"/>
              <a:buFont typeface="Calibri"/>
              <a:buNone/>
              <a:defRPr sz="2400">
                <a:latin typeface="Calibri"/>
                <a:ea typeface="Calibri"/>
                <a:cs typeface="Calibri"/>
                <a:sym typeface="Calibri"/>
              </a:defRPr>
            </a:lvl7pPr>
            <a:lvl8pPr lvl="7" rtl="0">
              <a:spcBef>
                <a:spcPts val="0"/>
              </a:spcBef>
              <a:spcAft>
                <a:spcPts val="0"/>
              </a:spcAft>
              <a:buSzPts val="2400"/>
              <a:buFont typeface="Calibri"/>
              <a:buNone/>
              <a:defRPr sz="2400">
                <a:latin typeface="Calibri"/>
                <a:ea typeface="Calibri"/>
                <a:cs typeface="Calibri"/>
                <a:sym typeface="Calibri"/>
              </a:defRPr>
            </a:lvl8pPr>
            <a:lvl9pPr lvl="8" rtl="0">
              <a:spcBef>
                <a:spcPts val="0"/>
              </a:spcBef>
              <a:spcAft>
                <a:spcPts val="0"/>
              </a:spcAft>
              <a:buSzPts val="2400"/>
              <a:buFont typeface="Calibri"/>
              <a:buNone/>
              <a:defRPr sz="2400">
                <a:latin typeface="Calibri"/>
                <a:ea typeface="Calibri"/>
                <a:cs typeface="Calibri"/>
                <a:sym typeface="Calibri"/>
              </a:defRPr>
            </a:lvl9pPr>
          </a:lstStyle>
          <a:p>
            <a:endParaRPr/>
          </a:p>
        </p:txBody>
      </p:sp>
      <p:sp>
        <p:nvSpPr>
          <p:cNvPr id="809" name="Google Shape;809;p88"/>
          <p:cNvSpPr txBox="1">
            <a:spLocks noGrp="1"/>
          </p:cNvSpPr>
          <p:nvPr>
            <p:ph type="body" idx="1"/>
          </p:nvPr>
        </p:nvSpPr>
        <p:spPr>
          <a:xfrm>
            <a:off x="508000" y="1246900"/>
            <a:ext cx="11100800" cy="49608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Font typeface="Calibri"/>
              <a:buChar char="●"/>
              <a:defRPr sz="1800">
                <a:latin typeface="Calibri"/>
                <a:ea typeface="Calibri"/>
                <a:cs typeface="Calibri"/>
                <a:sym typeface="Calibri"/>
              </a:defRPr>
            </a:lvl1pPr>
            <a:lvl2pPr marL="914400" lvl="1" indent="-342900" rtl="0">
              <a:spcBef>
                <a:spcPts val="0"/>
              </a:spcBef>
              <a:spcAft>
                <a:spcPts val="0"/>
              </a:spcAft>
              <a:buSzPts val="1800"/>
              <a:buFont typeface="Calibri"/>
              <a:buChar char="○"/>
              <a:defRPr sz="1800">
                <a:latin typeface="Calibri"/>
                <a:ea typeface="Calibri"/>
                <a:cs typeface="Calibri"/>
                <a:sym typeface="Calibri"/>
              </a:defRPr>
            </a:lvl2pPr>
            <a:lvl3pPr marL="1371600" lvl="2" indent="-342900" rtl="0">
              <a:spcBef>
                <a:spcPts val="0"/>
              </a:spcBef>
              <a:spcAft>
                <a:spcPts val="0"/>
              </a:spcAft>
              <a:buSzPts val="1800"/>
              <a:buFont typeface="Calibri"/>
              <a:buChar char="■"/>
              <a:defRPr sz="1800">
                <a:latin typeface="Calibri"/>
                <a:ea typeface="Calibri"/>
                <a:cs typeface="Calibri"/>
                <a:sym typeface="Calibri"/>
              </a:defRPr>
            </a:lvl3pPr>
            <a:lvl4pPr marL="1828800" lvl="3" indent="-342900" rtl="0">
              <a:spcBef>
                <a:spcPts val="0"/>
              </a:spcBef>
              <a:spcAft>
                <a:spcPts val="0"/>
              </a:spcAft>
              <a:buSzPts val="1800"/>
              <a:buFont typeface="Calibri"/>
              <a:buChar char="●"/>
              <a:defRPr sz="1800">
                <a:latin typeface="Calibri"/>
                <a:ea typeface="Calibri"/>
                <a:cs typeface="Calibri"/>
                <a:sym typeface="Calibri"/>
              </a:defRPr>
            </a:lvl4pPr>
            <a:lvl5pPr marL="2286000" lvl="4" indent="-342900" rtl="0">
              <a:spcBef>
                <a:spcPts val="0"/>
              </a:spcBef>
              <a:spcAft>
                <a:spcPts val="0"/>
              </a:spcAft>
              <a:buSzPts val="1800"/>
              <a:buFont typeface="Calibri"/>
              <a:buChar char="○"/>
              <a:defRPr sz="1800">
                <a:latin typeface="Calibri"/>
                <a:ea typeface="Calibri"/>
                <a:cs typeface="Calibri"/>
                <a:sym typeface="Calibri"/>
              </a:defRPr>
            </a:lvl5pPr>
            <a:lvl6pPr marL="2743200" lvl="5" indent="-342900" rtl="0">
              <a:spcBef>
                <a:spcPts val="0"/>
              </a:spcBef>
              <a:spcAft>
                <a:spcPts val="0"/>
              </a:spcAft>
              <a:buSzPts val="1800"/>
              <a:buFont typeface="Calibri"/>
              <a:buChar char="■"/>
              <a:defRPr sz="1800">
                <a:latin typeface="Calibri"/>
                <a:ea typeface="Calibri"/>
                <a:cs typeface="Calibri"/>
                <a:sym typeface="Calibri"/>
              </a:defRPr>
            </a:lvl6pPr>
            <a:lvl7pPr marL="3200400" lvl="6" indent="-342900" rtl="0">
              <a:spcBef>
                <a:spcPts val="0"/>
              </a:spcBef>
              <a:spcAft>
                <a:spcPts val="0"/>
              </a:spcAft>
              <a:buSzPts val="1800"/>
              <a:buFont typeface="Calibri"/>
              <a:buChar char="●"/>
              <a:defRPr sz="1800">
                <a:latin typeface="Calibri"/>
                <a:ea typeface="Calibri"/>
                <a:cs typeface="Calibri"/>
                <a:sym typeface="Calibri"/>
              </a:defRPr>
            </a:lvl7pPr>
            <a:lvl8pPr marL="3657600" lvl="7" indent="-342900" rtl="0">
              <a:spcBef>
                <a:spcPts val="0"/>
              </a:spcBef>
              <a:spcAft>
                <a:spcPts val="0"/>
              </a:spcAft>
              <a:buSzPts val="1800"/>
              <a:buFont typeface="Calibri"/>
              <a:buChar char="○"/>
              <a:defRPr sz="1800">
                <a:latin typeface="Calibri"/>
                <a:ea typeface="Calibri"/>
                <a:cs typeface="Calibri"/>
                <a:sym typeface="Calibri"/>
              </a:defRPr>
            </a:lvl8pPr>
            <a:lvl9pPr marL="4114800" lvl="8" indent="-342900" rtl="0">
              <a:spcBef>
                <a:spcPts val="0"/>
              </a:spcBef>
              <a:spcAft>
                <a:spcPts val="0"/>
              </a:spcAft>
              <a:buSzPts val="1800"/>
              <a:buFont typeface="Calibri"/>
              <a:buChar char="■"/>
              <a:defRPr sz="1800">
                <a:latin typeface="Calibri"/>
                <a:ea typeface="Calibri"/>
                <a:cs typeface="Calibri"/>
                <a:sym typeface="Calibri"/>
              </a:defRPr>
            </a:lvl9pPr>
          </a:lstStyle>
          <a:p>
            <a:endParaRPr/>
          </a:p>
        </p:txBody>
      </p:sp>
      <p:sp>
        <p:nvSpPr>
          <p:cNvPr id="810" name="Google Shape;810;p88"/>
          <p:cNvSpPr txBox="1">
            <a:spLocks noGrp="1"/>
          </p:cNvSpPr>
          <p:nvPr>
            <p:ph type="sldNum" idx="12"/>
          </p:nvPr>
        </p:nvSpPr>
        <p:spPr>
          <a:xfrm>
            <a:off x="1140905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11" name="Google Shape;811;p88"/>
          <p:cNvPicPr preferRelativeResize="0"/>
          <p:nvPr/>
        </p:nvPicPr>
        <p:blipFill rotWithShape="1">
          <a:blip r:embed="rId2">
            <a:alphaModFix/>
          </a:blip>
          <a:srcRect/>
          <a:stretch/>
        </p:blipFill>
        <p:spPr>
          <a:xfrm>
            <a:off x="10601195" y="186499"/>
            <a:ext cx="1170400" cy="480800"/>
          </a:xfrm>
          <a:prstGeom prst="rect">
            <a:avLst/>
          </a:prstGeom>
          <a:noFill/>
          <a:ln>
            <a:noFill/>
          </a:ln>
        </p:spPr>
      </p:pic>
      <p:sp>
        <p:nvSpPr>
          <p:cNvPr id="812" name="Google Shape;812;p88"/>
          <p:cNvSpPr txBox="1">
            <a:spLocks noGrp="1"/>
          </p:cNvSpPr>
          <p:nvPr>
            <p:ph type="body" idx="2"/>
          </p:nvPr>
        </p:nvSpPr>
        <p:spPr>
          <a:xfrm>
            <a:off x="4275167" y="6300167"/>
            <a:ext cx="6902000" cy="426800"/>
          </a:xfrm>
          <a:prstGeom prst="rect">
            <a:avLst/>
          </a:prstGeom>
        </p:spPr>
        <p:txBody>
          <a:bodyPr spcFirstLastPara="1" wrap="square" lIns="91425" tIns="91425" rIns="91425" bIns="91425" anchor="t" anchorCtr="0"/>
          <a:lstStyle>
            <a:lvl1pPr marL="457200" lvl="0" indent="-292100" rtl="0">
              <a:spcBef>
                <a:spcPts val="600"/>
              </a:spcBef>
              <a:spcAft>
                <a:spcPts val="0"/>
              </a:spcAft>
              <a:buClr>
                <a:srgbClr val="666666"/>
              </a:buClr>
              <a:buSzPts val="1000"/>
              <a:buFont typeface="Calibri"/>
              <a:buChar char="●"/>
              <a:defRPr sz="1000">
                <a:solidFill>
                  <a:srgbClr val="666666"/>
                </a:solidFill>
                <a:latin typeface="Calibri"/>
                <a:ea typeface="Calibri"/>
                <a:cs typeface="Calibri"/>
                <a:sym typeface="Calibri"/>
              </a:defRPr>
            </a:lvl1pPr>
            <a:lvl2pPr marL="914400" lvl="1"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2pPr>
            <a:lvl3pPr marL="1371600" lvl="2"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3pPr>
            <a:lvl4pPr marL="1828800" lvl="3"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4pPr>
            <a:lvl5pPr marL="2286000" lvl="4"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5pPr>
            <a:lvl6pPr marL="2743200" lvl="5"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6pPr>
            <a:lvl7pPr marL="3200400" lvl="6"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7pPr>
            <a:lvl8pPr marL="3657600" lvl="7"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8pPr>
            <a:lvl9pPr marL="4114800" lvl="8"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5479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8 - Subtitle &amp; Picture">
  <p:cSld name="1.8 - Subtitle &amp; Picture">
    <p:spTree>
      <p:nvGrpSpPr>
        <p:cNvPr id="1" name="Shape 100"/>
        <p:cNvGrpSpPr/>
        <p:nvPr/>
      </p:nvGrpSpPr>
      <p:grpSpPr>
        <a:xfrm>
          <a:off x="0" y="0"/>
          <a:ext cx="0" cy="0"/>
          <a:chOff x="0" y="0"/>
          <a:chExt cx="0" cy="0"/>
        </a:xfrm>
      </p:grpSpPr>
      <p:sp>
        <p:nvSpPr>
          <p:cNvPr id="101" name="Google Shape;101;p9"/>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02" name="Google Shape;102;p9"/>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103" name="Google Shape;103;p9"/>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104" name="Google Shape;104;p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05" name="Google Shape;105;p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106" name="Google Shape;106;p9"/>
          <p:cNvSpPr txBox="1">
            <a:spLocks noGrp="1"/>
          </p:cNvSpPr>
          <p:nvPr>
            <p:ph type="subTitle" idx="2"/>
          </p:nvPr>
        </p:nvSpPr>
        <p:spPr>
          <a:xfrm>
            <a:off x="7901433" y="2171700"/>
            <a:ext cx="3082400" cy="24724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lvl2pPr>
            <a:lvl3pPr lvl="2" rtl="0">
              <a:spcBef>
                <a:spcPts val="600"/>
              </a:spcBef>
              <a:spcAft>
                <a:spcPts val="0"/>
              </a:spcAft>
              <a:buNone/>
              <a:defRPr sz="2000"/>
            </a:lvl3pPr>
            <a:lvl4pPr lvl="3" rtl="0">
              <a:spcBef>
                <a:spcPts val="600"/>
              </a:spcBef>
              <a:spcAft>
                <a:spcPts val="0"/>
              </a:spcAft>
              <a:buNone/>
              <a:defRPr sz="2000"/>
            </a:lvl4pPr>
            <a:lvl5pPr lvl="4" rtl="0">
              <a:spcBef>
                <a:spcPts val="600"/>
              </a:spcBef>
              <a:spcAft>
                <a:spcPts val="0"/>
              </a:spcAft>
              <a:buNone/>
              <a:defRPr sz="2000"/>
            </a:lvl5pPr>
            <a:lvl6pPr lvl="5" rtl="0">
              <a:spcBef>
                <a:spcPts val="600"/>
              </a:spcBef>
              <a:spcAft>
                <a:spcPts val="0"/>
              </a:spcAft>
              <a:buNone/>
              <a:defRPr sz="2000"/>
            </a:lvl6pPr>
            <a:lvl7pPr lvl="6" rtl="0">
              <a:spcBef>
                <a:spcPts val="600"/>
              </a:spcBef>
              <a:spcAft>
                <a:spcPts val="0"/>
              </a:spcAft>
              <a:buNone/>
              <a:defRPr sz="2000"/>
            </a:lvl7pPr>
            <a:lvl8pPr lvl="7" rtl="0">
              <a:spcBef>
                <a:spcPts val="600"/>
              </a:spcBef>
              <a:spcAft>
                <a:spcPts val="0"/>
              </a:spcAft>
              <a:buNone/>
              <a:defRPr sz="2000"/>
            </a:lvl8pPr>
            <a:lvl9pPr lvl="8" rtl="0">
              <a:spcBef>
                <a:spcPts val="600"/>
              </a:spcBef>
              <a:spcAft>
                <a:spcPts val="0"/>
              </a:spcAft>
              <a:buNone/>
              <a:defRPr sz="2000"/>
            </a:lvl9pPr>
          </a:lstStyle>
          <a:p>
            <a:endParaRPr/>
          </a:p>
        </p:txBody>
      </p:sp>
      <p:sp>
        <p:nvSpPr>
          <p:cNvPr id="107" name="Google Shape;107;p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08" name="Google Shape;108;p9"/>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109" name="Google Shape;109;p9"/>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10" name="Google Shape;110;p9"/>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41613524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ster Title">
  <p:cSld name="Master Title">
    <p:bg>
      <p:bgPr>
        <a:blipFill rotWithShape="1">
          <a:blip r:embed="rId2">
            <a:alphaModFix/>
          </a:blip>
          <a:stretch>
            <a:fillRect/>
          </a:stretch>
        </a:blipFill>
        <a:effectLst/>
      </p:bgPr>
    </p:bg>
    <p:spTree>
      <p:nvGrpSpPr>
        <p:cNvPr id="1" name="Shape 813"/>
        <p:cNvGrpSpPr/>
        <p:nvPr/>
      </p:nvGrpSpPr>
      <p:grpSpPr>
        <a:xfrm>
          <a:off x="0" y="0"/>
          <a:ext cx="0" cy="0"/>
          <a:chOff x="0" y="0"/>
          <a:chExt cx="0" cy="0"/>
        </a:xfrm>
      </p:grpSpPr>
      <p:sp>
        <p:nvSpPr>
          <p:cNvPr id="814" name="Google Shape;814;p89"/>
          <p:cNvSpPr txBox="1">
            <a:spLocks noGrp="1"/>
          </p:cNvSpPr>
          <p:nvPr>
            <p:ph type="ctrTitle"/>
          </p:nvPr>
        </p:nvSpPr>
        <p:spPr>
          <a:xfrm>
            <a:off x="914400" y="2130425"/>
            <a:ext cx="10363200" cy="1470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3000"/>
              <a:buNone/>
              <a:defRPr sz="4000" b="1" i="0" u="none" strike="noStrike" cap="none">
                <a:solidFill>
                  <a:schemeClr val="lt1"/>
                </a:solidFill>
                <a:latin typeface="Arial"/>
                <a:ea typeface="Arial"/>
                <a:cs typeface="Arial"/>
                <a:sym typeface="Arial"/>
              </a:defRPr>
            </a:lvl1pPr>
            <a:lvl2pPr marL="0" marR="0" lvl="1" indent="0" algn="l" rtl="0">
              <a:spcBef>
                <a:spcPts val="0"/>
              </a:spcBef>
              <a:spcAft>
                <a:spcPts val="0"/>
              </a:spcAft>
              <a:buSzPts val="3000"/>
              <a:buNone/>
              <a:defRPr sz="2000" b="0" i="0" u="none" strike="noStrike" cap="none">
                <a:solidFill>
                  <a:schemeClr val="lt2"/>
                </a:solidFill>
                <a:latin typeface="Calibri"/>
                <a:ea typeface="Calibri"/>
                <a:cs typeface="Calibri"/>
                <a:sym typeface="Calibri"/>
              </a:defRPr>
            </a:lvl2pPr>
            <a:lvl3pPr marL="0" marR="0" lvl="2" indent="0" algn="l" rtl="0">
              <a:spcBef>
                <a:spcPts val="0"/>
              </a:spcBef>
              <a:spcAft>
                <a:spcPts val="0"/>
              </a:spcAft>
              <a:buSzPts val="3000"/>
              <a:buNone/>
              <a:defRPr sz="2000" b="0" i="0" u="none" strike="noStrike" cap="none">
                <a:solidFill>
                  <a:schemeClr val="lt2"/>
                </a:solidFill>
                <a:latin typeface="Calibri"/>
                <a:ea typeface="Calibri"/>
                <a:cs typeface="Calibri"/>
                <a:sym typeface="Calibri"/>
              </a:defRPr>
            </a:lvl3pPr>
            <a:lvl4pPr marL="0" marR="0" lvl="3" indent="0" algn="l" rtl="0">
              <a:spcBef>
                <a:spcPts val="0"/>
              </a:spcBef>
              <a:spcAft>
                <a:spcPts val="0"/>
              </a:spcAft>
              <a:buSzPts val="3000"/>
              <a:buNone/>
              <a:defRPr sz="2000" b="0" i="0" u="none" strike="noStrike" cap="none">
                <a:solidFill>
                  <a:schemeClr val="lt2"/>
                </a:solidFill>
                <a:latin typeface="Calibri"/>
                <a:ea typeface="Calibri"/>
                <a:cs typeface="Calibri"/>
                <a:sym typeface="Calibri"/>
              </a:defRPr>
            </a:lvl4pPr>
            <a:lvl5pPr marL="0" marR="0" lvl="4" indent="0" algn="l" rtl="0">
              <a:spcBef>
                <a:spcPts val="0"/>
              </a:spcBef>
              <a:spcAft>
                <a:spcPts val="0"/>
              </a:spcAft>
              <a:buSzPts val="3000"/>
              <a:buNone/>
              <a:defRPr sz="2000" b="0" i="0" u="none" strike="noStrike" cap="none">
                <a:solidFill>
                  <a:schemeClr val="lt2"/>
                </a:solidFill>
                <a:latin typeface="Calibri"/>
                <a:ea typeface="Calibri"/>
                <a:cs typeface="Calibri"/>
                <a:sym typeface="Calibri"/>
              </a:defRPr>
            </a:lvl5pPr>
            <a:lvl6pPr marL="457200" marR="0" lvl="5"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6pPr>
            <a:lvl7pPr marL="914400" marR="0" lvl="6"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7pPr>
            <a:lvl8pPr marL="1371600" marR="0" lvl="7"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8pPr>
            <a:lvl9pPr marL="1828800" marR="0" lvl="8"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9pPr>
          </a:lstStyle>
          <a:p>
            <a:endParaRPr/>
          </a:p>
        </p:txBody>
      </p:sp>
      <p:sp>
        <p:nvSpPr>
          <p:cNvPr id="815" name="Google Shape;815;p89"/>
          <p:cNvSpPr txBox="1">
            <a:spLocks noGrp="1"/>
          </p:cNvSpPr>
          <p:nvPr>
            <p:ph type="subTitle" idx="1"/>
          </p:nvPr>
        </p:nvSpPr>
        <p:spPr>
          <a:xfrm>
            <a:off x="1828800" y="3886200"/>
            <a:ext cx="8534400" cy="17524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Clr>
                <a:schemeClr val="accent2"/>
              </a:buClr>
              <a:buSzPts val="2400"/>
              <a:buFont typeface="Noto Sans Symbols"/>
              <a:buNone/>
              <a:defRPr sz="2200" b="0" i="0" u="none" strike="noStrike" cap="none">
                <a:solidFill>
                  <a:schemeClr val="lt1"/>
                </a:solidFill>
                <a:latin typeface="Arial"/>
                <a:ea typeface="Arial"/>
                <a:cs typeface="Arial"/>
                <a:sym typeface="Arial"/>
              </a:defRPr>
            </a:lvl1pPr>
            <a:lvl2pPr marL="457200" marR="0" lvl="1" indent="0" algn="ctr" rtl="0">
              <a:spcBef>
                <a:spcPts val="600"/>
              </a:spcBef>
              <a:spcAft>
                <a:spcPts val="0"/>
              </a:spcAft>
              <a:buClr>
                <a:srgbClr val="888888"/>
              </a:buClr>
              <a:buSzPts val="1800"/>
              <a:buFont typeface="Merriweather Sans"/>
              <a:buNone/>
              <a:defRPr sz="1800" b="0" i="0" u="none" strike="noStrike" cap="none">
                <a:solidFill>
                  <a:srgbClr val="888888"/>
                </a:solidFill>
                <a:latin typeface="Arial"/>
                <a:ea typeface="Arial"/>
                <a:cs typeface="Arial"/>
                <a:sym typeface="Arial"/>
              </a:defRPr>
            </a:lvl2pPr>
            <a:lvl3pPr marL="914400" marR="0" lvl="2" indent="0" algn="ctr" rtl="0">
              <a:spcBef>
                <a:spcPts val="600"/>
              </a:spcBef>
              <a:spcAft>
                <a:spcPts val="0"/>
              </a:spcAft>
              <a:buClr>
                <a:srgbClr val="888888"/>
              </a:buClr>
              <a:buSzPts val="2400"/>
              <a:buFont typeface="Arial"/>
              <a:buNone/>
              <a:defRPr sz="1800" b="0" i="0" u="none" strike="noStrike" cap="none">
                <a:solidFill>
                  <a:srgbClr val="888888"/>
                </a:solidFill>
                <a:latin typeface="Arial"/>
                <a:ea typeface="Arial"/>
                <a:cs typeface="Arial"/>
                <a:sym typeface="Arial"/>
              </a:defRPr>
            </a:lvl3pPr>
            <a:lvl4pPr marL="1371600" marR="0" lvl="3" indent="0" algn="ctr" rtl="0">
              <a:spcBef>
                <a:spcPts val="528"/>
              </a:spcBef>
              <a:spcAft>
                <a:spcPts val="0"/>
              </a:spcAft>
              <a:buClr>
                <a:srgbClr val="888888"/>
              </a:buClr>
              <a:buSzPts val="1800"/>
              <a:buFont typeface="Merriweather Sans"/>
              <a:buNone/>
              <a:defRPr sz="1800" b="0" i="0" u="none" strike="noStrike" cap="none">
                <a:solidFill>
                  <a:srgbClr val="888888"/>
                </a:solidFill>
                <a:latin typeface="Arial"/>
                <a:ea typeface="Arial"/>
                <a:cs typeface="Arial"/>
                <a:sym typeface="Arial"/>
              </a:defRPr>
            </a:lvl4pPr>
            <a:lvl5pPr marL="1828800" marR="0" lvl="4" indent="0" algn="ctr" rtl="0">
              <a:spcBef>
                <a:spcPts val="528"/>
              </a:spcBef>
              <a:spcAft>
                <a:spcPts val="0"/>
              </a:spcAft>
              <a:buClr>
                <a:srgbClr val="888888"/>
              </a:buClr>
              <a:buSzPts val="1800"/>
              <a:buFont typeface="Merriweather Sans"/>
              <a:buNone/>
              <a:defRPr sz="1800" b="0" i="0" u="none" strike="noStrike" cap="none">
                <a:solidFill>
                  <a:srgbClr val="888888"/>
                </a:solidFill>
                <a:latin typeface="Arial"/>
                <a:ea typeface="Arial"/>
                <a:cs typeface="Arial"/>
                <a:sym typeface="Arial"/>
              </a:defRPr>
            </a:lvl5pPr>
            <a:lvl6pPr marL="2286000" marR="0" lvl="5" indent="0" algn="ctr" rtl="0">
              <a:spcBef>
                <a:spcPts val="528"/>
              </a:spcBef>
              <a:spcAft>
                <a:spcPts val="0"/>
              </a:spcAft>
              <a:buClr>
                <a:srgbClr val="888888"/>
              </a:buClr>
              <a:buSzPts val="1800"/>
              <a:buFont typeface="Merriweather Sans"/>
              <a:buNone/>
              <a:defRPr sz="2200" b="0" i="0" u="none" strike="noStrike" cap="none">
                <a:solidFill>
                  <a:srgbClr val="888888"/>
                </a:solidFill>
                <a:latin typeface="Helvetica Neue"/>
                <a:ea typeface="Helvetica Neue"/>
                <a:cs typeface="Helvetica Neue"/>
                <a:sym typeface="Helvetica Neue"/>
              </a:defRPr>
            </a:lvl6pPr>
            <a:lvl7pPr marL="2743200" marR="0" lvl="6" indent="0" algn="ctr" rtl="0">
              <a:spcBef>
                <a:spcPts val="400"/>
              </a:spcBef>
              <a:spcAft>
                <a:spcPts val="0"/>
              </a:spcAft>
              <a:buClr>
                <a:srgbClr val="888888"/>
              </a:buClr>
              <a:buSzPts val="18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8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800"/>
              <a:buFont typeface="Arial"/>
              <a:buNone/>
              <a:defRPr sz="2000" b="0" i="0" u="none" strike="noStrike" cap="none">
                <a:solidFill>
                  <a:srgbClr val="888888"/>
                </a:solidFill>
                <a:latin typeface="Arial"/>
                <a:ea typeface="Arial"/>
                <a:cs typeface="Arial"/>
                <a:sym typeface="Arial"/>
              </a:defRPr>
            </a:lvl9pPr>
          </a:lstStyle>
          <a:p>
            <a:endParaRPr/>
          </a:p>
        </p:txBody>
      </p:sp>
      <p:sp>
        <p:nvSpPr>
          <p:cNvPr id="816" name="Google Shape;816;p89"/>
          <p:cNvSpPr txBox="1">
            <a:spLocks noGrp="1"/>
          </p:cNvSpPr>
          <p:nvPr>
            <p:ph type="sldNum" idx="12"/>
          </p:nvPr>
        </p:nvSpPr>
        <p:spPr>
          <a:xfrm>
            <a:off x="11074401" y="6515100"/>
            <a:ext cx="658400" cy="228400"/>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1pPr>
            <a:lvl2pPr marL="0" marR="0" lvl="1"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2pPr>
            <a:lvl3pPr marL="0" marR="0" lvl="2"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3pPr>
            <a:lvl4pPr marL="0" marR="0" lvl="3"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4pPr>
            <a:lvl5pPr marL="0" marR="0" lvl="4"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5pPr>
            <a:lvl6pPr marL="0" marR="0" lvl="5"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6pPr>
            <a:lvl7pPr marL="0" marR="0" lvl="6"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7pPr>
            <a:lvl8pPr marL="0" marR="0" lvl="7"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8pPr>
            <a:lvl9pPr marL="0" marR="0" lvl="8"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98202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oxed with Content">
  <p:cSld name="Boxed with Content">
    <p:bg>
      <p:bgPr>
        <a:blipFill rotWithShape="1">
          <a:blip r:embed="rId2">
            <a:alphaModFix/>
          </a:blip>
          <a:stretch>
            <a:fillRect/>
          </a:stretch>
        </a:blipFill>
        <a:effectLst/>
      </p:bgPr>
    </p:bg>
    <p:spTree>
      <p:nvGrpSpPr>
        <p:cNvPr id="1" name="Shape 817"/>
        <p:cNvGrpSpPr/>
        <p:nvPr/>
      </p:nvGrpSpPr>
      <p:grpSpPr>
        <a:xfrm>
          <a:off x="0" y="0"/>
          <a:ext cx="0" cy="0"/>
          <a:chOff x="0" y="0"/>
          <a:chExt cx="0" cy="0"/>
        </a:xfrm>
      </p:grpSpPr>
      <p:sp>
        <p:nvSpPr>
          <p:cNvPr id="818" name="Google Shape;818;p90"/>
          <p:cNvSpPr txBox="1">
            <a:spLocks noGrp="1"/>
          </p:cNvSpPr>
          <p:nvPr>
            <p:ph type="title"/>
          </p:nvPr>
        </p:nvSpPr>
        <p:spPr>
          <a:xfrm>
            <a:off x="609600" y="396875"/>
            <a:ext cx="10972800" cy="10508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000"/>
              <a:buFont typeface="Arial"/>
              <a:buNone/>
              <a:defRPr sz="1800"/>
            </a:lvl2pPr>
            <a:lvl3pPr marL="0" marR="0" lvl="2" indent="0" algn="l" rtl="0">
              <a:spcBef>
                <a:spcPts val="0"/>
              </a:spcBef>
              <a:spcAft>
                <a:spcPts val="0"/>
              </a:spcAft>
              <a:buSzPts val="3000"/>
              <a:buNone/>
              <a:defRPr sz="1800"/>
            </a:lvl3pPr>
            <a:lvl4pPr marL="0" marR="0" lvl="3" indent="0" algn="l" rtl="0">
              <a:spcBef>
                <a:spcPts val="0"/>
              </a:spcBef>
              <a:spcAft>
                <a:spcPts val="0"/>
              </a:spcAft>
              <a:buSzPts val="3000"/>
              <a:buNone/>
              <a:defRPr sz="1800"/>
            </a:lvl4pPr>
            <a:lvl5pPr marL="0" marR="0" lvl="4" indent="0" algn="l" rtl="0">
              <a:spcBef>
                <a:spcPts val="0"/>
              </a:spcBef>
              <a:spcAft>
                <a:spcPts val="0"/>
              </a:spcAft>
              <a:buSzPts val="3000"/>
              <a:buNone/>
              <a:defRPr sz="1800"/>
            </a:lvl5pPr>
            <a:lvl6pPr marL="457200" marR="0" lvl="5" indent="0" algn="l" rtl="0">
              <a:spcBef>
                <a:spcPts val="0"/>
              </a:spcBef>
              <a:spcAft>
                <a:spcPts val="0"/>
              </a:spcAft>
              <a:buSzPts val="3000"/>
              <a:buNone/>
              <a:defRPr sz="1800"/>
            </a:lvl6pPr>
            <a:lvl7pPr marL="914400" marR="0" lvl="6" indent="0" algn="l" rtl="0">
              <a:spcBef>
                <a:spcPts val="0"/>
              </a:spcBef>
              <a:spcAft>
                <a:spcPts val="0"/>
              </a:spcAft>
              <a:buSzPts val="3000"/>
              <a:buNone/>
              <a:defRPr sz="1800"/>
            </a:lvl7pPr>
            <a:lvl8pPr marL="1371600" marR="0" lvl="7" indent="0" algn="l" rtl="0">
              <a:spcBef>
                <a:spcPts val="0"/>
              </a:spcBef>
              <a:spcAft>
                <a:spcPts val="0"/>
              </a:spcAft>
              <a:buSzPts val="3000"/>
              <a:buNone/>
              <a:defRPr sz="1800"/>
            </a:lvl8pPr>
            <a:lvl9pPr marL="1828800" marR="0" lvl="8" indent="0" algn="l" rtl="0">
              <a:spcBef>
                <a:spcPts val="0"/>
              </a:spcBef>
              <a:spcAft>
                <a:spcPts val="0"/>
              </a:spcAft>
              <a:buSzPts val="3000"/>
              <a:buNone/>
              <a:defRPr sz="1800"/>
            </a:lvl9pPr>
          </a:lstStyle>
          <a:p>
            <a:endParaRPr/>
          </a:p>
        </p:txBody>
      </p:sp>
      <p:sp>
        <p:nvSpPr>
          <p:cNvPr id="819" name="Google Shape;819;p90"/>
          <p:cNvSpPr txBox="1">
            <a:spLocks noGrp="1"/>
          </p:cNvSpPr>
          <p:nvPr>
            <p:ph type="body" idx="1"/>
          </p:nvPr>
        </p:nvSpPr>
        <p:spPr>
          <a:xfrm>
            <a:off x="609600" y="1722433"/>
            <a:ext cx="10972800" cy="45260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chemeClr val="accent2"/>
              </a:buClr>
              <a:buSzPts val="1400"/>
              <a:buFont typeface="Noto Sans Symbols"/>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rgbClr val="606060"/>
              </a:buClr>
              <a:buSzPts val="1400"/>
              <a:buFont typeface="Merriweather"/>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60606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606060"/>
              </a:buClr>
              <a:buSzPts val="1400"/>
              <a:buFont typeface="Merriweather"/>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606060"/>
              </a:buClr>
              <a:buSzPts val="1400"/>
              <a:buFont typeface="Merriweather"/>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606060"/>
              </a:buClr>
              <a:buSzPts val="1400"/>
              <a:buFont typeface="Merriweather"/>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82640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ransition">
  <p:cSld name="Transition">
    <p:bg>
      <p:bgPr>
        <a:blipFill rotWithShape="1">
          <a:blip r:embed="rId2">
            <a:alphaModFix/>
          </a:blip>
          <a:stretch>
            <a:fillRect/>
          </a:stretch>
        </a:blipFill>
        <a:effectLst/>
      </p:bgPr>
    </p:bg>
    <p:spTree>
      <p:nvGrpSpPr>
        <p:cNvPr id="1" name="Shape 820"/>
        <p:cNvGrpSpPr/>
        <p:nvPr/>
      </p:nvGrpSpPr>
      <p:grpSpPr>
        <a:xfrm>
          <a:off x="0" y="0"/>
          <a:ext cx="0" cy="0"/>
          <a:chOff x="0" y="0"/>
          <a:chExt cx="0" cy="0"/>
        </a:xfrm>
      </p:grpSpPr>
      <p:sp>
        <p:nvSpPr>
          <p:cNvPr id="821" name="Google Shape;821;p91"/>
          <p:cNvSpPr txBox="1">
            <a:spLocks noGrp="1"/>
          </p:cNvSpPr>
          <p:nvPr>
            <p:ph type="ctrTitle"/>
          </p:nvPr>
        </p:nvSpPr>
        <p:spPr>
          <a:xfrm>
            <a:off x="914400" y="2693987"/>
            <a:ext cx="10363200" cy="1470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3000"/>
              <a:buNone/>
              <a:defRPr sz="4000" b="1" i="0" u="none" strike="noStrike" cap="none">
                <a:solidFill>
                  <a:schemeClr val="accent2"/>
                </a:solidFill>
                <a:latin typeface="Arial"/>
                <a:ea typeface="Arial"/>
                <a:cs typeface="Arial"/>
                <a:sym typeface="Arial"/>
              </a:defRPr>
            </a:lvl1pPr>
            <a:lvl2pPr marL="0" marR="0" lvl="1" indent="0" algn="l" rtl="0">
              <a:spcBef>
                <a:spcPts val="0"/>
              </a:spcBef>
              <a:spcAft>
                <a:spcPts val="0"/>
              </a:spcAft>
              <a:buSzPts val="3000"/>
              <a:buNone/>
              <a:defRPr sz="2000" b="0" i="0" u="none" strike="noStrike" cap="none">
                <a:solidFill>
                  <a:schemeClr val="lt2"/>
                </a:solidFill>
                <a:latin typeface="Calibri"/>
                <a:ea typeface="Calibri"/>
                <a:cs typeface="Calibri"/>
                <a:sym typeface="Calibri"/>
              </a:defRPr>
            </a:lvl2pPr>
            <a:lvl3pPr marL="0" marR="0" lvl="2" indent="0" algn="l" rtl="0">
              <a:spcBef>
                <a:spcPts val="0"/>
              </a:spcBef>
              <a:spcAft>
                <a:spcPts val="0"/>
              </a:spcAft>
              <a:buSzPts val="3000"/>
              <a:buNone/>
              <a:defRPr sz="2000" b="0" i="0" u="none" strike="noStrike" cap="none">
                <a:solidFill>
                  <a:schemeClr val="lt2"/>
                </a:solidFill>
                <a:latin typeface="Calibri"/>
                <a:ea typeface="Calibri"/>
                <a:cs typeface="Calibri"/>
                <a:sym typeface="Calibri"/>
              </a:defRPr>
            </a:lvl3pPr>
            <a:lvl4pPr marL="0" marR="0" lvl="3" indent="0" algn="l" rtl="0">
              <a:spcBef>
                <a:spcPts val="0"/>
              </a:spcBef>
              <a:spcAft>
                <a:spcPts val="0"/>
              </a:spcAft>
              <a:buSzPts val="3000"/>
              <a:buNone/>
              <a:defRPr sz="2000" b="0" i="0" u="none" strike="noStrike" cap="none">
                <a:solidFill>
                  <a:schemeClr val="lt2"/>
                </a:solidFill>
                <a:latin typeface="Calibri"/>
                <a:ea typeface="Calibri"/>
                <a:cs typeface="Calibri"/>
                <a:sym typeface="Calibri"/>
              </a:defRPr>
            </a:lvl4pPr>
            <a:lvl5pPr marL="0" marR="0" lvl="4" indent="0" algn="l" rtl="0">
              <a:spcBef>
                <a:spcPts val="0"/>
              </a:spcBef>
              <a:spcAft>
                <a:spcPts val="0"/>
              </a:spcAft>
              <a:buSzPts val="3000"/>
              <a:buNone/>
              <a:defRPr sz="2000" b="0" i="0" u="none" strike="noStrike" cap="none">
                <a:solidFill>
                  <a:schemeClr val="lt2"/>
                </a:solidFill>
                <a:latin typeface="Calibri"/>
                <a:ea typeface="Calibri"/>
                <a:cs typeface="Calibri"/>
                <a:sym typeface="Calibri"/>
              </a:defRPr>
            </a:lvl5pPr>
            <a:lvl6pPr marL="457200" marR="0" lvl="5"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6pPr>
            <a:lvl7pPr marL="914400" marR="0" lvl="6"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7pPr>
            <a:lvl8pPr marL="1371600" marR="0" lvl="7"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8pPr>
            <a:lvl9pPr marL="1828800" marR="0" lvl="8"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595885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rotWithShape="1">
          <a:blip r:embed="rId2">
            <a:alphaModFix/>
          </a:blip>
          <a:stretch>
            <a:fillRect/>
          </a:stretch>
        </a:blipFill>
        <a:effectLst/>
      </p:bgPr>
    </p:bg>
    <p:spTree>
      <p:nvGrpSpPr>
        <p:cNvPr id="1" name="Shape 822"/>
        <p:cNvGrpSpPr/>
        <p:nvPr/>
      </p:nvGrpSpPr>
      <p:grpSpPr>
        <a:xfrm>
          <a:off x="0" y="0"/>
          <a:ext cx="0" cy="0"/>
          <a:chOff x="0" y="0"/>
          <a:chExt cx="0" cy="0"/>
        </a:xfrm>
      </p:grpSpPr>
      <p:sp>
        <p:nvSpPr>
          <p:cNvPr id="823" name="Google Shape;823;p92"/>
          <p:cNvSpPr txBox="1"/>
          <p:nvPr/>
        </p:nvSpPr>
        <p:spPr>
          <a:xfrm>
            <a:off x="457200" y="6515100"/>
            <a:ext cx="3962400" cy="228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chemeClr val="lt2"/>
              </a:buClr>
              <a:buFont typeface="Calibri"/>
              <a:buNone/>
            </a:pPr>
            <a:r>
              <a:rPr lang="en" sz="1000" b="0" i="0" u="none" strike="noStrike" cap="none">
                <a:solidFill>
                  <a:schemeClr val="lt2"/>
                </a:solidFill>
                <a:latin typeface="Calibri"/>
                <a:ea typeface="Calibri"/>
                <a:cs typeface="Calibri"/>
                <a:sym typeface="Calibri"/>
              </a:rPr>
              <a:t>WHIRLPOOL CORPORATION ▪ CONFIDENTIAL</a:t>
            </a:r>
            <a:endParaRPr sz="1800"/>
          </a:p>
        </p:txBody>
      </p:sp>
      <p:sp>
        <p:nvSpPr>
          <p:cNvPr id="824" name="Google Shape;824;p92"/>
          <p:cNvSpPr txBox="1">
            <a:spLocks noGrp="1"/>
          </p:cNvSpPr>
          <p:nvPr>
            <p:ph type="ctrTitle"/>
          </p:nvPr>
        </p:nvSpPr>
        <p:spPr>
          <a:xfrm>
            <a:off x="914400" y="2693985"/>
            <a:ext cx="10363200" cy="14700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rgbClr val="000000"/>
              </a:buClr>
              <a:buSzPts val="3000"/>
              <a:buFont typeface="Arial"/>
              <a:buNone/>
              <a:defRPr sz="4000" b="0" i="0" u="none" strike="noStrike" cap="none">
                <a:solidFill>
                  <a:srgbClr val="CC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3000"/>
              <a:buFont typeface="Arial"/>
              <a:buNone/>
              <a:defRPr sz="2000" b="0" i="0" u="none" strike="noStrike" cap="none">
                <a:solidFill>
                  <a:schemeClr val="lt2"/>
                </a:solidFill>
                <a:latin typeface="Calibri"/>
                <a:ea typeface="Calibri"/>
                <a:cs typeface="Calibri"/>
                <a:sym typeface="Calibri"/>
              </a:defRPr>
            </a:lvl2pPr>
            <a:lvl3pPr marL="0" marR="0" lvl="2" indent="0" algn="l" rtl="0">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3pPr>
            <a:lvl4pPr marL="0" marR="0" lvl="3" indent="0" algn="l" rtl="0">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4pPr>
            <a:lvl5pPr marL="0" marR="0" lvl="4" indent="0" algn="l" rtl="0">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5pPr>
            <a:lvl6pPr marL="457200" marR="0" lvl="5" indent="0" algn="l" rtl="0">
              <a:spcBef>
                <a:spcPts val="0"/>
              </a:spcBef>
              <a:spcAft>
                <a:spcPts val="0"/>
              </a:spcAft>
              <a:buClr>
                <a:schemeClr val="lt2"/>
              </a:buClr>
              <a:buSzPts val="3000"/>
              <a:buFont typeface="Calibri"/>
              <a:buNone/>
              <a:defRPr sz="2400" b="0" i="0" u="none" strike="noStrike" cap="none">
                <a:solidFill>
                  <a:schemeClr val="lt2"/>
                </a:solidFill>
                <a:latin typeface="Calibri"/>
                <a:ea typeface="Calibri"/>
                <a:cs typeface="Calibri"/>
                <a:sym typeface="Calibri"/>
              </a:defRPr>
            </a:lvl6pPr>
            <a:lvl7pPr marL="914400" marR="0" lvl="6" indent="0" algn="l" rtl="0">
              <a:spcBef>
                <a:spcPts val="0"/>
              </a:spcBef>
              <a:spcAft>
                <a:spcPts val="0"/>
              </a:spcAft>
              <a:buClr>
                <a:schemeClr val="lt2"/>
              </a:buClr>
              <a:buSzPts val="3000"/>
              <a:buFont typeface="Calibri"/>
              <a:buNone/>
              <a:defRPr sz="2400" b="0" i="0" u="none" strike="noStrike" cap="none">
                <a:solidFill>
                  <a:schemeClr val="lt2"/>
                </a:solidFill>
                <a:latin typeface="Calibri"/>
                <a:ea typeface="Calibri"/>
                <a:cs typeface="Calibri"/>
                <a:sym typeface="Calibri"/>
              </a:defRPr>
            </a:lvl7pPr>
            <a:lvl8pPr marL="1371600" marR="0" lvl="7" indent="0" algn="l" rtl="0">
              <a:spcBef>
                <a:spcPts val="0"/>
              </a:spcBef>
              <a:spcAft>
                <a:spcPts val="0"/>
              </a:spcAft>
              <a:buClr>
                <a:schemeClr val="lt2"/>
              </a:buClr>
              <a:buSzPts val="3000"/>
              <a:buFont typeface="Calibri"/>
              <a:buNone/>
              <a:defRPr sz="2400" b="0" i="0" u="none" strike="noStrike" cap="none">
                <a:solidFill>
                  <a:schemeClr val="lt2"/>
                </a:solidFill>
                <a:latin typeface="Calibri"/>
                <a:ea typeface="Calibri"/>
                <a:cs typeface="Calibri"/>
                <a:sym typeface="Calibri"/>
              </a:defRPr>
            </a:lvl8pPr>
            <a:lvl9pPr marL="1828800" marR="0" lvl="8" indent="0" algn="l" rtl="0">
              <a:spcBef>
                <a:spcPts val="0"/>
              </a:spcBef>
              <a:spcAft>
                <a:spcPts val="0"/>
              </a:spcAft>
              <a:buClr>
                <a:schemeClr val="lt2"/>
              </a:buClr>
              <a:buSzPts val="3000"/>
              <a:buFont typeface="Calibri"/>
              <a:buNone/>
              <a:defRPr sz="2400" b="0" i="0" u="none" strike="noStrike" cap="none">
                <a:solidFill>
                  <a:schemeClr val="lt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77948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No Box with Content">
  <p:cSld name="No Box with Content">
    <p:bg>
      <p:bgPr>
        <a:blipFill rotWithShape="1">
          <a:blip r:embed="rId2">
            <a:alphaModFix/>
          </a:blip>
          <a:stretch>
            <a:fillRect/>
          </a:stretch>
        </a:blipFill>
        <a:effectLst/>
      </p:bgPr>
    </p:bg>
    <p:spTree>
      <p:nvGrpSpPr>
        <p:cNvPr id="1" name="Shape 825"/>
        <p:cNvGrpSpPr/>
        <p:nvPr/>
      </p:nvGrpSpPr>
      <p:grpSpPr>
        <a:xfrm>
          <a:off x="0" y="0"/>
          <a:ext cx="0" cy="0"/>
          <a:chOff x="0" y="0"/>
          <a:chExt cx="0" cy="0"/>
        </a:xfrm>
      </p:grpSpPr>
      <p:sp>
        <p:nvSpPr>
          <p:cNvPr id="826" name="Google Shape;826;p93"/>
          <p:cNvSpPr txBox="1">
            <a:spLocks noGrp="1"/>
          </p:cNvSpPr>
          <p:nvPr>
            <p:ph type="title"/>
          </p:nvPr>
        </p:nvSpPr>
        <p:spPr>
          <a:xfrm>
            <a:off x="609600" y="396876"/>
            <a:ext cx="10972800" cy="10508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3000"/>
              <a:buNone/>
              <a:defRPr sz="3000" b="1" i="0" u="none" strike="noStrike" cap="none">
                <a:solidFill>
                  <a:srgbClr val="606060"/>
                </a:solidFill>
                <a:latin typeface="Arial"/>
                <a:ea typeface="Arial"/>
                <a:cs typeface="Arial"/>
                <a:sym typeface="Arial"/>
              </a:defRPr>
            </a:lvl1pPr>
            <a:lvl2pPr marL="0" marR="0" lvl="1" indent="0" algn="l" rtl="0">
              <a:spcBef>
                <a:spcPts val="0"/>
              </a:spcBef>
              <a:spcAft>
                <a:spcPts val="0"/>
              </a:spcAft>
              <a:buSzPts val="3000"/>
              <a:buNone/>
              <a:defRPr sz="2000" b="0" i="0" u="none" strike="noStrike" cap="none">
                <a:solidFill>
                  <a:schemeClr val="lt2"/>
                </a:solidFill>
                <a:latin typeface="Calibri"/>
                <a:ea typeface="Calibri"/>
                <a:cs typeface="Calibri"/>
                <a:sym typeface="Calibri"/>
              </a:defRPr>
            </a:lvl2pPr>
            <a:lvl3pPr marL="0" marR="0" lvl="2" indent="0" algn="l" rtl="0">
              <a:spcBef>
                <a:spcPts val="0"/>
              </a:spcBef>
              <a:spcAft>
                <a:spcPts val="0"/>
              </a:spcAft>
              <a:buSzPts val="3000"/>
              <a:buNone/>
              <a:defRPr sz="2000" b="0" i="0" u="none" strike="noStrike" cap="none">
                <a:solidFill>
                  <a:schemeClr val="lt2"/>
                </a:solidFill>
                <a:latin typeface="Calibri"/>
                <a:ea typeface="Calibri"/>
                <a:cs typeface="Calibri"/>
                <a:sym typeface="Calibri"/>
              </a:defRPr>
            </a:lvl3pPr>
            <a:lvl4pPr marL="0" marR="0" lvl="3" indent="0" algn="l" rtl="0">
              <a:spcBef>
                <a:spcPts val="0"/>
              </a:spcBef>
              <a:spcAft>
                <a:spcPts val="0"/>
              </a:spcAft>
              <a:buSzPts val="3000"/>
              <a:buNone/>
              <a:defRPr sz="2000" b="0" i="0" u="none" strike="noStrike" cap="none">
                <a:solidFill>
                  <a:schemeClr val="lt2"/>
                </a:solidFill>
                <a:latin typeface="Calibri"/>
                <a:ea typeface="Calibri"/>
                <a:cs typeface="Calibri"/>
                <a:sym typeface="Calibri"/>
              </a:defRPr>
            </a:lvl4pPr>
            <a:lvl5pPr marL="0" marR="0" lvl="4" indent="0" algn="l" rtl="0">
              <a:spcBef>
                <a:spcPts val="0"/>
              </a:spcBef>
              <a:spcAft>
                <a:spcPts val="0"/>
              </a:spcAft>
              <a:buSzPts val="3000"/>
              <a:buNone/>
              <a:defRPr sz="2000" b="0" i="0" u="none" strike="noStrike" cap="none">
                <a:solidFill>
                  <a:schemeClr val="lt2"/>
                </a:solidFill>
                <a:latin typeface="Calibri"/>
                <a:ea typeface="Calibri"/>
                <a:cs typeface="Calibri"/>
                <a:sym typeface="Calibri"/>
              </a:defRPr>
            </a:lvl5pPr>
            <a:lvl6pPr marL="457200" marR="0" lvl="5"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6pPr>
            <a:lvl7pPr marL="914400" marR="0" lvl="6"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7pPr>
            <a:lvl8pPr marL="1371600" marR="0" lvl="7"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8pPr>
            <a:lvl9pPr marL="1828800" marR="0" lvl="8" indent="0" algn="l" rtl="0">
              <a:spcBef>
                <a:spcPts val="0"/>
              </a:spcBef>
              <a:spcAft>
                <a:spcPts val="0"/>
              </a:spcAft>
              <a:buSzPts val="3000"/>
              <a:buNone/>
              <a:defRPr sz="2400" b="0" i="0" u="none" strike="noStrike" cap="none">
                <a:solidFill>
                  <a:schemeClr val="lt2"/>
                </a:solidFill>
                <a:latin typeface="Calibri"/>
                <a:ea typeface="Calibri"/>
                <a:cs typeface="Calibri"/>
                <a:sym typeface="Calibri"/>
              </a:defRPr>
            </a:lvl9pPr>
          </a:lstStyle>
          <a:p>
            <a:endParaRPr/>
          </a:p>
        </p:txBody>
      </p:sp>
      <p:sp>
        <p:nvSpPr>
          <p:cNvPr id="827" name="Google Shape;827;p93"/>
          <p:cNvSpPr txBox="1">
            <a:spLocks noGrp="1"/>
          </p:cNvSpPr>
          <p:nvPr>
            <p:ph type="body" idx="1"/>
          </p:nvPr>
        </p:nvSpPr>
        <p:spPr>
          <a:xfrm>
            <a:off x="609600" y="1722437"/>
            <a:ext cx="10972800" cy="4526000"/>
          </a:xfrm>
          <a:prstGeom prst="rect">
            <a:avLst/>
          </a:prstGeom>
          <a:noFill/>
          <a:ln>
            <a:noFill/>
          </a:ln>
        </p:spPr>
        <p:txBody>
          <a:bodyPr spcFirstLastPara="1" wrap="square" lIns="91425" tIns="91425" rIns="91425" bIns="91425" anchor="t" anchorCtr="0"/>
          <a:lstStyle>
            <a:lvl1pPr marL="457200" marR="0" lvl="0" indent="-342900" algn="l" rtl="0">
              <a:spcBef>
                <a:spcPts val="0"/>
              </a:spcBef>
              <a:spcAft>
                <a:spcPts val="0"/>
              </a:spcAft>
              <a:buClr>
                <a:schemeClr val="accent2"/>
              </a:buClr>
              <a:buSzPts val="1800"/>
              <a:buFont typeface="Noto Sans Symbols"/>
              <a:buChar char="▪"/>
              <a:defRPr sz="1800" b="0" i="0" u="none" strike="noStrike" cap="none">
                <a:solidFill>
                  <a:srgbClr val="606060"/>
                </a:solidFill>
                <a:latin typeface="Arial"/>
                <a:ea typeface="Arial"/>
                <a:cs typeface="Arial"/>
                <a:sym typeface="Arial"/>
              </a:defRPr>
            </a:lvl1pPr>
            <a:lvl2pPr marL="914400" marR="0" lvl="1" indent="-342900" algn="l" rtl="0">
              <a:spcBef>
                <a:spcPts val="600"/>
              </a:spcBef>
              <a:spcAft>
                <a:spcPts val="0"/>
              </a:spcAft>
              <a:buClr>
                <a:srgbClr val="606060"/>
              </a:buClr>
              <a:buSzPts val="1800"/>
              <a:buFont typeface="Merriweather Sans"/>
              <a:buChar char="‑"/>
              <a:defRPr sz="1800" b="0" i="0" u="none" strike="noStrike" cap="none">
                <a:solidFill>
                  <a:srgbClr val="606060"/>
                </a:solidFill>
                <a:latin typeface="Arial"/>
                <a:ea typeface="Arial"/>
                <a:cs typeface="Arial"/>
                <a:sym typeface="Arial"/>
              </a:defRPr>
            </a:lvl2pPr>
            <a:lvl3pPr marL="1371600" marR="0" lvl="2" indent="-342900" algn="l" rtl="0">
              <a:spcBef>
                <a:spcPts val="600"/>
              </a:spcBef>
              <a:spcAft>
                <a:spcPts val="0"/>
              </a:spcAft>
              <a:buClr>
                <a:srgbClr val="606060"/>
              </a:buClr>
              <a:buSzPts val="1800"/>
              <a:buFont typeface="Arial"/>
              <a:buChar char="•"/>
              <a:defRPr sz="1800" b="0" i="0" u="none" strike="noStrike" cap="none">
                <a:solidFill>
                  <a:srgbClr val="606060"/>
                </a:solidFill>
                <a:latin typeface="Arial"/>
                <a:ea typeface="Arial"/>
                <a:cs typeface="Arial"/>
                <a:sym typeface="Arial"/>
              </a:defRPr>
            </a:lvl3pPr>
            <a:lvl4pPr marL="1828800" marR="0" lvl="3" indent="-342900" algn="l" rtl="0">
              <a:spcBef>
                <a:spcPts val="528"/>
              </a:spcBef>
              <a:spcAft>
                <a:spcPts val="0"/>
              </a:spcAft>
              <a:buClr>
                <a:srgbClr val="606060"/>
              </a:buClr>
              <a:buSzPts val="1800"/>
              <a:buFont typeface="Merriweather Sans"/>
              <a:buChar char="‑"/>
              <a:defRPr sz="1800" b="0" i="0" u="none" strike="noStrike" cap="none">
                <a:solidFill>
                  <a:srgbClr val="606060"/>
                </a:solidFill>
                <a:latin typeface="Arial"/>
                <a:ea typeface="Arial"/>
                <a:cs typeface="Arial"/>
                <a:sym typeface="Arial"/>
              </a:defRPr>
            </a:lvl4pPr>
            <a:lvl5pPr marL="2286000" marR="0" lvl="4" indent="-342900" algn="l" rtl="0">
              <a:spcBef>
                <a:spcPts val="528"/>
              </a:spcBef>
              <a:spcAft>
                <a:spcPts val="0"/>
              </a:spcAft>
              <a:buClr>
                <a:srgbClr val="606060"/>
              </a:buClr>
              <a:buSzPts val="1800"/>
              <a:buFont typeface="Merriweather Sans"/>
              <a:buChar char="»"/>
              <a:defRPr sz="1800" b="0" i="0" u="none" strike="noStrike" cap="none">
                <a:solidFill>
                  <a:srgbClr val="606060"/>
                </a:solidFill>
                <a:latin typeface="Arial"/>
                <a:ea typeface="Arial"/>
                <a:cs typeface="Arial"/>
                <a:sym typeface="Arial"/>
              </a:defRPr>
            </a:lvl5pPr>
            <a:lvl6pPr marL="2743200" marR="0" lvl="5" indent="-368300" algn="l" rtl="0">
              <a:spcBef>
                <a:spcPts val="528"/>
              </a:spcBef>
              <a:spcAft>
                <a:spcPts val="0"/>
              </a:spcAft>
              <a:buClr>
                <a:srgbClr val="606060"/>
              </a:buClr>
              <a:buSzPts val="2200"/>
              <a:buFont typeface="Merriweather Sans"/>
              <a:buChar char="»"/>
              <a:defRPr sz="2200" b="0" i="0" u="none" strike="noStrike" cap="none">
                <a:solidFill>
                  <a:srgbClr val="606060"/>
                </a:solidFill>
                <a:latin typeface="Helvetica Neue"/>
                <a:ea typeface="Helvetica Neue"/>
                <a:cs typeface="Helvetica Neue"/>
                <a:sym typeface="Helvetica Neue"/>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28" name="Google Shape;828;p93"/>
          <p:cNvSpPr txBox="1">
            <a:spLocks noGrp="1"/>
          </p:cNvSpPr>
          <p:nvPr>
            <p:ph type="sldNum" idx="12"/>
          </p:nvPr>
        </p:nvSpPr>
        <p:spPr>
          <a:xfrm>
            <a:off x="11074401" y="6515100"/>
            <a:ext cx="658400" cy="228400"/>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1pPr>
            <a:lvl2pPr marL="0" marR="0" lvl="1"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2pPr>
            <a:lvl3pPr marL="0" marR="0" lvl="2"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3pPr>
            <a:lvl4pPr marL="0" marR="0" lvl="3"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4pPr>
            <a:lvl5pPr marL="0" marR="0" lvl="4"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5pPr>
            <a:lvl6pPr marL="0" marR="0" lvl="5"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6pPr>
            <a:lvl7pPr marL="0" marR="0" lvl="6"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7pPr>
            <a:lvl8pPr marL="0" marR="0" lvl="7"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8pPr>
            <a:lvl9pPr marL="0" marR="0" lvl="8" indent="0" algn="r" rtl="0">
              <a:spcBef>
                <a:spcPts val="0"/>
              </a:spcBef>
              <a:spcAft>
                <a:spcPts val="0"/>
              </a:spcAft>
              <a:buNone/>
              <a:defRPr sz="1000" b="0" i="0" u="none" strike="noStrike" cap="none">
                <a:solidFill>
                  <a:srgbClr val="B2B2B2"/>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85693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29"/>
        <p:cNvGrpSpPr/>
        <p:nvPr/>
      </p:nvGrpSpPr>
      <p:grpSpPr>
        <a:xfrm>
          <a:off x="0" y="0"/>
          <a:ext cx="0" cy="0"/>
          <a:chOff x="0" y="0"/>
          <a:chExt cx="0" cy="0"/>
        </a:xfrm>
      </p:grpSpPr>
      <p:sp>
        <p:nvSpPr>
          <p:cNvPr id="830" name="Google Shape;830;p94"/>
          <p:cNvSpPr/>
          <p:nvPr/>
        </p:nvSpPr>
        <p:spPr>
          <a:xfrm flipH="1">
            <a:off x="10995200" y="5661233"/>
            <a:ext cx="1196800" cy="11968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1" name="Google Shape;831;p94"/>
          <p:cNvSpPr/>
          <p:nvPr/>
        </p:nvSpPr>
        <p:spPr>
          <a:xfrm flipH="1">
            <a:off x="10995200" y="5661167"/>
            <a:ext cx="1196800" cy="11968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2" name="Google Shape;832;p94"/>
          <p:cNvSpPr txBox="1">
            <a:spLocks noGrp="1"/>
          </p:cNvSpPr>
          <p:nvPr>
            <p:ph type="ctrTitle"/>
          </p:nvPr>
        </p:nvSpPr>
        <p:spPr>
          <a:xfrm>
            <a:off x="520700" y="2425700"/>
            <a:ext cx="10962800" cy="1244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33" name="Google Shape;833;p94"/>
          <p:cNvSpPr txBox="1">
            <a:spLocks noGrp="1"/>
          </p:cNvSpPr>
          <p:nvPr>
            <p:ph type="subTitle" idx="1"/>
          </p:nvPr>
        </p:nvSpPr>
        <p:spPr>
          <a:xfrm>
            <a:off x="520700" y="3718840"/>
            <a:ext cx="10962800" cy="577200"/>
          </a:xfrm>
          <a:prstGeom prst="rect">
            <a:avLst/>
          </a:prstGeom>
        </p:spPr>
        <p:txBody>
          <a:bodyPr spcFirstLastPara="1" wrap="square" lIns="91425" tIns="91425" rIns="91425" bIns="91425" anchor="t" anchorCtr="0"/>
          <a:lstStyle>
            <a:lvl1pPr lvl="0" rtl="0">
              <a:lnSpc>
                <a:spcPct val="100000"/>
              </a:lnSpc>
              <a:spcBef>
                <a:spcPts val="600"/>
              </a:spcBef>
              <a:spcAft>
                <a:spcPts val="0"/>
              </a:spcAft>
              <a:buClr>
                <a:schemeClr val="lt1"/>
              </a:buClr>
              <a:buSzPts val="24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834" name="Google Shape;834;p9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39319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WP Two Column Basic">
  <p:cSld name="1_WP Two Column Basic">
    <p:spTree>
      <p:nvGrpSpPr>
        <p:cNvPr id="1" name="Shape 835"/>
        <p:cNvGrpSpPr/>
        <p:nvPr/>
      </p:nvGrpSpPr>
      <p:grpSpPr>
        <a:xfrm>
          <a:off x="0" y="0"/>
          <a:ext cx="0" cy="0"/>
          <a:chOff x="0" y="0"/>
          <a:chExt cx="0" cy="0"/>
        </a:xfrm>
      </p:grpSpPr>
      <p:sp>
        <p:nvSpPr>
          <p:cNvPr id="836" name="Google Shape;836;p95"/>
          <p:cNvSpPr txBox="1"/>
          <p:nvPr/>
        </p:nvSpPr>
        <p:spPr>
          <a:xfrm>
            <a:off x="457200" y="6515100"/>
            <a:ext cx="3962400" cy="2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2"/>
              </a:buClr>
              <a:buFont typeface="Calibri"/>
              <a:buNone/>
            </a:pPr>
            <a:r>
              <a:rPr lang="en" sz="1000" b="0" i="0" u="none" strike="noStrike" cap="none">
                <a:solidFill>
                  <a:schemeClr val="lt2"/>
                </a:solidFill>
                <a:latin typeface="Calibri"/>
                <a:ea typeface="Calibri"/>
                <a:cs typeface="Calibri"/>
                <a:sym typeface="Calibri"/>
              </a:rPr>
              <a:t>WHIRLPOOL CORPORATION ▪ CONFIDENTIAL</a:t>
            </a:r>
            <a:endParaRPr sz="1800"/>
          </a:p>
        </p:txBody>
      </p:sp>
      <p:cxnSp>
        <p:nvCxnSpPr>
          <p:cNvPr id="837" name="Google Shape;837;p95"/>
          <p:cNvCxnSpPr/>
          <p:nvPr/>
        </p:nvCxnSpPr>
        <p:spPr>
          <a:xfrm>
            <a:off x="457200" y="227012"/>
            <a:ext cx="10058400" cy="1600"/>
          </a:xfrm>
          <a:prstGeom prst="straightConnector1">
            <a:avLst/>
          </a:prstGeom>
          <a:noFill/>
          <a:ln w="9525" cap="flat" cmpd="sng">
            <a:solidFill>
              <a:srgbClr val="58595B"/>
            </a:solidFill>
            <a:prstDash val="solid"/>
            <a:round/>
            <a:headEnd type="none" w="sm" len="sm"/>
            <a:tailEnd type="none" w="sm" len="sm"/>
          </a:ln>
        </p:spPr>
      </p:cxnSp>
      <p:pic>
        <p:nvPicPr>
          <p:cNvPr id="838" name="Google Shape;838;p95" descr="WhirlpoolCorporation_2C_B.jpg"/>
          <p:cNvPicPr preferRelativeResize="0"/>
          <p:nvPr/>
        </p:nvPicPr>
        <p:blipFill rotWithShape="1">
          <a:blip r:embed="rId2">
            <a:alphaModFix/>
          </a:blip>
          <a:srcRect/>
          <a:stretch/>
        </p:blipFill>
        <p:spPr>
          <a:xfrm>
            <a:off x="10648951" y="152400"/>
            <a:ext cx="1100800" cy="338000"/>
          </a:xfrm>
          <a:prstGeom prst="rect">
            <a:avLst/>
          </a:prstGeom>
          <a:noFill/>
          <a:ln>
            <a:noFill/>
          </a:ln>
        </p:spPr>
      </p:pic>
      <p:sp>
        <p:nvSpPr>
          <p:cNvPr id="839" name="Google Shape;839;p95"/>
          <p:cNvSpPr txBox="1">
            <a:spLocks noGrp="1"/>
          </p:cNvSpPr>
          <p:nvPr>
            <p:ph type="title"/>
          </p:nvPr>
        </p:nvSpPr>
        <p:spPr>
          <a:xfrm>
            <a:off x="457200" y="228600"/>
            <a:ext cx="10058400" cy="304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1pPr>
            <a:lvl2pPr marL="0" marR="0" lvl="1" indent="0" algn="l" rtl="0">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2pPr>
            <a:lvl3pPr marL="0" marR="0" lvl="2" indent="0" algn="l" rtl="0">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3pPr>
            <a:lvl4pPr marL="0" marR="0" lvl="3" indent="0" algn="l" rtl="0">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4pPr>
            <a:lvl5pPr marL="0" marR="0" lvl="4" indent="0" algn="l" rtl="0">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5pPr>
            <a:lvl6pPr marL="457200" marR="0" lvl="5" indent="0" algn="l" rtl="0">
              <a:spcBef>
                <a:spcPts val="0"/>
              </a:spcBef>
              <a:spcAft>
                <a:spcPts val="0"/>
              </a:spcAft>
              <a:buClr>
                <a:schemeClr val="lt2"/>
              </a:buClr>
              <a:buSzPts val="3000"/>
              <a:buFont typeface="Calibri"/>
              <a:buNone/>
              <a:defRPr sz="2400" b="0" i="0" u="none" strike="noStrike" cap="none">
                <a:solidFill>
                  <a:schemeClr val="lt2"/>
                </a:solidFill>
                <a:latin typeface="Calibri"/>
                <a:ea typeface="Calibri"/>
                <a:cs typeface="Calibri"/>
                <a:sym typeface="Calibri"/>
              </a:defRPr>
            </a:lvl6pPr>
            <a:lvl7pPr marL="914400" marR="0" lvl="6" indent="0" algn="l" rtl="0">
              <a:spcBef>
                <a:spcPts val="0"/>
              </a:spcBef>
              <a:spcAft>
                <a:spcPts val="0"/>
              </a:spcAft>
              <a:buClr>
                <a:schemeClr val="lt2"/>
              </a:buClr>
              <a:buSzPts val="3000"/>
              <a:buFont typeface="Calibri"/>
              <a:buNone/>
              <a:defRPr sz="2400" b="0" i="0" u="none" strike="noStrike" cap="none">
                <a:solidFill>
                  <a:schemeClr val="lt2"/>
                </a:solidFill>
                <a:latin typeface="Calibri"/>
                <a:ea typeface="Calibri"/>
                <a:cs typeface="Calibri"/>
                <a:sym typeface="Calibri"/>
              </a:defRPr>
            </a:lvl7pPr>
            <a:lvl8pPr marL="1371600" marR="0" lvl="7" indent="0" algn="l" rtl="0">
              <a:spcBef>
                <a:spcPts val="0"/>
              </a:spcBef>
              <a:spcAft>
                <a:spcPts val="0"/>
              </a:spcAft>
              <a:buClr>
                <a:schemeClr val="lt2"/>
              </a:buClr>
              <a:buSzPts val="3000"/>
              <a:buFont typeface="Calibri"/>
              <a:buNone/>
              <a:defRPr sz="2400" b="0" i="0" u="none" strike="noStrike" cap="none">
                <a:solidFill>
                  <a:schemeClr val="lt2"/>
                </a:solidFill>
                <a:latin typeface="Calibri"/>
                <a:ea typeface="Calibri"/>
                <a:cs typeface="Calibri"/>
                <a:sym typeface="Calibri"/>
              </a:defRPr>
            </a:lvl8pPr>
            <a:lvl9pPr marL="1828800" marR="0" lvl="8" indent="0" algn="l" rtl="0">
              <a:spcBef>
                <a:spcPts val="0"/>
              </a:spcBef>
              <a:spcAft>
                <a:spcPts val="0"/>
              </a:spcAft>
              <a:buClr>
                <a:schemeClr val="lt2"/>
              </a:buClr>
              <a:buSzPts val="3000"/>
              <a:buFont typeface="Calibri"/>
              <a:buNone/>
              <a:defRPr sz="2400" b="0" i="0" u="none" strike="noStrike" cap="none">
                <a:solidFill>
                  <a:schemeClr val="lt2"/>
                </a:solidFill>
                <a:latin typeface="Calibri"/>
                <a:ea typeface="Calibri"/>
                <a:cs typeface="Calibri"/>
                <a:sym typeface="Calibri"/>
              </a:defRPr>
            </a:lvl9pPr>
          </a:lstStyle>
          <a:p>
            <a:endParaRPr/>
          </a:p>
        </p:txBody>
      </p:sp>
      <p:sp>
        <p:nvSpPr>
          <p:cNvPr id="840" name="Google Shape;840;p95"/>
          <p:cNvSpPr txBox="1">
            <a:spLocks noGrp="1"/>
          </p:cNvSpPr>
          <p:nvPr>
            <p:ph type="body" idx="1"/>
          </p:nvPr>
        </p:nvSpPr>
        <p:spPr>
          <a:xfrm>
            <a:off x="457200" y="914400"/>
            <a:ext cx="5486400" cy="5486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494949"/>
              </a:buClr>
              <a:buSzPts val="2400"/>
              <a:buFont typeface="Calibri"/>
              <a:buNone/>
              <a:defRPr sz="1600" b="0" i="0" u="none" strike="noStrike" cap="none">
                <a:solidFill>
                  <a:srgbClr val="494949"/>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494949"/>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Calibri"/>
              <a:buChar char="−"/>
              <a:defRPr sz="1600" b="0" i="0" u="none" strike="noStrike" cap="none">
                <a:solidFill>
                  <a:srgbClr val="494949"/>
                </a:solidFill>
                <a:latin typeface="Calibri"/>
                <a:ea typeface="Calibri"/>
                <a:cs typeface="Calibri"/>
                <a:sym typeface="Calibri"/>
              </a:defRPr>
            </a:lvl3pPr>
            <a:lvl4pPr marL="1828800" marR="0" lvl="3" indent="-279400" algn="l" rtl="0">
              <a:lnSpc>
                <a:spcPct val="100000"/>
              </a:lnSpc>
              <a:spcBef>
                <a:spcPts val="600"/>
              </a:spcBef>
              <a:spcAft>
                <a:spcPts val="0"/>
              </a:spcAft>
              <a:buClr>
                <a:srgbClr val="494949"/>
              </a:buClr>
              <a:buSzPts val="800"/>
              <a:buFont typeface="Noto Sans Symbols"/>
              <a:buChar char="◻"/>
              <a:defRPr sz="1600" b="0" i="0" u="none" strike="noStrike" cap="none">
                <a:solidFill>
                  <a:srgbClr val="494949"/>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Calibri"/>
              <a:buChar char="&gt;"/>
              <a:defRPr sz="1600" b="0" i="0" u="none" strike="noStrike" cap="none">
                <a:solidFill>
                  <a:srgbClr val="494949"/>
                </a:solidFill>
                <a:latin typeface="Calibri"/>
                <a:ea typeface="Calibri"/>
                <a:cs typeface="Calibri"/>
                <a:sym typeface="Calibri"/>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1" name="Google Shape;841;p95"/>
          <p:cNvSpPr txBox="1">
            <a:spLocks noGrp="1"/>
          </p:cNvSpPr>
          <p:nvPr>
            <p:ph type="body" idx="2"/>
          </p:nvPr>
        </p:nvSpPr>
        <p:spPr>
          <a:xfrm>
            <a:off x="6248400" y="914400"/>
            <a:ext cx="5486400" cy="5486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494949"/>
              </a:buClr>
              <a:buSzPts val="2400"/>
              <a:buFont typeface="Calibri"/>
              <a:buNone/>
              <a:defRPr sz="1600" b="0" i="0" u="none" strike="noStrike" cap="none">
                <a:solidFill>
                  <a:srgbClr val="494949"/>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494949"/>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Calibri"/>
              <a:buChar char="−"/>
              <a:defRPr sz="1600" b="0" i="0" u="none" strike="noStrike" cap="none">
                <a:solidFill>
                  <a:srgbClr val="494949"/>
                </a:solidFill>
                <a:latin typeface="Calibri"/>
                <a:ea typeface="Calibri"/>
                <a:cs typeface="Calibri"/>
                <a:sym typeface="Calibri"/>
              </a:defRPr>
            </a:lvl3pPr>
            <a:lvl4pPr marL="1828800" marR="0" lvl="3" indent="-279400" algn="l" rtl="0">
              <a:lnSpc>
                <a:spcPct val="100000"/>
              </a:lnSpc>
              <a:spcBef>
                <a:spcPts val="600"/>
              </a:spcBef>
              <a:spcAft>
                <a:spcPts val="0"/>
              </a:spcAft>
              <a:buClr>
                <a:srgbClr val="494949"/>
              </a:buClr>
              <a:buSzPts val="800"/>
              <a:buFont typeface="Noto Sans Symbols"/>
              <a:buChar char="◻"/>
              <a:defRPr sz="1600" b="0" i="0" u="none" strike="noStrike" cap="none">
                <a:solidFill>
                  <a:srgbClr val="494949"/>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Calibri"/>
              <a:buChar char="&gt;"/>
              <a:defRPr sz="1600" b="0" i="0" u="none" strike="noStrike" cap="none">
                <a:solidFill>
                  <a:srgbClr val="494949"/>
                </a:solidFill>
                <a:latin typeface="Calibri"/>
                <a:ea typeface="Calibri"/>
                <a:cs typeface="Calibri"/>
                <a:sym typeface="Calibri"/>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2" name="Google Shape;842;p95"/>
          <p:cNvSpPr txBox="1">
            <a:spLocks noGrp="1"/>
          </p:cNvSpPr>
          <p:nvPr>
            <p:ph type="body" idx="3"/>
          </p:nvPr>
        </p:nvSpPr>
        <p:spPr>
          <a:xfrm>
            <a:off x="3352800" y="5934455"/>
            <a:ext cx="5486400" cy="466400"/>
          </a:xfrm>
          <a:prstGeom prst="rect">
            <a:avLst/>
          </a:prstGeom>
          <a:solidFill>
            <a:schemeClr val="accent6"/>
          </a:solidFill>
          <a:ln>
            <a:noFill/>
          </a:ln>
        </p:spPr>
        <p:txBody>
          <a:bodyPr spcFirstLastPara="1" wrap="square" lIns="91425" tIns="91425" rIns="91425" bIns="91425" anchor="ctr" anchorCtr="0"/>
          <a:lstStyle>
            <a:lvl1pPr marL="457200" marR="0" lvl="0" indent="-228600" algn="ctr" rtl="0">
              <a:lnSpc>
                <a:spcPct val="100000"/>
              </a:lnSpc>
              <a:spcBef>
                <a:spcPts val="0"/>
              </a:spcBef>
              <a:spcAft>
                <a:spcPts val="0"/>
              </a:spcAft>
              <a:buClr>
                <a:schemeClr val="dk2"/>
              </a:buClr>
              <a:buSzPts val="2400"/>
              <a:buFont typeface="Calibri"/>
              <a:buNone/>
              <a:defRPr sz="1800" b="0" i="0" u="none" strike="noStrike" cap="none">
                <a:solidFill>
                  <a:schemeClr val="dk2"/>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494949"/>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Calibri"/>
              <a:buChar char="−"/>
              <a:defRPr sz="1600" b="0" i="0" u="none" strike="noStrike" cap="none">
                <a:solidFill>
                  <a:srgbClr val="494949"/>
                </a:solidFill>
                <a:latin typeface="Calibri"/>
                <a:ea typeface="Calibri"/>
                <a:cs typeface="Calibri"/>
                <a:sym typeface="Calibri"/>
              </a:defRPr>
            </a:lvl3pPr>
            <a:lvl4pPr marL="1828800" marR="0" lvl="3" indent="-279400" algn="l" rtl="0">
              <a:lnSpc>
                <a:spcPct val="100000"/>
              </a:lnSpc>
              <a:spcBef>
                <a:spcPts val="600"/>
              </a:spcBef>
              <a:spcAft>
                <a:spcPts val="0"/>
              </a:spcAft>
              <a:buClr>
                <a:srgbClr val="494949"/>
              </a:buClr>
              <a:buSzPts val="800"/>
              <a:buFont typeface="Noto Sans Symbols"/>
              <a:buChar char="◻"/>
              <a:defRPr sz="1600" b="0" i="0" u="none" strike="noStrike" cap="none">
                <a:solidFill>
                  <a:srgbClr val="494949"/>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Calibri"/>
              <a:buChar char="&gt;"/>
              <a:defRPr sz="1600" b="0" i="0" u="none" strike="noStrike" cap="none">
                <a:solidFill>
                  <a:srgbClr val="494949"/>
                </a:solidFill>
                <a:latin typeface="Calibri"/>
                <a:ea typeface="Calibri"/>
                <a:cs typeface="Calibri"/>
                <a:sym typeface="Calibri"/>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3" name="Google Shape;843;p95"/>
          <p:cNvSpPr txBox="1">
            <a:spLocks noGrp="1"/>
          </p:cNvSpPr>
          <p:nvPr>
            <p:ph type="dt" idx="10"/>
          </p:nvPr>
        </p:nvSpPr>
        <p:spPr>
          <a:xfrm>
            <a:off x="4775200" y="6515100"/>
            <a:ext cx="2597200" cy="228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lt2"/>
              </a:buClr>
              <a:buSzPts val="1400"/>
              <a:buFont typeface="Calibri"/>
              <a:buNone/>
              <a:defRPr sz="1000" b="0" i="0" u="none" strike="noStrike" cap="none">
                <a:solidFill>
                  <a:schemeClr val="lt2"/>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44" name="Google Shape;844;p95"/>
          <p:cNvSpPr txBox="1">
            <a:spLocks noGrp="1"/>
          </p:cNvSpPr>
          <p:nvPr>
            <p:ph type="sldNum" idx="12"/>
          </p:nvPr>
        </p:nvSpPr>
        <p:spPr>
          <a:xfrm>
            <a:off x="11074400" y="6515100"/>
            <a:ext cx="658400" cy="228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2858"/>
              </a:buClr>
              <a:buFont typeface="Calibri"/>
              <a:buNone/>
              <a:defRPr sz="1000" b="0" i="0" u="none" strike="noStrike" cap="none">
                <a:solidFill>
                  <a:srgbClr val="002858"/>
                </a:solidFill>
                <a:latin typeface="Calibri"/>
                <a:ea typeface="Calibri"/>
                <a:cs typeface="Calibri"/>
                <a:sym typeface="Calibri"/>
              </a:defRPr>
            </a:lvl1pPr>
            <a:lvl2pPr marL="0" marR="0" lvl="1" indent="0" algn="r" rtl="0">
              <a:lnSpc>
                <a:spcPct val="100000"/>
              </a:lnSpc>
              <a:spcBef>
                <a:spcPts val="0"/>
              </a:spcBef>
              <a:spcAft>
                <a:spcPts val="0"/>
              </a:spcAft>
              <a:buClr>
                <a:srgbClr val="002858"/>
              </a:buClr>
              <a:buFont typeface="Calibri"/>
              <a:buNone/>
              <a:defRPr sz="1000" b="0" i="0" u="none" strike="noStrike" cap="none">
                <a:solidFill>
                  <a:srgbClr val="002858"/>
                </a:solidFill>
                <a:latin typeface="Calibri"/>
                <a:ea typeface="Calibri"/>
                <a:cs typeface="Calibri"/>
                <a:sym typeface="Calibri"/>
              </a:defRPr>
            </a:lvl2pPr>
            <a:lvl3pPr marL="0" marR="0" lvl="2" indent="0" algn="r" rtl="0">
              <a:lnSpc>
                <a:spcPct val="100000"/>
              </a:lnSpc>
              <a:spcBef>
                <a:spcPts val="0"/>
              </a:spcBef>
              <a:spcAft>
                <a:spcPts val="0"/>
              </a:spcAft>
              <a:buClr>
                <a:srgbClr val="002858"/>
              </a:buClr>
              <a:buFont typeface="Calibri"/>
              <a:buNone/>
              <a:defRPr sz="1000" b="0" i="0" u="none" strike="noStrike" cap="none">
                <a:solidFill>
                  <a:srgbClr val="002858"/>
                </a:solidFill>
                <a:latin typeface="Calibri"/>
                <a:ea typeface="Calibri"/>
                <a:cs typeface="Calibri"/>
                <a:sym typeface="Calibri"/>
              </a:defRPr>
            </a:lvl3pPr>
            <a:lvl4pPr marL="0" marR="0" lvl="3" indent="0" algn="r" rtl="0">
              <a:lnSpc>
                <a:spcPct val="100000"/>
              </a:lnSpc>
              <a:spcBef>
                <a:spcPts val="0"/>
              </a:spcBef>
              <a:spcAft>
                <a:spcPts val="0"/>
              </a:spcAft>
              <a:buClr>
                <a:srgbClr val="002858"/>
              </a:buClr>
              <a:buFont typeface="Calibri"/>
              <a:buNone/>
              <a:defRPr sz="1000" b="0" i="0" u="none" strike="noStrike" cap="none">
                <a:solidFill>
                  <a:srgbClr val="002858"/>
                </a:solidFill>
                <a:latin typeface="Calibri"/>
                <a:ea typeface="Calibri"/>
                <a:cs typeface="Calibri"/>
                <a:sym typeface="Calibri"/>
              </a:defRPr>
            </a:lvl4pPr>
            <a:lvl5pPr marL="0" marR="0" lvl="4" indent="0" algn="r" rtl="0">
              <a:lnSpc>
                <a:spcPct val="100000"/>
              </a:lnSpc>
              <a:spcBef>
                <a:spcPts val="0"/>
              </a:spcBef>
              <a:spcAft>
                <a:spcPts val="0"/>
              </a:spcAft>
              <a:buClr>
                <a:srgbClr val="002858"/>
              </a:buClr>
              <a:buFont typeface="Calibri"/>
              <a:buNone/>
              <a:defRPr sz="1000" b="0" i="0" u="none" strike="noStrike" cap="none">
                <a:solidFill>
                  <a:srgbClr val="002858"/>
                </a:solidFill>
                <a:latin typeface="Calibri"/>
                <a:ea typeface="Calibri"/>
                <a:cs typeface="Calibri"/>
                <a:sym typeface="Calibri"/>
              </a:defRPr>
            </a:lvl5pPr>
            <a:lvl6pPr marL="0" marR="0" lvl="5" indent="0" algn="r" rtl="0">
              <a:lnSpc>
                <a:spcPct val="100000"/>
              </a:lnSpc>
              <a:spcBef>
                <a:spcPts val="0"/>
              </a:spcBef>
              <a:spcAft>
                <a:spcPts val="0"/>
              </a:spcAft>
              <a:buClr>
                <a:srgbClr val="002858"/>
              </a:buClr>
              <a:buFont typeface="Calibri"/>
              <a:buNone/>
              <a:defRPr sz="1000" b="0" i="0" u="none" strike="noStrike" cap="none">
                <a:solidFill>
                  <a:srgbClr val="002858"/>
                </a:solidFill>
                <a:latin typeface="Calibri"/>
                <a:ea typeface="Calibri"/>
                <a:cs typeface="Calibri"/>
                <a:sym typeface="Calibri"/>
              </a:defRPr>
            </a:lvl6pPr>
            <a:lvl7pPr marL="0" marR="0" lvl="6" indent="0" algn="r" rtl="0">
              <a:lnSpc>
                <a:spcPct val="100000"/>
              </a:lnSpc>
              <a:spcBef>
                <a:spcPts val="0"/>
              </a:spcBef>
              <a:spcAft>
                <a:spcPts val="0"/>
              </a:spcAft>
              <a:buClr>
                <a:srgbClr val="002858"/>
              </a:buClr>
              <a:buFont typeface="Calibri"/>
              <a:buNone/>
              <a:defRPr sz="1000" b="0" i="0" u="none" strike="noStrike" cap="none">
                <a:solidFill>
                  <a:srgbClr val="002858"/>
                </a:solidFill>
                <a:latin typeface="Calibri"/>
                <a:ea typeface="Calibri"/>
                <a:cs typeface="Calibri"/>
                <a:sym typeface="Calibri"/>
              </a:defRPr>
            </a:lvl7pPr>
            <a:lvl8pPr marL="0" marR="0" lvl="7" indent="0" algn="r" rtl="0">
              <a:lnSpc>
                <a:spcPct val="100000"/>
              </a:lnSpc>
              <a:spcBef>
                <a:spcPts val="0"/>
              </a:spcBef>
              <a:spcAft>
                <a:spcPts val="0"/>
              </a:spcAft>
              <a:buClr>
                <a:srgbClr val="002858"/>
              </a:buClr>
              <a:buFont typeface="Calibri"/>
              <a:buNone/>
              <a:defRPr sz="1000" b="0" i="0" u="none" strike="noStrike" cap="none">
                <a:solidFill>
                  <a:srgbClr val="002858"/>
                </a:solidFill>
                <a:latin typeface="Calibri"/>
                <a:ea typeface="Calibri"/>
                <a:cs typeface="Calibri"/>
                <a:sym typeface="Calibri"/>
              </a:defRPr>
            </a:lvl8pPr>
            <a:lvl9pPr marL="0" marR="0" lvl="8" indent="0" algn="r" rtl="0">
              <a:lnSpc>
                <a:spcPct val="100000"/>
              </a:lnSpc>
              <a:spcBef>
                <a:spcPts val="0"/>
              </a:spcBef>
              <a:spcAft>
                <a:spcPts val="0"/>
              </a:spcAft>
              <a:buClr>
                <a:srgbClr val="002858"/>
              </a:buClr>
              <a:buFont typeface="Calibri"/>
              <a:buNone/>
              <a:defRPr sz="1000" b="0" i="0" u="none" strike="noStrike" cap="none">
                <a:solidFill>
                  <a:srgbClr val="002858"/>
                </a:solidFill>
                <a:latin typeface="Calibri"/>
                <a:ea typeface="Calibri"/>
                <a:cs typeface="Calibri"/>
                <a:sym typeface="Calibri"/>
              </a:defRPr>
            </a:lvl9pPr>
          </a:lstStyle>
          <a:p>
            <a:r>
              <a:rPr lang="en" smtClean="0"/>
              <a:t>■ </a:t>
            </a:r>
            <a:fld id="{00000000-1234-1234-1234-123412341234}" type="slidenum">
              <a:rPr lang="en" smtClean="0"/>
              <a:pPr/>
              <a:t>‹#›</a:t>
            </a:fld>
            <a:endParaRPr/>
          </a:p>
        </p:txBody>
      </p:sp>
    </p:spTree>
    <p:extLst>
      <p:ext uri="{BB962C8B-B14F-4D97-AF65-F5344CB8AC3E}">
        <p14:creationId xmlns:p14="http://schemas.microsoft.com/office/powerpoint/2010/main" val="23915830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bg>
      <p:bgPr>
        <a:blipFill rotWithShape="1">
          <a:blip r:embed="rId2">
            <a:alphaModFix/>
          </a:blip>
          <a:stretch>
            <a:fillRect/>
          </a:stretch>
        </a:blipFill>
        <a:effectLst/>
      </p:bgPr>
    </p:bg>
    <p:spTree>
      <p:nvGrpSpPr>
        <p:cNvPr id="1" name="Shape 845"/>
        <p:cNvGrpSpPr/>
        <p:nvPr/>
      </p:nvGrpSpPr>
      <p:grpSpPr>
        <a:xfrm>
          <a:off x="0" y="0"/>
          <a:ext cx="0" cy="0"/>
          <a:chOff x="0" y="0"/>
          <a:chExt cx="0" cy="0"/>
        </a:xfrm>
      </p:grpSpPr>
      <p:pic>
        <p:nvPicPr>
          <p:cNvPr id="846" name="Google Shape;846;p96"/>
          <p:cNvPicPr preferRelativeResize="0"/>
          <p:nvPr/>
        </p:nvPicPr>
        <p:blipFill/>
        <p:spPr>
          <a:xfrm>
            <a:off x="2117" y="1588"/>
            <a:ext cx="1600" cy="1600"/>
          </a:xfrm>
          <a:prstGeom prst="rect">
            <a:avLst/>
          </a:prstGeom>
          <a:solidFill>
            <a:srgbClr val="FFFFFF"/>
          </a:solidFill>
          <a:ln>
            <a:noFill/>
          </a:ln>
        </p:spPr>
      </p:pic>
      <p:sp>
        <p:nvSpPr>
          <p:cNvPr id="847" name="Google Shape;847;p96"/>
          <p:cNvSpPr txBox="1"/>
          <p:nvPr/>
        </p:nvSpPr>
        <p:spPr>
          <a:xfrm>
            <a:off x="457200" y="6515100"/>
            <a:ext cx="3962400" cy="2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2"/>
              </a:buClr>
              <a:buFont typeface="Calibri"/>
              <a:buNone/>
            </a:pPr>
            <a:r>
              <a:rPr lang="en" sz="1000" b="0" i="0" u="none" strike="noStrike" cap="none">
                <a:solidFill>
                  <a:schemeClr val="dk2"/>
                </a:solidFill>
                <a:latin typeface="Calibri"/>
                <a:ea typeface="Calibri"/>
                <a:cs typeface="Calibri"/>
                <a:sym typeface="Calibri"/>
              </a:rPr>
              <a:t>WHIRLPOOL CORPORATION ▪ CONFIDENTIAL</a:t>
            </a:r>
            <a:endParaRPr sz="1000" b="0" i="0" u="none" strike="noStrike" cap="none">
              <a:solidFill>
                <a:schemeClr val="dk2"/>
              </a:solidFill>
              <a:latin typeface="Calibri"/>
              <a:ea typeface="Calibri"/>
              <a:cs typeface="Calibri"/>
              <a:sym typeface="Calibri"/>
            </a:endParaRPr>
          </a:p>
        </p:txBody>
      </p:sp>
      <p:cxnSp>
        <p:nvCxnSpPr>
          <p:cNvPr id="848" name="Google Shape;848;p96"/>
          <p:cNvCxnSpPr/>
          <p:nvPr/>
        </p:nvCxnSpPr>
        <p:spPr>
          <a:xfrm>
            <a:off x="457200" y="227013"/>
            <a:ext cx="10058400" cy="1600"/>
          </a:xfrm>
          <a:prstGeom prst="straightConnector1">
            <a:avLst/>
          </a:prstGeom>
          <a:noFill/>
          <a:ln w="9525" cap="flat" cmpd="sng">
            <a:solidFill>
              <a:srgbClr val="58595B"/>
            </a:solidFill>
            <a:prstDash val="solid"/>
            <a:round/>
            <a:headEnd type="none" w="sm" len="sm"/>
            <a:tailEnd type="none" w="sm" len="sm"/>
          </a:ln>
        </p:spPr>
      </p:cxnSp>
      <p:sp>
        <p:nvSpPr>
          <p:cNvPr id="849" name="Google Shape;849;p96"/>
          <p:cNvSpPr txBox="1">
            <a:spLocks noGrp="1"/>
          </p:cNvSpPr>
          <p:nvPr>
            <p:ph type="title"/>
          </p:nvPr>
        </p:nvSpPr>
        <p:spPr>
          <a:xfrm>
            <a:off x="457200" y="228600"/>
            <a:ext cx="10058400" cy="304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1pPr>
            <a:lvl2pPr marL="0" marR="0" lvl="1" indent="0" algn="l" rtl="0">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2pPr>
            <a:lvl3pPr marL="0" marR="0" lvl="2" indent="0" algn="l" rtl="0">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3pPr>
            <a:lvl4pPr marL="0" marR="0" lvl="3" indent="0" algn="l" rtl="0">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4pPr>
            <a:lvl5pPr marL="0" marR="0" lvl="4" indent="0" algn="l" rtl="0">
              <a:spcBef>
                <a:spcPts val="0"/>
              </a:spcBef>
              <a:spcAft>
                <a:spcPts val="0"/>
              </a:spcAft>
              <a:buClr>
                <a:schemeClr val="lt2"/>
              </a:buClr>
              <a:buSzPts val="3000"/>
              <a:buFont typeface="Calibri"/>
              <a:buNone/>
              <a:defRPr sz="2000" b="0" i="0" u="none" strike="noStrike" cap="none">
                <a:solidFill>
                  <a:schemeClr val="lt2"/>
                </a:solidFill>
                <a:latin typeface="Calibri"/>
                <a:ea typeface="Calibri"/>
                <a:cs typeface="Calibri"/>
                <a:sym typeface="Calibri"/>
              </a:defRPr>
            </a:lvl5pPr>
            <a:lvl6pPr marL="457200" marR="0" lvl="5" indent="0" algn="l" rtl="0">
              <a:spcBef>
                <a:spcPts val="0"/>
              </a:spcBef>
              <a:spcAft>
                <a:spcPts val="0"/>
              </a:spcAft>
              <a:buClr>
                <a:schemeClr val="lt2"/>
              </a:buClr>
              <a:buSzPts val="3000"/>
              <a:buFont typeface="Calibri"/>
              <a:buNone/>
              <a:defRPr sz="2400" b="0" i="0" u="none" strike="noStrike" cap="none">
                <a:solidFill>
                  <a:schemeClr val="lt2"/>
                </a:solidFill>
                <a:latin typeface="Calibri"/>
                <a:ea typeface="Calibri"/>
                <a:cs typeface="Calibri"/>
                <a:sym typeface="Calibri"/>
              </a:defRPr>
            </a:lvl6pPr>
            <a:lvl7pPr marL="914400" marR="0" lvl="6" indent="0" algn="l" rtl="0">
              <a:spcBef>
                <a:spcPts val="0"/>
              </a:spcBef>
              <a:spcAft>
                <a:spcPts val="0"/>
              </a:spcAft>
              <a:buClr>
                <a:schemeClr val="lt2"/>
              </a:buClr>
              <a:buSzPts val="3000"/>
              <a:buFont typeface="Calibri"/>
              <a:buNone/>
              <a:defRPr sz="2400" b="0" i="0" u="none" strike="noStrike" cap="none">
                <a:solidFill>
                  <a:schemeClr val="lt2"/>
                </a:solidFill>
                <a:latin typeface="Calibri"/>
                <a:ea typeface="Calibri"/>
                <a:cs typeface="Calibri"/>
                <a:sym typeface="Calibri"/>
              </a:defRPr>
            </a:lvl7pPr>
            <a:lvl8pPr marL="1371600" marR="0" lvl="7" indent="0" algn="l" rtl="0">
              <a:spcBef>
                <a:spcPts val="0"/>
              </a:spcBef>
              <a:spcAft>
                <a:spcPts val="0"/>
              </a:spcAft>
              <a:buClr>
                <a:schemeClr val="lt2"/>
              </a:buClr>
              <a:buSzPts val="3000"/>
              <a:buFont typeface="Calibri"/>
              <a:buNone/>
              <a:defRPr sz="2400" b="0" i="0" u="none" strike="noStrike" cap="none">
                <a:solidFill>
                  <a:schemeClr val="lt2"/>
                </a:solidFill>
                <a:latin typeface="Calibri"/>
                <a:ea typeface="Calibri"/>
                <a:cs typeface="Calibri"/>
                <a:sym typeface="Calibri"/>
              </a:defRPr>
            </a:lvl8pPr>
            <a:lvl9pPr marL="1828800" marR="0" lvl="8" indent="0" algn="l" rtl="0">
              <a:spcBef>
                <a:spcPts val="0"/>
              </a:spcBef>
              <a:spcAft>
                <a:spcPts val="0"/>
              </a:spcAft>
              <a:buClr>
                <a:schemeClr val="lt2"/>
              </a:buClr>
              <a:buSzPts val="3000"/>
              <a:buFont typeface="Calibri"/>
              <a:buNone/>
              <a:defRPr sz="2400" b="0" i="0" u="none" strike="noStrike" cap="none">
                <a:solidFill>
                  <a:schemeClr val="lt2"/>
                </a:solidFill>
                <a:latin typeface="Calibri"/>
                <a:ea typeface="Calibri"/>
                <a:cs typeface="Calibri"/>
                <a:sym typeface="Calibri"/>
              </a:defRPr>
            </a:lvl9pPr>
          </a:lstStyle>
          <a:p>
            <a:endParaRPr/>
          </a:p>
        </p:txBody>
      </p:sp>
      <p:sp>
        <p:nvSpPr>
          <p:cNvPr id="850" name="Google Shape;850;p96"/>
          <p:cNvSpPr txBox="1">
            <a:spLocks noGrp="1"/>
          </p:cNvSpPr>
          <p:nvPr>
            <p:ph type="body" idx="1"/>
          </p:nvPr>
        </p:nvSpPr>
        <p:spPr>
          <a:xfrm>
            <a:off x="457200" y="914400"/>
            <a:ext cx="11277600" cy="54864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0"/>
              </a:spcBef>
              <a:spcAft>
                <a:spcPts val="0"/>
              </a:spcAft>
              <a:buClr>
                <a:srgbClr val="CC0000"/>
              </a:buClr>
              <a:buSzPts val="2200"/>
              <a:buFont typeface="Noto Sans Symbols"/>
              <a:buChar char="▪"/>
              <a:defRPr sz="2200" b="0" i="0" u="none" strike="noStrike" cap="none">
                <a:solidFill>
                  <a:srgbClr val="5B5B5B"/>
                </a:solidFill>
                <a:latin typeface="Calibri"/>
                <a:ea typeface="Calibri"/>
                <a:cs typeface="Calibri"/>
                <a:sym typeface="Calibri"/>
              </a:defRPr>
            </a:lvl1pPr>
            <a:lvl2pPr marL="914400" marR="0" lvl="1" indent="-368300" algn="l" rtl="0">
              <a:lnSpc>
                <a:spcPct val="100000"/>
              </a:lnSpc>
              <a:spcBef>
                <a:spcPts val="600"/>
              </a:spcBef>
              <a:spcAft>
                <a:spcPts val="0"/>
              </a:spcAft>
              <a:buClr>
                <a:srgbClr val="494949"/>
              </a:buClr>
              <a:buSzPts val="2200"/>
              <a:buFont typeface="Noto Sans Symbols"/>
              <a:buChar char="▪"/>
              <a:defRPr sz="2200" b="0" i="0" u="none" strike="noStrike" cap="none">
                <a:solidFill>
                  <a:srgbClr val="5B5B5B"/>
                </a:solidFill>
                <a:latin typeface="Calibri"/>
                <a:ea typeface="Calibri"/>
                <a:cs typeface="Calibri"/>
                <a:sym typeface="Calibri"/>
              </a:defRPr>
            </a:lvl2pPr>
            <a:lvl3pPr marL="1371600" marR="0" lvl="2" indent="-368300" algn="l" rtl="0">
              <a:lnSpc>
                <a:spcPct val="100000"/>
              </a:lnSpc>
              <a:spcBef>
                <a:spcPts val="600"/>
              </a:spcBef>
              <a:spcAft>
                <a:spcPts val="0"/>
              </a:spcAft>
              <a:buClr>
                <a:srgbClr val="494949"/>
              </a:buClr>
              <a:buSzPts val="2200"/>
              <a:buFont typeface="Calibri"/>
              <a:buChar char="−"/>
              <a:defRPr sz="2200" b="0" i="0" u="none" strike="noStrike" cap="none">
                <a:solidFill>
                  <a:srgbClr val="5B5B5B"/>
                </a:solidFill>
                <a:latin typeface="Calibri"/>
                <a:ea typeface="Calibri"/>
                <a:cs typeface="Calibri"/>
                <a:sym typeface="Calibri"/>
              </a:defRPr>
            </a:lvl3pPr>
            <a:lvl4pPr marL="1828800" marR="0" lvl="3" indent="-298450" algn="l" rtl="0">
              <a:lnSpc>
                <a:spcPct val="100000"/>
              </a:lnSpc>
              <a:spcBef>
                <a:spcPts val="600"/>
              </a:spcBef>
              <a:spcAft>
                <a:spcPts val="0"/>
              </a:spcAft>
              <a:buClr>
                <a:srgbClr val="494949"/>
              </a:buClr>
              <a:buSzPts val="1100"/>
              <a:buFont typeface="Noto Sans Symbols"/>
              <a:buChar char="◻"/>
              <a:defRPr sz="2200" b="0" i="0" u="none" strike="noStrike" cap="none">
                <a:solidFill>
                  <a:srgbClr val="5B5B5B"/>
                </a:solidFill>
                <a:latin typeface="Calibri"/>
                <a:ea typeface="Calibri"/>
                <a:cs typeface="Calibri"/>
                <a:sym typeface="Calibri"/>
              </a:defRPr>
            </a:lvl4pPr>
            <a:lvl5pPr marL="2286000" marR="0" lvl="4" indent="-368300" algn="l" rtl="0">
              <a:lnSpc>
                <a:spcPct val="100000"/>
              </a:lnSpc>
              <a:spcBef>
                <a:spcPts val="600"/>
              </a:spcBef>
              <a:spcAft>
                <a:spcPts val="0"/>
              </a:spcAft>
              <a:buClr>
                <a:srgbClr val="494949"/>
              </a:buClr>
              <a:buSzPts val="2200"/>
              <a:buFont typeface="Calibri"/>
              <a:buChar char="&gt;"/>
              <a:defRPr sz="2200" b="0" i="0" u="none" strike="noStrike" cap="none">
                <a:solidFill>
                  <a:srgbClr val="5B5B5B"/>
                </a:solidFill>
                <a:latin typeface="Calibri"/>
                <a:ea typeface="Calibri"/>
                <a:cs typeface="Calibri"/>
                <a:sym typeface="Calibri"/>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1" name="Google Shape;851;p96"/>
          <p:cNvSpPr txBox="1">
            <a:spLocks noGrp="1"/>
          </p:cNvSpPr>
          <p:nvPr>
            <p:ph type="dt" idx="10"/>
          </p:nvPr>
        </p:nvSpPr>
        <p:spPr>
          <a:xfrm>
            <a:off x="4775200" y="6515100"/>
            <a:ext cx="2597200" cy="2288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Helvetica Neue"/>
              <a:buNone/>
              <a:defRPr sz="1200" b="0" i="0" u="none" strike="noStrike" cap="none">
                <a:solidFill>
                  <a:srgbClr val="888888"/>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52" name="Google Shape;852;p96"/>
          <p:cNvSpPr txBox="1">
            <a:spLocks noGrp="1"/>
          </p:cNvSpPr>
          <p:nvPr>
            <p:ph type="sldNum" idx="12"/>
          </p:nvPr>
        </p:nvSpPr>
        <p:spPr>
          <a:xfrm>
            <a:off x="11074400" y="6515100"/>
            <a:ext cx="658400" cy="2288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898989"/>
              </a:buClr>
              <a:buFont typeface="Helvetica Neue"/>
              <a:buNone/>
              <a:defRPr sz="1200" b="0" i="0" u="none" strike="noStrike" cap="none">
                <a:solidFill>
                  <a:srgbClr val="898989"/>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898989"/>
              </a:buClr>
              <a:buFont typeface="Helvetica Neue"/>
              <a:buNone/>
              <a:defRPr sz="1200" b="0" i="0" u="none" strike="noStrike" cap="none">
                <a:solidFill>
                  <a:srgbClr val="898989"/>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898989"/>
              </a:buClr>
              <a:buFont typeface="Helvetica Neue"/>
              <a:buNone/>
              <a:defRPr sz="1200" b="0" i="0" u="none" strike="noStrike" cap="none">
                <a:solidFill>
                  <a:srgbClr val="898989"/>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898989"/>
              </a:buClr>
              <a:buFont typeface="Helvetica Neue"/>
              <a:buNone/>
              <a:defRPr sz="1200" b="0" i="0" u="none" strike="noStrike" cap="none">
                <a:solidFill>
                  <a:srgbClr val="898989"/>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898989"/>
              </a:buClr>
              <a:buFont typeface="Helvetica Neue"/>
              <a:buNone/>
              <a:defRPr sz="1200" b="0" i="0" u="none" strike="noStrike" cap="none">
                <a:solidFill>
                  <a:srgbClr val="898989"/>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898989"/>
              </a:buClr>
              <a:buFont typeface="Helvetica Neue"/>
              <a:buNone/>
              <a:defRPr sz="1200" b="0" i="0" u="none" strike="noStrike" cap="none">
                <a:solidFill>
                  <a:srgbClr val="898989"/>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898989"/>
              </a:buClr>
              <a:buFont typeface="Helvetica Neue"/>
              <a:buNone/>
              <a:defRPr sz="1200" b="0" i="0" u="none" strike="noStrike" cap="none">
                <a:solidFill>
                  <a:srgbClr val="898989"/>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898989"/>
              </a:buClr>
              <a:buFont typeface="Helvetica Neue"/>
              <a:buNone/>
              <a:defRPr sz="1200" b="0" i="0" u="none" strike="noStrike" cap="none">
                <a:solidFill>
                  <a:srgbClr val="898989"/>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898989"/>
              </a:buClr>
              <a:buFont typeface="Helvetica Neue"/>
              <a:buNone/>
              <a:defRPr sz="12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935835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853"/>
        <p:cNvGrpSpPr/>
        <p:nvPr/>
      </p:nvGrpSpPr>
      <p:grpSpPr>
        <a:xfrm>
          <a:off x="0" y="0"/>
          <a:ext cx="0" cy="0"/>
          <a:chOff x="0" y="0"/>
          <a:chExt cx="0" cy="0"/>
        </a:xfrm>
      </p:grpSpPr>
      <p:sp>
        <p:nvSpPr>
          <p:cNvPr id="854" name="Google Shape;854;p97"/>
          <p:cNvSpPr txBox="1">
            <a:spLocks noGrp="1"/>
          </p:cNvSpPr>
          <p:nvPr>
            <p:ph type="title"/>
          </p:nvPr>
        </p:nvSpPr>
        <p:spPr>
          <a:xfrm>
            <a:off x="508000" y="274633"/>
            <a:ext cx="10093200" cy="698000"/>
          </a:xfrm>
          <a:prstGeom prst="rect">
            <a:avLst/>
          </a:prstGeom>
        </p:spPr>
        <p:txBody>
          <a:bodyPr spcFirstLastPara="1" wrap="square" lIns="91425" tIns="91425" rIns="91425" bIns="91425" anchor="b" anchorCtr="0"/>
          <a:lstStyle>
            <a:lvl1pPr lvl="0" rtl="0">
              <a:spcBef>
                <a:spcPts val="0"/>
              </a:spcBef>
              <a:spcAft>
                <a:spcPts val="0"/>
              </a:spcAft>
              <a:buSzPts val="2400"/>
              <a:buFont typeface="Calibri"/>
              <a:buNone/>
              <a:defRPr sz="2400">
                <a:latin typeface="Calibri"/>
                <a:ea typeface="Calibri"/>
                <a:cs typeface="Calibri"/>
                <a:sym typeface="Calibri"/>
              </a:defRPr>
            </a:lvl1pPr>
            <a:lvl2pPr lvl="1" rtl="0">
              <a:spcBef>
                <a:spcPts val="0"/>
              </a:spcBef>
              <a:spcAft>
                <a:spcPts val="0"/>
              </a:spcAft>
              <a:buSzPts val="2400"/>
              <a:buFont typeface="Calibri"/>
              <a:buNone/>
              <a:defRPr sz="2400">
                <a:latin typeface="Calibri"/>
                <a:ea typeface="Calibri"/>
                <a:cs typeface="Calibri"/>
                <a:sym typeface="Calibri"/>
              </a:defRPr>
            </a:lvl2pPr>
            <a:lvl3pPr lvl="2" rtl="0">
              <a:spcBef>
                <a:spcPts val="0"/>
              </a:spcBef>
              <a:spcAft>
                <a:spcPts val="0"/>
              </a:spcAft>
              <a:buSzPts val="2400"/>
              <a:buFont typeface="Calibri"/>
              <a:buNone/>
              <a:defRPr sz="2400">
                <a:latin typeface="Calibri"/>
                <a:ea typeface="Calibri"/>
                <a:cs typeface="Calibri"/>
                <a:sym typeface="Calibri"/>
              </a:defRPr>
            </a:lvl3pPr>
            <a:lvl4pPr lvl="3" rtl="0">
              <a:spcBef>
                <a:spcPts val="0"/>
              </a:spcBef>
              <a:spcAft>
                <a:spcPts val="0"/>
              </a:spcAft>
              <a:buSzPts val="2400"/>
              <a:buFont typeface="Calibri"/>
              <a:buNone/>
              <a:defRPr sz="2400">
                <a:latin typeface="Calibri"/>
                <a:ea typeface="Calibri"/>
                <a:cs typeface="Calibri"/>
                <a:sym typeface="Calibri"/>
              </a:defRPr>
            </a:lvl4pPr>
            <a:lvl5pPr lvl="4" rtl="0">
              <a:spcBef>
                <a:spcPts val="0"/>
              </a:spcBef>
              <a:spcAft>
                <a:spcPts val="0"/>
              </a:spcAft>
              <a:buSzPts val="2400"/>
              <a:buFont typeface="Calibri"/>
              <a:buNone/>
              <a:defRPr sz="2400">
                <a:latin typeface="Calibri"/>
                <a:ea typeface="Calibri"/>
                <a:cs typeface="Calibri"/>
                <a:sym typeface="Calibri"/>
              </a:defRPr>
            </a:lvl5pPr>
            <a:lvl6pPr lvl="5" rtl="0">
              <a:spcBef>
                <a:spcPts val="0"/>
              </a:spcBef>
              <a:spcAft>
                <a:spcPts val="0"/>
              </a:spcAft>
              <a:buSzPts val="2400"/>
              <a:buFont typeface="Calibri"/>
              <a:buNone/>
              <a:defRPr sz="2400">
                <a:latin typeface="Calibri"/>
                <a:ea typeface="Calibri"/>
                <a:cs typeface="Calibri"/>
                <a:sym typeface="Calibri"/>
              </a:defRPr>
            </a:lvl6pPr>
            <a:lvl7pPr lvl="6" rtl="0">
              <a:spcBef>
                <a:spcPts val="0"/>
              </a:spcBef>
              <a:spcAft>
                <a:spcPts val="0"/>
              </a:spcAft>
              <a:buSzPts val="2400"/>
              <a:buFont typeface="Calibri"/>
              <a:buNone/>
              <a:defRPr sz="2400">
                <a:latin typeface="Calibri"/>
                <a:ea typeface="Calibri"/>
                <a:cs typeface="Calibri"/>
                <a:sym typeface="Calibri"/>
              </a:defRPr>
            </a:lvl7pPr>
            <a:lvl8pPr lvl="7" rtl="0">
              <a:spcBef>
                <a:spcPts val="0"/>
              </a:spcBef>
              <a:spcAft>
                <a:spcPts val="0"/>
              </a:spcAft>
              <a:buSzPts val="2400"/>
              <a:buFont typeface="Calibri"/>
              <a:buNone/>
              <a:defRPr sz="2400">
                <a:latin typeface="Calibri"/>
                <a:ea typeface="Calibri"/>
                <a:cs typeface="Calibri"/>
                <a:sym typeface="Calibri"/>
              </a:defRPr>
            </a:lvl8pPr>
            <a:lvl9pPr lvl="8" rtl="0">
              <a:spcBef>
                <a:spcPts val="0"/>
              </a:spcBef>
              <a:spcAft>
                <a:spcPts val="0"/>
              </a:spcAft>
              <a:buSzPts val="2400"/>
              <a:buFont typeface="Calibri"/>
              <a:buNone/>
              <a:defRPr sz="2400">
                <a:latin typeface="Calibri"/>
                <a:ea typeface="Calibri"/>
                <a:cs typeface="Calibri"/>
                <a:sym typeface="Calibri"/>
              </a:defRPr>
            </a:lvl9pPr>
          </a:lstStyle>
          <a:p>
            <a:endParaRPr/>
          </a:p>
        </p:txBody>
      </p:sp>
      <p:sp>
        <p:nvSpPr>
          <p:cNvPr id="855" name="Google Shape;855;p97"/>
          <p:cNvSpPr txBox="1">
            <a:spLocks noGrp="1"/>
          </p:cNvSpPr>
          <p:nvPr>
            <p:ph type="body" idx="1"/>
          </p:nvPr>
        </p:nvSpPr>
        <p:spPr>
          <a:xfrm>
            <a:off x="508000" y="1246900"/>
            <a:ext cx="11100800" cy="49608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Font typeface="Calibri"/>
              <a:buChar char="●"/>
              <a:defRPr sz="1800">
                <a:latin typeface="Calibri"/>
                <a:ea typeface="Calibri"/>
                <a:cs typeface="Calibri"/>
                <a:sym typeface="Calibri"/>
              </a:defRPr>
            </a:lvl1pPr>
            <a:lvl2pPr marL="914400" lvl="1" indent="-342900" rtl="0">
              <a:spcBef>
                <a:spcPts val="0"/>
              </a:spcBef>
              <a:spcAft>
                <a:spcPts val="0"/>
              </a:spcAft>
              <a:buSzPts val="1800"/>
              <a:buFont typeface="Calibri"/>
              <a:buChar char="○"/>
              <a:defRPr sz="1800">
                <a:latin typeface="Calibri"/>
                <a:ea typeface="Calibri"/>
                <a:cs typeface="Calibri"/>
                <a:sym typeface="Calibri"/>
              </a:defRPr>
            </a:lvl2pPr>
            <a:lvl3pPr marL="1371600" lvl="2" indent="-342900" rtl="0">
              <a:spcBef>
                <a:spcPts val="0"/>
              </a:spcBef>
              <a:spcAft>
                <a:spcPts val="0"/>
              </a:spcAft>
              <a:buSzPts val="1800"/>
              <a:buFont typeface="Calibri"/>
              <a:buChar char="■"/>
              <a:defRPr sz="1800">
                <a:latin typeface="Calibri"/>
                <a:ea typeface="Calibri"/>
                <a:cs typeface="Calibri"/>
                <a:sym typeface="Calibri"/>
              </a:defRPr>
            </a:lvl3pPr>
            <a:lvl4pPr marL="1828800" lvl="3" indent="-342900" rtl="0">
              <a:spcBef>
                <a:spcPts val="0"/>
              </a:spcBef>
              <a:spcAft>
                <a:spcPts val="0"/>
              </a:spcAft>
              <a:buSzPts val="1800"/>
              <a:buFont typeface="Calibri"/>
              <a:buChar char="●"/>
              <a:defRPr sz="1800">
                <a:latin typeface="Calibri"/>
                <a:ea typeface="Calibri"/>
                <a:cs typeface="Calibri"/>
                <a:sym typeface="Calibri"/>
              </a:defRPr>
            </a:lvl4pPr>
            <a:lvl5pPr marL="2286000" lvl="4" indent="-342900" rtl="0">
              <a:spcBef>
                <a:spcPts val="0"/>
              </a:spcBef>
              <a:spcAft>
                <a:spcPts val="0"/>
              </a:spcAft>
              <a:buSzPts val="1800"/>
              <a:buFont typeface="Calibri"/>
              <a:buChar char="○"/>
              <a:defRPr sz="1800">
                <a:latin typeface="Calibri"/>
                <a:ea typeface="Calibri"/>
                <a:cs typeface="Calibri"/>
                <a:sym typeface="Calibri"/>
              </a:defRPr>
            </a:lvl5pPr>
            <a:lvl6pPr marL="2743200" lvl="5" indent="-342900" rtl="0">
              <a:spcBef>
                <a:spcPts val="0"/>
              </a:spcBef>
              <a:spcAft>
                <a:spcPts val="0"/>
              </a:spcAft>
              <a:buSzPts val="1800"/>
              <a:buFont typeface="Calibri"/>
              <a:buChar char="■"/>
              <a:defRPr sz="1800">
                <a:latin typeface="Calibri"/>
                <a:ea typeface="Calibri"/>
                <a:cs typeface="Calibri"/>
                <a:sym typeface="Calibri"/>
              </a:defRPr>
            </a:lvl6pPr>
            <a:lvl7pPr marL="3200400" lvl="6" indent="-342900" rtl="0">
              <a:spcBef>
                <a:spcPts val="0"/>
              </a:spcBef>
              <a:spcAft>
                <a:spcPts val="0"/>
              </a:spcAft>
              <a:buSzPts val="1800"/>
              <a:buFont typeface="Calibri"/>
              <a:buChar char="●"/>
              <a:defRPr sz="1800">
                <a:latin typeface="Calibri"/>
                <a:ea typeface="Calibri"/>
                <a:cs typeface="Calibri"/>
                <a:sym typeface="Calibri"/>
              </a:defRPr>
            </a:lvl7pPr>
            <a:lvl8pPr marL="3657600" lvl="7" indent="-342900" rtl="0">
              <a:spcBef>
                <a:spcPts val="0"/>
              </a:spcBef>
              <a:spcAft>
                <a:spcPts val="0"/>
              </a:spcAft>
              <a:buSzPts val="1800"/>
              <a:buFont typeface="Calibri"/>
              <a:buChar char="○"/>
              <a:defRPr sz="1800">
                <a:latin typeface="Calibri"/>
                <a:ea typeface="Calibri"/>
                <a:cs typeface="Calibri"/>
                <a:sym typeface="Calibri"/>
              </a:defRPr>
            </a:lvl8pPr>
            <a:lvl9pPr marL="4114800" lvl="8" indent="-342900" rtl="0">
              <a:spcBef>
                <a:spcPts val="0"/>
              </a:spcBef>
              <a:spcAft>
                <a:spcPts val="0"/>
              </a:spcAft>
              <a:buSzPts val="1800"/>
              <a:buFont typeface="Calibri"/>
              <a:buChar char="■"/>
              <a:defRPr sz="1800">
                <a:latin typeface="Calibri"/>
                <a:ea typeface="Calibri"/>
                <a:cs typeface="Calibri"/>
                <a:sym typeface="Calibri"/>
              </a:defRPr>
            </a:lvl9pPr>
          </a:lstStyle>
          <a:p>
            <a:endParaRPr/>
          </a:p>
        </p:txBody>
      </p:sp>
      <p:sp>
        <p:nvSpPr>
          <p:cNvPr id="856" name="Google Shape;856;p97"/>
          <p:cNvSpPr txBox="1">
            <a:spLocks noGrp="1"/>
          </p:cNvSpPr>
          <p:nvPr>
            <p:ph type="sldNum" idx="12"/>
          </p:nvPr>
        </p:nvSpPr>
        <p:spPr>
          <a:xfrm>
            <a:off x="1140905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57" name="Google Shape;857;p97"/>
          <p:cNvPicPr preferRelativeResize="0"/>
          <p:nvPr/>
        </p:nvPicPr>
        <p:blipFill rotWithShape="1">
          <a:blip r:embed="rId2">
            <a:alphaModFix/>
          </a:blip>
          <a:srcRect/>
          <a:stretch/>
        </p:blipFill>
        <p:spPr>
          <a:xfrm>
            <a:off x="10601195" y="186499"/>
            <a:ext cx="1170400" cy="480800"/>
          </a:xfrm>
          <a:prstGeom prst="rect">
            <a:avLst/>
          </a:prstGeom>
          <a:noFill/>
          <a:ln>
            <a:noFill/>
          </a:ln>
        </p:spPr>
      </p:pic>
      <p:sp>
        <p:nvSpPr>
          <p:cNvPr id="858" name="Google Shape;858;p97"/>
          <p:cNvSpPr txBox="1">
            <a:spLocks noGrp="1"/>
          </p:cNvSpPr>
          <p:nvPr>
            <p:ph type="body" idx="2"/>
          </p:nvPr>
        </p:nvSpPr>
        <p:spPr>
          <a:xfrm>
            <a:off x="4275167" y="6300167"/>
            <a:ext cx="6902000" cy="426800"/>
          </a:xfrm>
          <a:prstGeom prst="rect">
            <a:avLst/>
          </a:prstGeom>
        </p:spPr>
        <p:txBody>
          <a:bodyPr spcFirstLastPara="1" wrap="square" lIns="91425" tIns="91425" rIns="91425" bIns="91425" anchor="t" anchorCtr="0"/>
          <a:lstStyle>
            <a:lvl1pPr marL="457200" lvl="0" indent="-292100" rtl="0">
              <a:spcBef>
                <a:spcPts val="600"/>
              </a:spcBef>
              <a:spcAft>
                <a:spcPts val="0"/>
              </a:spcAft>
              <a:buClr>
                <a:srgbClr val="666666"/>
              </a:buClr>
              <a:buSzPts val="1000"/>
              <a:buFont typeface="Calibri"/>
              <a:buChar char="●"/>
              <a:defRPr sz="1000">
                <a:solidFill>
                  <a:srgbClr val="666666"/>
                </a:solidFill>
                <a:latin typeface="Calibri"/>
                <a:ea typeface="Calibri"/>
                <a:cs typeface="Calibri"/>
                <a:sym typeface="Calibri"/>
              </a:defRPr>
            </a:lvl1pPr>
            <a:lvl2pPr marL="914400" lvl="1"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2pPr>
            <a:lvl3pPr marL="1371600" lvl="2"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3pPr>
            <a:lvl4pPr marL="1828800" lvl="3"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4pPr>
            <a:lvl5pPr marL="2286000" lvl="4"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5pPr>
            <a:lvl6pPr marL="2743200" lvl="5"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6pPr>
            <a:lvl7pPr marL="3200400" lvl="6"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7pPr>
            <a:lvl8pPr marL="3657600" lvl="7"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8pPr>
            <a:lvl9pPr marL="4114800" lvl="8" indent="-292100" rtl="0">
              <a:spcBef>
                <a:spcPts val="0"/>
              </a:spcBef>
              <a:spcAft>
                <a:spcPts val="0"/>
              </a:spcAft>
              <a:buClr>
                <a:srgbClr val="666666"/>
              </a:buClr>
              <a:buSzPts val="1000"/>
              <a:buFont typeface="Calibri"/>
              <a:buChar char="■"/>
              <a:defRPr sz="1000">
                <a:solidFill>
                  <a:srgbClr val="666666"/>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544005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Em branco">
  <p:cSld name="Em branco">
    <p:spTree>
      <p:nvGrpSpPr>
        <p:cNvPr id="1" name="Shape 859"/>
        <p:cNvGrpSpPr/>
        <p:nvPr/>
      </p:nvGrpSpPr>
      <p:grpSpPr>
        <a:xfrm>
          <a:off x="0" y="0"/>
          <a:ext cx="0" cy="0"/>
          <a:chOff x="0" y="0"/>
          <a:chExt cx="0" cy="0"/>
        </a:xfrm>
      </p:grpSpPr>
      <p:sp>
        <p:nvSpPr>
          <p:cNvPr id="860" name="Google Shape;860;p98"/>
          <p:cNvSpPr txBox="1">
            <a:spLocks noGrp="1"/>
          </p:cNvSpPr>
          <p:nvPr>
            <p:ph type="dt" idx="10"/>
          </p:nvPr>
        </p:nvSpPr>
        <p:spPr>
          <a:xfrm>
            <a:off x="838201" y="6356351"/>
            <a:ext cx="2743200" cy="365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Calibri"/>
              <a:buNone/>
              <a:defRPr sz="900">
                <a:solidFill>
                  <a:srgbClr val="888888"/>
                </a:solidFill>
                <a:latin typeface="Calibri"/>
                <a:ea typeface="Calibri"/>
                <a:cs typeface="Calibri"/>
                <a:sym typeface="Calibri"/>
              </a:defRPr>
            </a:lvl1pPr>
            <a:lvl2pPr marL="342900" marR="0" lvl="1"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861" name="Google Shape;861;p98"/>
          <p:cNvSpPr txBox="1">
            <a:spLocks noGrp="1"/>
          </p:cNvSpPr>
          <p:nvPr>
            <p:ph type="ftr" idx="11"/>
          </p:nvPr>
        </p:nvSpPr>
        <p:spPr>
          <a:xfrm>
            <a:off x="4038600" y="6356351"/>
            <a:ext cx="4114800" cy="36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Calibri"/>
              <a:buNone/>
              <a:defRPr sz="900">
                <a:solidFill>
                  <a:srgbClr val="888888"/>
                </a:solidFill>
                <a:latin typeface="Calibri"/>
                <a:ea typeface="Calibri"/>
                <a:cs typeface="Calibri"/>
                <a:sym typeface="Calibri"/>
              </a:defRPr>
            </a:lvl1pPr>
            <a:lvl2pPr marL="342900" marR="0" lvl="1"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862" name="Google Shape;862;p98"/>
          <p:cNvSpPr txBox="1">
            <a:spLocks noGrp="1"/>
          </p:cNvSpPr>
          <p:nvPr>
            <p:ph type="sldNum" idx="12"/>
          </p:nvPr>
        </p:nvSpPr>
        <p:spPr>
          <a:xfrm>
            <a:off x="8610601"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5139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11"/>
        <p:cNvGrpSpPr/>
        <p:nvPr/>
      </p:nvGrpSpPr>
      <p:grpSpPr>
        <a:xfrm>
          <a:off x="0" y="0"/>
          <a:ext cx="0" cy="0"/>
          <a:chOff x="0" y="0"/>
          <a:chExt cx="0" cy="0"/>
        </a:xfrm>
      </p:grpSpPr>
      <p:pic>
        <p:nvPicPr>
          <p:cNvPr id="112" name="Google Shape;112;p10"/>
          <p:cNvPicPr preferRelativeResize="0"/>
          <p:nvPr/>
        </p:nvPicPr>
        <p:blipFill>
          <a:blip r:embed="rId2">
            <a:alphaModFix/>
          </a:blip>
          <a:stretch>
            <a:fillRect/>
          </a:stretch>
        </p:blipFill>
        <p:spPr>
          <a:xfrm>
            <a:off x="514084" y="747168"/>
            <a:ext cx="11163800" cy="2790967"/>
          </a:xfrm>
          <a:prstGeom prst="rect">
            <a:avLst/>
          </a:prstGeom>
          <a:noFill/>
          <a:ln>
            <a:noFill/>
          </a:ln>
        </p:spPr>
      </p:pic>
      <p:pic>
        <p:nvPicPr>
          <p:cNvPr id="113" name="Google Shape;113;p10"/>
          <p:cNvPicPr preferRelativeResize="0"/>
          <p:nvPr/>
        </p:nvPicPr>
        <p:blipFill>
          <a:blip r:embed="rId3">
            <a:alphaModFix/>
          </a:blip>
          <a:stretch>
            <a:fillRect/>
          </a:stretch>
        </p:blipFill>
        <p:spPr>
          <a:xfrm>
            <a:off x="272354" y="4321583"/>
            <a:ext cx="11647313" cy="2172216"/>
          </a:xfrm>
          <a:prstGeom prst="rect">
            <a:avLst/>
          </a:prstGeom>
          <a:noFill/>
          <a:ln>
            <a:noFill/>
          </a:ln>
        </p:spPr>
      </p:pic>
      <p:sp>
        <p:nvSpPr>
          <p:cNvPr id="114" name="Google Shape;114;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300">
                <a:solidFill>
                  <a:schemeClr val="dk1"/>
                </a:solidFill>
                <a:latin typeface="Roboto"/>
                <a:ea typeface="Roboto"/>
                <a:cs typeface="Roboto"/>
                <a:sym typeface="Roboto"/>
              </a:defRPr>
            </a:lvl1pPr>
            <a:lvl2pPr lvl="1">
              <a:buNone/>
              <a:defRPr sz="1300">
                <a:solidFill>
                  <a:schemeClr val="dk1"/>
                </a:solidFill>
                <a:latin typeface="Roboto"/>
                <a:ea typeface="Roboto"/>
                <a:cs typeface="Roboto"/>
                <a:sym typeface="Roboto"/>
              </a:defRPr>
            </a:lvl2pPr>
            <a:lvl3pPr lvl="2">
              <a:buNone/>
              <a:defRPr sz="1300">
                <a:solidFill>
                  <a:schemeClr val="dk1"/>
                </a:solidFill>
                <a:latin typeface="Roboto"/>
                <a:ea typeface="Roboto"/>
                <a:cs typeface="Roboto"/>
                <a:sym typeface="Roboto"/>
              </a:defRPr>
            </a:lvl3pPr>
            <a:lvl4pPr lvl="3">
              <a:buNone/>
              <a:defRPr sz="1300">
                <a:solidFill>
                  <a:schemeClr val="dk1"/>
                </a:solidFill>
                <a:latin typeface="Roboto"/>
                <a:ea typeface="Roboto"/>
                <a:cs typeface="Roboto"/>
                <a:sym typeface="Roboto"/>
              </a:defRPr>
            </a:lvl4pPr>
            <a:lvl5pPr lvl="4">
              <a:buNone/>
              <a:defRPr sz="1300">
                <a:solidFill>
                  <a:schemeClr val="dk1"/>
                </a:solidFill>
                <a:latin typeface="Roboto"/>
                <a:ea typeface="Roboto"/>
                <a:cs typeface="Roboto"/>
                <a:sym typeface="Roboto"/>
              </a:defRPr>
            </a:lvl5pPr>
            <a:lvl6pPr lvl="5">
              <a:buNone/>
              <a:defRPr sz="1300">
                <a:solidFill>
                  <a:schemeClr val="dk1"/>
                </a:solidFill>
                <a:latin typeface="Roboto"/>
                <a:ea typeface="Roboto"/>
                <a:cs typeface="Roboto"/>
                <a:sym typeface="Roboto"/>
              </a:defRPr>
            </a:lvl6pPr>
            <a:lvl7pPr lvl="6">
              <a:buNone/>
              <a:defRPr sz="1300">
                <a:solidFill>
                  <a:schemeClr val="dk1"/>
                </a:solidFill>
                <a:latin typeface="Roboto"/>
                <a:ea typeface="Roboto"/>
                <a:cs typeface="Roboto"/>
                <a:sym typeface="Roboto"/>
              </a:defRPr>
            </a:lvl7pPr>
            <a:lvl8pPr lvl="7">
              <a:buNone/>
              <a:defRPr sz="1300">
                <a:solidFill>
                  <a:schemeClr val="dk1"/>
                </a:solidFill>
                <a:latin typeface="Roboto"/>
                <a:ea typeface="Roboto"/>
                <a:cs typeface="Roboto"/>
                <a:sym typeface="Roboto"/>
              </a:defRPr>
            </a:lvl8pPr>
            <a:lvl9pPr lvl="8">
              <a:buNone/>
              <a:defRPr sz="1300">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04046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863"/>
        <p:cNvGrpSpPr/>
        <p:nvPr/>
      </p:nvGrpSpPr>
      <p:grpSpPr>
        <a:xfrm>
          <a:off x="0" y="0"/>
          <a:ext cx="0" cy="0"/>
          <a:chOff x="0" y="0"/>
          <a:chExt cx="0" cy="0"/>
        </a:xfrm>
      </p:grpSpPr>
      <p:cxnSp>
        <p:nvCxnSpPr>
          <p:cNvPr id="864" name="Google Shape;864;p99"/>
          <p:cNvCxnSpPr/>
          <p:nvPr/>
        </p:nvCxnSpPr>
        <p:spPr>
          <a:xfrm>
            <a:off x="300700" y="533067"/>
            <a:ext cx="9485600" cy="0"/>
          </a:xfrm>
          <a:prstGeom prst="straightConnector1">
            <a:avLst/>
          </a:prstGeom>
          <a:noFill/>
          <a:ln w="19050" cap="flat" cmpd="sng">
            <a:solidFill>
              <a:srgbClr val="012F60"/>
            </a:solidFill>
            <a:prstDash val="solid"/>
            <a:round/>
            <a:headEnd type="none" w="med" len="med"/>
            <a:tailEnd type="none" w="med" len="med"/>
          </a:ln>
        </p:spPr>
      </p:cxnSp>
      <p:pic>
        <p:nvPicPr>
          <p:cNvPr id="865" name="Google Shape;865;p99"/>
          <p:cNvPicPr preferRelativeResize="0"/>
          <p:nvPr/>
        </p:nvPicPr>
        <p:blipFill>
          <a:blip r:embed="rId2">
            <a:alphaModFix/>
          </a:blip>
          <a:stretch>
            <a:fillRect/>
          </a:stretch>
        </p:blipFill>
        <p:spPr>
          <a:xfrm>
            <a:off x="2" y="6264393"/>
            <a:ext cx="12191999" cy="593617"/>
          </a:xfrm>
          <a:prstGeom prst="rect">
            <a:avLst/>
          </a:prstGeom>
          <a:noFill/>
          <a:ln>
            <a:noFill/>
          </a:ln>
        </p:spPr>
      </p:pic>
      <p:sp>
        <p:nvSpPr>
          <p:cNvPr id="866" name="Google Shape;866;p9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867" name="Google Shape;867;p99"/>
          <p:cNvSpPr txBox="1">
            <a:spLocks noGrp="1"/>
          </p:cNvSpPr>
          <p:nvPr>
            <p:ph type="body" idx="1"/>
          </p:nvPr>
        </p:nvSpPr>
        <p:spPr>
          <a:xfrm>
            <a:off x="71739" y="1163329"/>
            <a:ext cx="10972800" cy="4080400"/>
          </a:xfrm>
          <a:prstGeom prst="rect">
            <a:avLst/>
          </a:prstGeom>
        </p:spPr>
        <p:txBody>
          <a:bodyPr spcFirstLastPara="1" wrap="square" lIns="91425" tIns="91425" rIns="91425" bIns="91425" anchor="t" anchorCtr="0"/>
          <a:lstStyle>
            <a:lvl1pPr marL="457200" lvl="0" indent="-381000" rtl="0">
              <a:spcBef>
                <a:spcPts val="600"/>
              </a:spcBef>
              <a:spcAft>
                <a:spcPts val="0"/>
              </a:spcAft>
              <a:buClr>
                <a:srgbClr val="434343"/>
              </a:buClr>
              <a:buSzPts val="2400"/>
              <a:buChar char="●"/>
              <a:defRPr>
                <a:solidFill>
                  <a:srgbClr val="434343"/>
                </a:solidFill>
              </a:defRPr>
            </a:lvl1pPr>
            <a:lvl2pPr marL="914400" lvl="1" indent="-342900" rtl="0">
              <a:spcBef>
                <a:spcPts val="0"/>
              </a:spcBef>
              <a:spcAft>
                <a:spcPts val="0"/>
              </a:spcAft>
              <a:buClr>
                <a:srgbClr val="434343"/>
              </a:buClr>
              <a:buSzPts val="1800"/>
              <a:buChar char="○"/>
              <a:defRPr>
                <a:solidFill>
                  <a:srgbClr val="434343"/>
                </a:solidFill>
              </a:defRPr>
            </a:lvl2pPr>
            <a:lvl3pPr marL="1371600" lvl="2" indent="-381000" rtl="0">
              <a:spcBef>
                <a:spcPts val="0"/>
              </a:spcBef>
              <a:spcAft>
                <a:spcPts val="0"/>
              </a:spcAft>
              <a:buClr>
                <a:srgbClr val="434343"/>
              </a:buClr>
              <a:buSzPts val="2400"/>
              <a:buChar char="■"/>
              <a:defRPr>
                <a:solidFill>
                  <a:srgbClr val="434343"/>
                </a:solidFill>
              </a:defRPr>
            </a:lvl3pPr>
            <a:lvl4pPr marL="1828800" lvl="3" indent="-342900" rtl="0">
              <a:spcBef>
                <a:spcPts val="0"/>
              </a:spcBef>
              <a:spcAft>
                <a:spcPts val="0"/>
              </a:spcAft>
              <a:buClr>
                <a:srgbClr val="434343"/>
              </a:buClr>
              <a:buSzPts val="1800"/>
              <a:buChar char="●"/>
              <a:defRPr>
                <a:solidFill>
                  <a:srgbClr val="434343"/>
                </a:solidFill>
              </a:defRPr>
            </a:lvl4pPr>
            <a:lvl5pPr marL="2286000" lvl="4" indent="-342900" rtl="0">
              <a:spcBef>
                <a:spcPts val="0"/>
              </a:spcBef>
              <a:spcAft>
                <a:spcPts val="0"/>
              </a:spcAft>
              <a:buClr>
                <a:srgbClr val="434343"/>
              </a:buClr>
              <a:buSzPts val="1800"/>
              <a:buChar char="○"/>
              <a:defRPr>
                <a:solidFill>
                  <a:srgbClr val="434343"/>
                </a:solidFill>
              </a:defRPr>
            </a:lvl5pPr>
            <a:lvl6pPr marL="2743200" lvl="5" indent="-342900" rtl="0">
              <a:spcBef>
                <a:spcPts val="0"/>
              </a:spcBef>
              <a:spcAft>
                <a:spcPts val="0"/>
              </a:spcAft>
              <a:buClr>
                <a:srgbClr val="434343"/>
              </a:buClr>
              <a:buSzPts val="1800"/>
              <a:buChar char="■"/>
              <a:defRPr>
                <a:solidFill>
                  <a:srgbClr val="434343"/>
                </a:solidFill>
              </a:defRPr>
            </a:lvl6pPr>
            <a:lvl7pPr marL="3200400" lvl="6" indent="-342900" rtl="0">
              <a:spcBef>
                <a:spcPts val="0"/>
              </a:spcBef>
              <a:spcAft>
                <a:spcPts val="0"/>
              </a:spcAft>
              <a:buClr>
                <a:srgbClr val="434343"/>
              </a:buClr>
              <a:buSzPts val="1800"/>
              <a:buChar char="●"/>
              <a:defRPr>
                <a:solidFill>
                  <a:srgbClr val="434343"/>
                </a:solidFill>
              </a:defRPr>
            </a:lvl7pPr>
            <a:lvl8pPr marL="3657600" lvl="7" indent="-342900" rtl="0">
              <a:spcBef>
                <a:spcPts val="0"/>
              </a:spcBef>
              <a:spcAft>
                <a:spcPts val="0"/>
              </a:spcAft>
              <a:buClr>
                <a:srgbClr val="434343"/>
              </a:buClr>
              <a:buSzPts val="1800"/>
              <a:buChar char="○"/>
              <a:defRPr>
                <a:solidFill>
                  <a:srgbClr val="434343"/>
                </a:solidFill>
              </a:defRPr>
            </a:lvl8pPr>
            <a:lvl9pPr marL="4114800" lvl="8" indent="-342900" rtl="0">
              <a:spcBef>
                <a:spcPts val="0"/>
              </a:spcBef>
              <a:spcAft>
                <a:spcPts val="0"/>
              </a:spcAft>
              <a:buClr>
                <a:srgbClr val="434343"/>
              </a:buClr>
              <a:buSzPts val="1800"/>
              <a:buChar char="■"/>
              <a:defRPr>
                <a:solidFill>
                  <a:srgbClr val="434343"/>
                </a:solidFill>
              </a:defRPr>
            </a:lvl9pPr>
          </a:lstStyle>
          <a:p>
            <a:endParaRPr/>
          </a:p>
        </p:txBody>
      </p:sp>
      <p:sp>
        <p:nvSpPr>
          <p:cNvPr id="868" name="Google Shape;868;p99"/>
          <p:cNvSpPr txBox="1">
            <a:spLocks noGrp="1"/>
          </p:cNvSpPr>
          <p:nvPr>
            <p:ph type="title"/>
          </p:nvPr>
        </p:nvSpPr>
        <p:spPr>
          <a:xfrm>
            <a:off x="159285" y="475915"/>
            <a:ext cx="9632800" cy="888000"/>
          </a:xfrm>
          <a:prstGeom prst="rect">
            <a:avLst/>
          </a:prstGeom>
        </p:spPr>
        <p:txBody>
          <a:bodyPr spcFirstLastPara="1" wrap="square" lIns="91425" tIns="91425" rIns="91425" bIns="91425" anchor="b" anchorCtr="0"/>
          <a:lstStyle>
            <a:lvl1pPr lvl="0" rtl="0">
              <a:spcBef>
                <a:spcPts val="0"/>
              </a:spcBef>
              <a:spcAft>
                <a:spcPts val="0"/>
              </a:spcAft>
              <a:buClr>
                <a:srgbClr val="434343"/>
              </a:buClr>
              <a:buSzPts val="3000"/>
              <a:buNone/>
              <a:defRPr b="0">
                <a:solidFill>
                  <a:srgbClr val="434343"/>
                </a:solidFill>
              </a:defRPr>
            </a:lvl1pPr>
            <a:lvl2pPr lvl="1" rtl="0">
              <a:spcBef>
                <a:spcPts val="0"/>
              </a:spcBef>
              <a:spcAft>
                <a:spcPts val="0"/>
              </a:spcAft>
              <a:buSzPts val="3000"/>
              <a:buFont typeface="Yanone Kaffeesatz"/>
              <a:buNone/>
              <a:defRPr>
                <a:latin typeface="Yanone Kaffeesatz"/>
                <a:ea typeface="Yanone Kaffeesatz"/>
                <a:cs typeface="Yanone Kaffeesatz"/>
                <a:sym typeface="Yanone Kaffeesatz"/>
              </a:defRPr>
            </a:lvl2pPr>
            <a:lvl3pPr lvl="2" rtl="0">
              <a:spcBef>
                <a:spcPts val="0"/>
              </a:spcBef>
              <a:spcAft>
                <a:spcPts val="0"/>
              </a:spcAft>
              <a:buSzPts val="3000"/>
              <a:buFont typeface="Yanone Kaffeesatz"/>
              <a:buNone/>
              <a:defRPr>
                <a:latin typeface="Yanone Kaffeesatz"/>
                <a:ea typeface="Yanone Kaffeesatz"/>
                <a:cs typeface="Yanone Kaffeesatz"/>
                <a:sym typeface="Yanone Kaffeesatz"/>
              </a:defRPr>
            </a:lvl3pPr>
            <a:lvl4pPr lvl="3" rtl="0">
              <a:spcBef>
                <a:spcPts val="0"/>
              </a:spcBef>
              <a:spcAft>
                <a:spcPts val="0"/>
              </a:spcAft>
              <a:buSzPts val="3000"/>
              <a:buFont typeface="Yanone Kaffeesatz"/>
              <a:buNone/>
              <a:defRPr>
                <a:latin typeface="Yanone Kaffeesatz"/>
                <a:ea typeface="Yanone Kaffeesatz"/>
                <a:cs typeface="Yanone Kaffeesatz"/>
                <a:sym typeface="Yanone Kaffeesatz"/>
              </a:defRPr>
            </a:lvl4pPr>
            <a:lvl5pPr lvl="4" rtl="0">
              <a:spcBef>
                <a:spcPts val="0"/>
              </a:spcBef>
              <a:spcAft>
                <a:spcPts val="0"/>
              </a:spcAft>
              <a:buSzPts val="3000"/>
              <a:buFont typeface="Yanone Kaffeesatz"/>
              <a:buNone/>
              <a:defRPr>
                <a:latin typeface="Yanone Kaffeesatz"/>
                <a:ea typeface="Yanone Kaffeesatz"/>
                <a:cs typeface="Yanone Kaffeesatz"/>
                <a:sym typeface="Yanone Kaffeesatz"/>
              </a:defRPr>
            </a:lvl5pPr>
            <a:lvl6pPr lvl="5" rtl="0">
              <a:spcBef>
                <a:spcPts val="0"/>
              </a:spcBef>
              <a:spcAft>
                <a:spcPts val="0"/>
              </a:spcAft>
              <a:buSzPts val="3000"/>
              <a:buFont typeface="Yanone Kaffeesatz"/>
              <a:buNone/>
              <a:defRPr>
                <a:latin typeface="Yanone Kaffeesatz"/>
                <a:ea typeface="Yanone Kaffeesatz"/>
                <a:cs typeface="Yanone Kaffeesatz"/>
                <a:sym typeface="Yanone Kaffeesatz"/>
              </a:defRPr>
            </a:lvl6pPr>
            <a:lvl7pPr lvl="6" rtl="0">
              <a:spcBef>
                <a:spcPts val="0"/>
              </a:spcBef>
              <a:spcAft>
                <a:spcPts val="0"/>
              </a:spcAft>
              <a:buSzPts val="3000"/>
              <a:buFont typeface="Yanone Kaffeesatz"/>
              <a:buNone/>
              <a:defRPr>
                <a:latin typeface="Yanone Kaffeesatz"/>
                <a:ea typeface="Yanone Kaffeesatz"/>
                <a:cs typeface="Yanone Kaffeesatz"/>
                <a:sym typeface="Yanone Kaffeesatz"/>
              </a:defRPr>
            </a:lvl7pPr>
            <a:lvl8pPr lvl="7" rtl="0">
              <a:spcBef>
                <a:spcPts val="0"/>
              </a:spcBef>
              <a:spcAft>
                <a:spcPts val="0"/>
              </a:spcAft>
              <a:buSzPts val="3000"/>
              <a:buFont typeface="Yanone Kaffeesatz"/>
              <a:buNone/>
              <a:defRPr>
                <a:latin typeface="Yanone Kaffeesatz"/>
                <a:ea typeface="Yanone Kaffeesatz"/>
                <a:cs typeface="Yanone Kaffeesatz"/>
                <a:sym typeface="Yanone Kaffeesatz"/>
              </a:defRPr>
            </a:lvl8pPr>
            <a:lvl9pPr lvl="8" rtl="0">
              <a:spcBef>
                <a:spcPts val="0"/>
              </a:spcBef>
              <a:spcAft>
                <a:spcPts val="0"/>
              </a:spcAft>
              <a:buSzPts val="3000"/>
              <a:buFont typeface="Yanone Kaffeesatz"/>
              <a:buNone/>
              <a:defRPr>
                <a:latin typeface="Yanone Kaffeesatz"/>
                <a:ea typeface="Yanone Kaffeesatz"/>
                <a:cs typeface="Yanone Kaffeesatz"/>
                <a:sym typeface="Yanone Kaffeesatz"/>
              </a:defRPr>
            </a:lvl9pPr>
          </a:lstStyle>
          <a:p>
            <a:endParaRPr/>
          </a:p>
        </p:txBody>
      </p:sp>
      <p:pic>
        <p:nvPicPr>
          <p:cNvPr id="869" name="Google Shape;869;p99" descr="gpo wp_GQ_logo_OL.jpeg"/>
          <p:cNvPicPr preferRelativeResize="0"/>
          <p:nvPr/>
        </p:nvPicPr>
        <p:blipFill>
          <a:blip r:embed="rId3">
            <a:alphaModFix/>
          </a:blip>
          <a:stretch>
            <a:fillRect/>
          </a:stretch>
        </p:blipFill>
        <p:spPr>
          <a:xfrm>
            <a:off x="10279731" y="41432"/>
            <a:ext cx="1839467" cy="713467"/>
          </a:xfrm>
          <a:prstGeom prst="rect">
            <a:avLst/>
          </a:prstGeom>
          <a:noFill/>
          <a:ln>
            <a:noFill/>
          </a:ln>
        </p:spPr>
      </p:pic>
    </p:spTree>
    <p:extLst>
      <p:ext uri="{BB962C8B-B14F-4D97-AF65-F5344CB8AC3E}">
        <p14:creationId xmlns:p14="http://schemas.microsoft.com/office/powerpoint/2010/main" val="23382983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2 - Title &amp; Textbox 1">
  <p:cSld name="1.2 - Title &amp; Textbox 1">
    <p:spTree>
      <p:nvGrpSpPr>
        <p:cNvPr id="1" name="Shape 870"/>
        <p:cNvGrpSpPr/>
        <p:nvPr/>
      </p:nvGrpSpPr>
      <p:grpSpPr>
        <a:xfrm>
          <a:off x="0" y="0"/>
          <a:ext cx="0" cy="0"/>
          <a:chOff x="0" y="0"/>
          <a:chExt cx="0" cy="0"/>
        </a:xfrm>
      </p:grpSpPr>
      <p:sp>
        <p:nvSpPr>
          <p:cNvPr id="871" name="Google Shape;871;p100"/>
          <p:cNvSpPr txBox="1">
            <a:spLocks noGrp="1"/>
          </p:cNvSpPr>
          <p:nvPr>
            <p:ph type="title"/>
          </p:nvPr>
        </p:nvSpPr>
        <p:spPr>
          <a:xfrm>
            <a:off x="214471" y="334311"/>
            <a:ext cx="9725600" cy="481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12F60"/>
              </a:buClr>
              <a:buSzPts val="3000"/>
              <a:buFont typeface="Roboto"/>
              <a:buNone/>
              <a:defRPr sz="2200" b="1" i="0" u="none" strike="noStrike" cap="none">
                <a:solidFill>
                  <a:srgbClr val="012F60"/>
                </a:solidFill>
                <a:latin typeface="Roboto"/>
                <a:ea typeface="Roboto"/>
                <a:cs typeface="Roboto"/>
                <a:sym typeface="Roboto"/>
              </a:defRPr>
            </a:lvl1pPr>
            <a:lvl2pPr lvl="1"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2pPr>
            <a:lvl3pPr lvl="2"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3pPr>
            <a:lvl4pPr lvl="3"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4pPr>
            <a:lvl5pPr lvl="4"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5pPr>
            <a:lvl6pPr lvl="5"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6pPr>
            <a:lvl7pPr lvl="6"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7pPr>
            <a:lvl8pPr lvl="7"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8pPr>
            <a:lvl9pPr lvl="8" indent="0"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9pPr>
          </a:lstStyle>
          <a:p>
            <a:endParaRPr/>
          </a:p>
        </p:txBody>
      </p:sp>
      <p:sp>
        <p:nvSpPr>
          <p:cNvPr id="872" name="Google Shape;872;p10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666666"/>
              </a:buClr>
              <a:buFont typeface="Roboto"/>
              <a:buNone/>
            </a:pPr>
            <a:r>
              <a:rPr lang="en" sz="900" b="0" i="0" u="none" strike="noStrike" cap="none">
                <a:solidFill>
                  <a:srgbClr val="666666"/>
                </a:solidFill>
                <a:latin typeface="Roboto"/>
                <a:ea typeface="Roboto"/>
                <a:cs typeface="Roboto"/>
                <a:sym typeface="Roboto"/>
              </a:rPr>
              <a:t>Whirlpool Corporation - Confidential</a:t>
            </a:r>
            <a:endParaRPr sz="1800"/>
          </a:p>
        </p:txBody>
      </p:sp>
      <p:sp>
        <p:nvSpPr>
          <p:cNvPr id="873" name="Google Shape;873;p100"/>
          <p:cNvSpPr txBox="1">
            <a:spLocks noGrp="1"/>
          </p:cNvSpPr>
          <p:nvPr>
            <p:ph type="sldNum" idx="12"/>
          </p:nvPr>
        </p:nvSpPr>
        <p:spPr>
          <a:xfrm>
            <a:off x="11409044" y="6451121"/>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Font typeface="Arial"/>
              <a:buNone/>
              <a:defRPr sz="9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874" name="Google Shape;874;p100"/>
          <p:cNvPicPr preferRelativeResize="0"/>
          <p:nvPr/>
        </p:nvPicPr>
        <p:blipFill rotWithShape="1">
          <a:blip r:embed="rId2">
            <a:alphaModFix/>
          </a:blip>
          <a:srcRect/>
          <a:stretch/>
        </p:blipFill>
        <p:spPr>
          <a:xfrm>
            <a:off x="10469500" y="183365"/>
            <a:ext cx="1446400" cy="481600"/>
          </a:xfrm>
          <a:prstGeom prst="rect">
            <a:avLst/>
          </a:prstGeom>
          <a:noFill/>
          <a:ln>
            <a:noFill/>
          </a:ln>
        </p:spPr>
      </p:pic>
      <p:cxnSp>
        <p:nvCxnSpPr>
          <p:cNvPr id="875" name="Google Shape;875;p100"/>
          <p:cNvCxnSpPr/>
          <p:nvPr/>
        </p:nvCxnSpPr>
        <p:spPr>
          <a:xfrm>
            <a:off x="333667" y="245867"/>
            <a:ext cx="9905200" cy="0"/>
          </a:xfrm>
          <a:prstGeom prst="straightConnector1">
            <a:avLst/>
          </a:prstGeom>
          <a:noFill/>
          <a:ln w="19050" cap="flat" cmpd="sng">
            <a:solidFill>
              <a:srgbClr val="012F60"/>
            </a:solidFill>
            <a:prstDash val="solid"/>
            <a:round/>
            <a:headEnd type="none" w="sm" len="sm"/>
            <a:tailEnd type="none" w="sm" len="sm"/>
          </a:ln>
        </p:spPr>
      </p:cxnSp>
      <p:sp>
        <p:nvSpPr>
          <p:cNvPr id="876" name="Google Shape;876;p100"/>
          <p:cNvSpPr txBox="1">
            <a:spLocks noGrp="1"/>
          </p:cNvSpPr>
          <p:nvPr>
            <p:ph type="body" idx="1"/>
          </p:nvPr>
        </p:nvSpPr>
        <p:spPr>
          <a:xfrm>
            <a:off x="214452" y="1020300"/>
            <a:ext cx="11348400" cy="4656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1pPr>
            <a:lvl2pPr marL="914400" marR="0" lvl="1"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28600" algn="l" rtl="0">
              <a:lnSpc>
                <a:spcPct val="10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3pPr>
            <a:lvl4pPr marL="1828800" marR="0" lvl="3"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286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0103943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1 - Title &amp; Subtitle">
  <p:cSld name="1.1 - Title &amp; Subtitle">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1842800" y="2450767"/>
            <a:ext cx="8506400" cy="1206800"/>
          </a:xfrm>
          <a:prstGeom prst="rect">
            <a:avLst/>
          </a:prstGeom>
        </p:spPr>
        <p:txBody>
          <a:bodyPr spcFirstLastPara="1" wrap="square" lIns="91425" tIns="91425" rIns="91425" bIns="91425" anchor="ctr" anchorCtr="0"/>
          <a:lstStyle>
            <a:lvl1pPr lvl="0" algn="ctr" rtl="0">
              <a:spcBef>
                <a:spcPts val="0"/>
              </a:spcBef>
              <a:spcAft>
                <a:spcPts val="0"/>
              </a:spcAft>
              <a:buNone/>
              <a:defRPr sz="3600" b="1">
                <a:latin typeface="Roboto"/>
                <a:ea typeface="Roboto"/>
                <a:cs typeface="Roboto"/>
                <a:sym typeface="Roboto"/>
              </a:defRPr>
            </a:lvl1pPr>
            <a:lvl2pPr lvl="1" algn="ctr" rtl="0">
              <a:spcBef>
                <a:spcPts val="0"/>
              </a:spcBef>
              <a:spcAft>
                <a:spcPts val="0"/>
              </a:spcAft>
              <a:buNone/>
              <a:defRPr sz="3600" b="1">
                <a:latin typeface="Roboto"/>
                <a:ea typeface="Roboto"/>
                <a:cs typeface="Roboto"/>
                <a:sym typeface="Roboto"/>
              </a:defRPr>
            </a:lvl2pPr>
            <a:lvl3pPr lvl="2" algn="ctr" rtl="0">
              <a:spcBef>
                <a:spcPts val="0"/>
              </a:spcBef>
              <a:spcAft>
                <a:spcPts val="0"/>
              </a:spcAft>
              <a:buNone/>
              <a:defRPr sz="3600" b="1">
                <a:latin typeface="Roboto"/>
                <a:ea typeface="Roboto"/>
                <a:cs typeface="Roboto"/>
                <a:sym typeface="Roboto"/>
              </a:defRPr>
            </a:lvl3pPr>
            <a:lvl4pPr lvl="3" algn="ctr" rtl="0">
              <a:spcBef>
                <a:spcPts val="0"/>
              </a:spcBef>
              <a:spcAft>
                <a:spcPts val="0"/>
              </a:spcAft>
              <a:buNone/>
              <a:defRPr sz="3600" b="1">
                <a:latin typeface="Roboto"/>
                <a:ea typeface="Roboto"/>
                <a:cs typeface="Roboto"/>
                <a:sym typeface="Roboto"/>
              </a:defRPr>
            </a:lvl4pPr>
            <a:lvl5pPr lvl="4" algn="ctr" rtl="0">
              <a:spcBef>
                <a:spcPts val="0"/>
              </a:spcBef>
              <a:spcAft>
                <a:spcPts val="0"/>
              </a:spcAft>
              <a:buNone/>
              <a:defRPr sz="3600" b="1">
                <a:latin typeface="Roboto"/>
                <a:ea typeface="Roboto"/>
                <a:cs typeface="Roboto"/>
                <a:sym typeface="Roboto"/>
              </a:defRPr>
            </a:lvl5pPr>
            <a:lvl6pPr lvl="5" algn="ctr" rtl="0">
              <a:spcBef>
                <a:spcPts val="0"/>
              </a:spcBef>
              <a:spcAft>
                <a:spcPts val="0"/>
              </a:spcAft>
              <a:buNone/>
              <a:defRPr sz="3600" b="1">
                <a:latin typeface="Roboto"/>
                <a:ea typeface="Roboto"/>
                <a:cs typeface="Roboto"/>
                <a:sym typeface="Roboto"/>
              </a:defRPr>
            </a:lvl6pPr>
            <a:lvl7pPr lvl="6" algn="ctr" rtl="0">
              <a:spcBef>
                <a:spcPts val="0"/>
              </a:spcBef>
              <a:spcAft>
                <a:spcPts val="0"/>
              </a:spcAft>
              <a:buNone/>
              <a:defRPr sz="3600" b="1">
                <a:latin typeface="Roboto"/>
                <a:ea typeface="Roboto"/>
                <a:cs typeface="Roboto"/>
                <a:sym typeface="Roboto"/>
              </a:defRPr>
            </a:lvl7pPr>
            <a:lvl8pPr lvl="7" algn="ctr" rtl="0">
              <a:spcBef>
                <a:spcPts val="0"/>
              </a:spcBef>
              <a:spcAft>
                <a:spcPts val="0"/>
              </a:spcAft>
              <a:buNone/>
              <a:defRPr sz="3600" b="1">
                <a:latin typeface="Roboto"/>
                <a:ea typeface="Roboto"/>
                <a:cs typeface="Roboto"/>
                <a:sym typeface="Roboto"/>
              </a:defRPr>
            </a:lvl8pPr>
            <a:lvl9pPr lvl="8" algn="ctr" rtl="0">
              <a:spcBef>
                <a:spcPts val="0"/>
              </a:spcBef>
              <a:spcAft>
                <a:spcPts val="0"/>
              </a:spcAft>
              <a:buNone/>
              <a:defRPr sz="3600" b="1">
                <a:latin typeface="Roboto"/>
                <a:ea typeface="Roboto"/>
                <a:cs typeface="Roboto"/>
                <a:sym typeface="Roboto"/>
              </a:defRPr>
            </a:lvl9pPr>
          </a:lstStyle>
          <a:p>
            <a:endParaRPr/>
          </a:p>
        </p:txBody>
      </p:sp>
      <p:sp>
        <p:nvSpPr>
          <p:cNvPr id="148" name="Google Shape;148;p16"/>
          <p:cNvSpPr txBox="1">
            <a:spLocks noGrp="1"/>
          </p:cNvSpPr>
          <p:nvPr>
            <p:ph type="subTitle" idx="1"/>
          </p:nvPr>
        </p:nvSpPr>
        <p:spPr>
          <a:xfrm>
            <a:off x="609600" y="3631753"/>
            <a:ext cx="10972800" cy="1039600"/>
          </a:xfrm>
          <a:prstGeom prst="rect">
            <a:avLst/>
          </a:prstGeom>
        </p:spPr>
        <p:txBody>
          <a:bodyPr spcFirstLastPara="1" wrap="square" lIns="91425" tIns="91425" rIns="91425" bIns="91425" anchor="ctr" anchorCtr="0"/>
          <a:lstStyle>
            <a:lvl1pPr lvl="0" algn="ctr" rtl="0">
              <a:spcBef>
                <a:spcPts val="600"/>
              </a:spcBef>
              <a:spcAft>
                <a:spcPts val="0"/>
              </a:spcAft>
              <a:buNone/>
              <a:defRPr sz="1800" b="1">
                <a:solidFill>
                  <a:srgbClr val="666666"/>
                </a:solidFill>
              </a:defRPr>
            </a:lvl1pPr>
            <a:lvl2pPr lvl="1" algn="ctr" rtl="0">
              <a:spcBef>
                <a:spcPts val="600"/>
              </a:spcBef>
              <a:spcAft>
                <a:spcPts val="0"/>
              </a:spcAft>
              <a:buNone/>
              <a:defRPr sz="1800" b="1">
                <a:solidFill>
                  <a:schemeClr val="accent4"/>
                </a:solidFill>
              </a:defRPr>
            </a:lvl2pPr>
            <a:lvl3pPr lvl="2" algn="ctr" rtl="0">
              <a:spcBef>
                <a:spcPts val="600"/>
              </a:spcBef>
              <a:spcAft>
                <a:spcPts val="0"/>
              </a:spcAft>
              <a:buNone/>
              <a:defRPr sz="1800" b="1">
                <a:solidFill>
                  <a:schemeClr val="accent4"/>
                </a:solidFill>
              </a:defRPr>
            </a:lvl3pPr>
            <a:lvl4pPr lvl="3" algn="ctr" rtl="0">
              <a:spcBef>
                <a:spcPts val="600"/>
              </a:spcBef>
              <a:spcAft>
                <a:spcPts val="0"/>
              </a:spcAft>
              <a:buNone/>
              <a:defRPr sz="1800" b="1">
                <a:solidFill>
                  <a:schemeClr val="accent4"/>
                </a:solidFill>
              </a:defRPr>
            </a:lvl4pPr>
            <a:lvl5pPr lvl="4" algn="ctr" rtl="0">
              <a:spcBef>
                <a:spcPts val="600"/>
              </a:spcBef>
              <a:spcAft>
                <a:spcPts val="0"/>
              </a:spcAft>
              <a:buNone/>
              <a:defRPr sz="1800" b="1">
                <a:solidFill>
                  <a:schemeClr val="accent4"/>
                </a:solidFill>
              </a:defRPr>
            </a:lvl5pPr>
            <a:lvl6pPr lvl="5" algn="ctr" rtl="0">
              <a:spcBef>
                <a:spcPts val="600"/>
              </a:spcBef>
              <a:spcAft>
                <a:spcPts val="0"/>
              </a:spcAft>
              <a:buNone/>
              <a:defRPr sz="1800" b="1">
                <a:solidFill>
                  <a:schemeClr val="accent4"/>
                </a:solidFill>
              </a:defRPr>
            </a:lvl6pPr>
            <a:lvl7pPr lvl="6" algn="ctr" rtl="0">
              <a:spcBef>
                <a:spcPts val="600"/>
              </a:spcBef>
              <a:spcAft>
                <a:spcPts val="0"/>
              </a:spcAft>
              <a:buNone/>
              <a:defRPr sz="1800" b="1">
                <a:solidFill>
                  <a:schemeClr val="accent4"/>
                </a:solidFill>
              </a:defRPr>
            </a:lvl7pPr>
            <a:lvl8pPr lvl="7" algn="ctr" rtl="0">
              <a:spcBef>
                <a:spcPts val="600"/>
              </a:spcBef>
              <a:spcAft>
                <a:spcPts val="0"/>
              </a:spcAft>
              <a:buNone/>
              <a:defRPr sz="1800" b="1">
                <a:solidFill>
                  <a:schemeClr val="accent4"/>
                </a:solidFill>
              </a:defRPr>
            </a:lvl8pPr>
            <a:lvl9pPr lvl="8" algn="ctr" rtl="0">
              <a:spcBef>
                <a:spcPts val="600"/>
              </a:spcBef>
              <a:spcAft>
                <a:spcPts val="0"/>
              </a:spcAft>
              <a:buNone/>
              <a:defRPr sz="1800" b="1">
                <a:solidFill>
                  <a:schemeClr val="accent4"/>
                </a:solidFill>
              </a:defRPr>
            </a:lvl9pPr>
          </a:lstStyle>
          <a:p>
            <a:endParaRPr/>
          </a:p>
        </p:txBody>
      </p:sp>
      <p:sp>
        <p:nvSpPr>
          <p:cNvPr id="149" name="Google Shape;149;p16"/>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pic>
        <p:nvPicPr>
          <p:cNvPr id="150" name="Google Shape;150;p16"/>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51" name="Google Shape;151;p16"/>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24870678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2 - Title &amp; Textbox">
  <p:cSld name="1.2 - Title &amp; Textbox">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4" name="Google Shape;154;p17"/>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55" name="Google Shape;155;p17"/>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156" name="Google Shape;156;p17"/>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57" name="Google Shape;157;p17"/>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
        <p:nvSpPr>
          <p:cNvPr id="158" name="Google Shape;158;p17"/>
          <p:cNvSpPr txBox="1">
            <a:spLocks noGrp="1"/>
          </p:cNvSpPr>
          <p:nvPr>
            <p:ph type="body" idx="1"/>
          </p:nvPr>
        </p:nvSpPr>
        <p:spPr>
          <a:xfrm>
            <a:off x="214452" y="1020300"/>
            <a:ext cx="11348400" cy="4656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7700256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3 - Textbox &amp; Action Box">
  <p:cSld name="1.3 - Textbox &amp; Action Box">
    <p:spTree>
      <p:nvGrpSpPr>
        <p:cNvPr id="1" name="Shape 159"/>
        <p:cNvGrpSpPr/>
        <p:nvPr/>
      </p:nvGrpSpPr>
      <p:grpSpPr>
        <a:xfrm>
          <a:off x="0" y="0"/>
          <a:ext cx="0" cy="0"/>
          <a:chOff x="0" y="0"/>
          <a:chExt cx="0" cy="0"/>
        </a:xfrm>
      </p:grpSpPr>
      <p:sp>
        <p:nvSpPr>
          <p:cNvPr id="160" name="Google Shape;160;p18"/>
          <p:cNvSpPr/>
          <p:nvPr/>
        </p:nvSpPr>
        <p:spPr>
          <a:xfrm>
            <a:off x="0" y="5749667"/>
            <a:ext cx="12192000" cy="6452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p:txBody>
      </p:sp>
      <p:sp>
        <p:nvSpPr>
          <p:cNvPr id="161" name="Google Shape;161;p18"/>
          <p:cNvSpPr txBox="1">
            <a:spLocks noGrp="1"/>
          </p:cNvSpPr>
          <p:nvPr>
            <p:ph type="subTitle" idx="1"/>
          </p:nvPr>
        </p:nvSpPr>
        <p:spPr>
          <a:xfrm>
            <a:off x="96200" y="5693589"/>
            <a:ext cx="11999600" cy="645200"/>
          </a:xfrm>
          <a:prstGeom prst="rect">
            <a:avLst/>
          </a:prstGeom>
          <a:ln>
            <a:noFill/>
          </a:ln>
        </p:spPr>
        <p:txBody>
          <a:bodyPr spcFirstLastPara="1" wrap="square" lIns="91425" tIns="91425" rIns="91425" bIns="91425" anchor="ctr" anchorCtr="0"/>
          <a:lstStyle>
            <a:lvl1pPr lvl="0" algn="ctr" rtl="0">
              <a:spcBef>
                <a:spcPts val="600"/>
              </a:spcBef>
              <a:spcAft>
                <a:spcPts val="0"/>
              </a:spcAft>
              <a:buNone/>
              <a:defRPr sz="1600" b="1">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162" name="Google Shape;162;p18"/>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63" name="Google Shape;163;p18"/>
          <p:cNvSpPr txBox="1">
            <a:spLocks noGrp="1"/>
          </p:cNvSpPr>
          <p:nvPr>
            <p:ph type="body" idx="2"/>
          </p:nvPr>
        </p:nvSpPr>
        <p:spPr>
          <a:xfrm>
            <a:off x="214467" y="959351"/>
            <a:ext cx="11348400" cy="45908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64" name="Google Shape;164;p18"/>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165" name="Google Shape;165;p18"/>
          <p:cNvSpPr txBox="1">
            <a:spLocks noGrp="1"/>
          </p:cNvSpPr>
          <p:nvPr>
            <p:ph type="title"/>
          </p:nvPr>
        </p:nvSpPr>
        <p:spPr>
          <a:xfrm>
            <a:off x="214472" y="334311"/>
            <a:ext cx="9725600" cy="481600"/>
          </a:xfrm>
          <a:prstGeom prst="rect">
            <a:avLst/>
          </a:prstGeom>
        </p:spPr>
        <p:txBody>
          <a:bodyPr spcFirstLastPara="1" wrap="square" lIns="91425" tIns="91425" rIns="91425" bIns="91425" anchor="ctr" anchorCtr="0"/>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66" name="Google Shape;166;p18"/>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67" name="Google Shape;167;p18"/>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2205731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4 - Subtitle &amp; Picture">
  <p:cSld name="1.4 - Subtitle &amp; Picture">
    <p:spTree>
      <p:nvGrpSpPr>
        <p:cNvPr id="1" name="Shape 168"/>
        <p:cNvGrpSpPr/>
        <p:nvPr/>
      </p:nvGrpSpPr>
      <p:grpSpPr>
        <a:xfrm>
          <a:off x="0" y="0"/>
          <a:ext cx="0" cy="0"/>
          <a:chOff x="0" y="0"/>
          <a:chExt cx="0" cy="0"/>
        </a:xfrm>
      </p:grpSpPr>
      <p:sp>
        <p:nvSpPr>
          <p:cNvPr id="169" name="Google Shape;169;p19"/>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70" name="Google Shape;170;p19"/>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171" name="Google Shape;171;p19"/>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b="1">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172" name="Google Shape;172;p1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73" name="Google Shape;173;p1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174" name="Google Shape;174;p19"/>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75" name="Google Shape;175;p19"/>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176" name="Google Shape;176;p19"/>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77" name="Google Shape;177;p19"/>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9937901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5 - Subtitle &amp; 1 Picture">
  <p:cSld name="1.5 - Subtitle &amp; 1 Picture">
    <p:spTree>
      <p:nvGrpSpPr>
        <p:cNvPr id="1" name="Shape 178"/>
        <p:cNvGrpSpPr/>
        <p:nvPr/>
      </p:nvGrpSpPr>
      <p:grpSpPr>
        <a:xfrm>
          <a:off x="0" y="0"/>
          <a:ext cx="0" cy="0"/>
          <a:chOff x="0" y="0"/>
          <a:chExt cx="0" cy="0"/>
        </a:xfrm>
      </p:grpSpPr>
      <p:sp>
        <p:nvSpPr>
          <p:cNvPr id="179" name="Google Shape;179;p20"/>
          <p:cNvSpPr/>
          <p:nvPr/>
        </p:nvSpPr>
        <p:spPr>
          <a:xfrm rot="-5400000">
            <a:off x="7538400" y="2547200"/>
            <a:ext cx="4449600" cy="214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80" name="Google Shape;180;p20"/>
          <p:cNvCxnSpPr/>
          <p:nvPr/>
        </p:nvCxnSpPr>
        <p:spPr>
          <a:xfrm rot="10800000">
            <a:off x="8911200" y="3823860"/>
            <a:ext cx="1700800" cy="0"/>
          </a:xfrm>
          <a:prstGeom prst="straightConnector1">
            <a:avLst/>
          </a:prstGeom>
          <a:noFill/>
          <a:ln w="19050" cap="flat" cmpd="sng">
            <a:solidFill>
              <a:srgbClr val="FFFFFF"/>
            </a:solidFill>
            <a:prstDash val="solid"/>
            <a:round/>
            <a:headEnd type="none" w="med" len="med"/>
            <a:tailEnd type="none" w="med" len="med"/>
          </a:ln>
        </p:spPr>
      </p:cxnSp>
      <p:sp>
        <p:nvSpPr>
          <p:cNvPr id="181" name="Google Shape;181;p20"/>
          <p:cNvSpPr txBox="1">
            <a:spLocks noGrp="1"/>
          </p:cNvSpPr>
          <p:nvPr>
            <p:ph type="subTitle" idx="1"/>
          </p:nvPr>
        </p:nvSpPr>
        <p:spPr>
          <a:xfrm>
            <a:off x="8791667" y="3701771"/>
            <a:ext cx="1908000" cy="13436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182" name="Google Shape;182;p2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83" name="Google Shape;183;p2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184" name="Google Shape;184;p20"/>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85" name="Google Shape;185;p20"/>
          <p:cNvSpPr txBox="1">
            <a:spLocks noGrp="1"/>
          </p:cNvSpPr>
          <p:nvPr>
            <p:ph type="subTitle" idx="2"/>
          </p:nvPr>
        </p:nvSpPr>
        <p:spPr>
          <a:xfrm>
            <a:off x="879166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186" name="Google Shape;186;p20"/>
          <p:cNvSpPr txBox="1">
            <a:spLocks noGrp="1"/>
          </p:cNvSpPr>
          <p:nvPr>
            <p:ph type="title"/>
          </p:nvPr>
        </p:nvSpPr>
        <p:spPr>
          <a:xfrm>
            <a:off x="915133" y="2072833"/>
            <a:ext cx="6466000" cy="1206800"/>
          </a:xfrm>
          <a:prstGeom prst="rect">
            <a:avLst/>
          </a:prstGeom>
        </p:spPr>
        <p:txBody>
          <a:bodyPr spcFirstLastPara="1" wrap="square" lIns="91425" tIns="91425" rIns="91425" bIns="91425" anchor="ctr" anchorCtr="0"/>
          <a:lstStyle>
            <a:lvl1pPr lvl="0" algn="r" rtl="0">
              <a:spcBef>
                <a:spcPts val="0"/>
              </a:spcBef>
              <a:spcAft>
                <a:spcPts val="0"/>
              </a:spcAft>
              <a:buNone/>
              <a:defRPr sz="4000" b="1">
                <a:latin typeface="Roboto"/>
                <a:ea typeface="Roboto"/>
                <a:cs typeface="Roboto"/>
                <a:sym typeface="Roboto"/>
              </a:defRPr>
            </a:lvl1pPr>
            <a:lvl2pPr lvl="1" algn="r" rtl="0">
              <a:spcBef>
                <a:spcPts val="0"/>
              </a:spcBef>
              <a:spcAft>
                <a:spcPts val="0"/>
              </a:spcAft>
              <a:buNone/>
              <a:defRPr sz="4000">
                <a:latin typeface="Roboto"/>
                <a:ea typeface="Roboto"/>
                <a:cs typeface="Roboto"/>
                <a:sym typeface="Roboto"/>
              </a:defRPr>
            </a:lvl2pPr>
            <a:lvl3pPr lvl="2" algn="r" rtl="0">
              <a:spcBef>
                <a:spcPts val="0"/>
              </a:spcBef>
              <a:spcAft>
                <a:spcPts val="0"/>
              </a:spcAft>
              <a:buNone/>
              <a:defRPr sz="4000">
                <a:latin typeface="Roboto"/>
                <a:ea typeface="Roboto"/>
                <a:cs typeface="Roboto"/>
                <a:sym typeface="Roboto"/>
              </a:defRPr>
            </a:lvl3pPr>
            <a:lvl4pPr lvl="3" algn="r" rtl="0">
              <a:spcBef>
                <a:spcPts val="0"/>
              </a:spcBef>
              <a:spcAft>
                <a:spcPts val="0"/>
              </a:spcAft>
              <a:buNone/>
              <a:defRPr sz="4000">
                <a:latin typeface="Roboto"/>
                <a:ea typeface="Roboto"/>
                <a:cs typeface="Roboto"/>
                <a:sym typeface="Roboto"/>
              </a:defRPr>
            </a:lvl4pPr>
            <a:lvl5pPr lvl="4" algn="r" rtl="0">
              <a:spcBef>
                <a:spcPts val="0"/>
              </a:spcBef>
              <a:spcAft>
                <a:spcPts val="0"/>
              </a:spcAft>
              <a:buNone/>
              <a:defRPr sz="4000">
                <a:latin typeface="Roboto"/>
                <a:ea typeface="Roboto"/>
                <a:cs typeface="Roboto"/>
                <a:sym typeface="Roboto"/>
              </a:defRPr>
            </a:lvl5pPr>
            <a:lvl6pPr lvl="5" algn="r" rtl="0">
              <a:spcBef>
                <a:spcPts val="0"/>
              </a:spcBef>
              <a:spcAft>
                <a:spcPts val="0"/>
              </a:spcAft>
              <a:buNone/>
              <a:defRPr sz="4000">
                <a:latin typeface="Roboto"/>
                <a:ea typeface="Roboto"/>
                <a:cs typeface="Roboto"/>
                <a:sym typeface="Roboto"/>
              </a:defRPr>
            </a:lvl6pPr>
            <a:lvl7pPr lvl="6" algn="r" rtl="0">
              <a:spcBef>
                <a:spcPts val="0"/>
              </a:spcBef>
              <a:spcAft>
                <a:spcPts val="0"/>
              </a:spcAft>
              <a:buNone/>
              <a:defRPr sz="4000">
                <a:latin typeface="Roboto"/>
                <a:ea typeface="Roboto"/>
                <a:cs typeface="Roboto"/>
                <a:sym typeface="Roboto"/>
              </a:defRPr>
            </a:lvl7pPr>
            <a:lvl8pPr lvl="7" algn="r" rtl="0">
              <a:spcBef>
                <a:spcPts val="0"/>
              </a:spcBef>
              <a:spcAft>
                <a:spcPts val="0"/>
              </a:spcAft>
              <a:buNone/>
              <a:defRPr sz="4000">
                <a:latin typeface="Roboto"/>
                <a:ea typeface="Roboto"/>
                <a:cs typeface="Roboto"/>
                <a:sym typeface="Roboto"/>
              </a:defRPr>
            </a:lvl8pPr>
            <a:lvl9pPr lvl="8" algn="r" rtl="0">
              <a:spcBef>
                <a:spcPts val="0"/>
              </a:spcBef>
              <a:spcAft>
                <a:spcPts val="0"/>
              </a:spcAft>
              <a:buNone/>
              <a:defRPr sz="4000">
                <a:latin typeface="Roboto"/>
                <a:ea typeface="Roboto"/>
                <a:cs typeface="Roboto"/>
                <a:sym typeface="Roboto"/>
              </a:defRPr>
            </a:lvl9pPr>
          </a:lstStyle>
          <a:p>
            <a:endParaRPr/>
          </a:p>
        </p:txBody>
      </p:sp>
      <p:sp>
        <p:nvSpPr>
          <p:cNvPr id="187" name="Google Shape;187;p20"/>
          <p:cNvSpPr txBox="1">
            <a:spLocks noGrp="1"/>
          </p:cNvSpPr>
          <p:nvPr>
            <p:ph type="subTitle" idx="3"/>
          </p:nvPr>
        </p:nvSpPr>
        <p:spPr>
          <a:xfrm>
            <a:off x="736333" y="3322900"/>
            <a:ext cx="6624400" cy="1039600"/>
          </a:xfrm>
          <a:prstGeom prst="rect">
            <a:avLst/>
          </a:prstGeom>
        </p:spPr>
        <p:txBody>
          <a:bodyPr spcFirstLastPara="1" wrap="square" lIns="91425" tIns="91425" rIns="91425" bIns="91425" anchor="ctr" anchorCtr="0"/>
          <a:lstStyle>
            <a:lvl1pPr lvl="0" algn="r" rtl="0">
              <a:spcBef>
                <a:spcPts val="600"/>
              </a:spcBef>
              <a:spcAft>
                <a:spcPts val="0"/>
              </a:spcAft>
              <a:buNone/>
              <a:defRPr>
                <a:solidFill>
                  <a:srgbClr val="666666"/>
                </a:solidFill>
              </a:defRPr>
            </a:lvl1pPr>
            <a:lvl2pPr lvl="1" algn="r" rtl="0">
              <a:spcBef>
                <a:spcPts val="600"/>
              </a:spcBef>
              <a:spcAft>
                <a:spcPts val="0"/>
              </a:spcAft>
              <a:buNone/>
              <a:defRPr b="1">
                <a:solidFill>
                  <a:schemeClr val="accent4"/>
                </a:solidFill>
              </a:defRPr>
            </a:lvl2pPr>
            <a:lvl3pPr lvl="2" algn="r" rtl="0">
              <a:spcBef>
                <a:spcPts val="600"/>
              </a:spcBef>
              <a:spcAft>
                <a:spcPts val="0"/>
              </a:spcAft>
              <a:buNone/>
              <a:defRPr b="1">
                <a:solidFill>
                  <a:schemeClr val="accent4"/>
                </a:solidFill>
              </a:defRPr>
            </a:lvl3pPr>
            <a:lvl4pPr lvl="3" algn="r" rtl="0">
              <a:spcBef>
                <a:spcPts val="600"/>
              </a:spcBef>
              <a:spcAft>
                <a:spcPts val="0"/>
              </a:spcAft>
              <a:buNone/>
              <a:defRPr b="1">
                <a:solidFill>
                  <a:schemeClr val="accent4"/>
                </a:solidFill>
              </a:defRPr>
            </a:lvl4pPr>
            <a:lvl5pPr lvl="4" algn="r" rtl="0">
              <a:spcBef>
                <a:spcPts val="600"/>
              </a:spcBef>
              <a:spcAft>
                <a:spcPts val="0"/>
              </a:spcAft>
              <a:buNone/>
              <a:defRPr b="1">
                <a:solidFill>
                  <a:schemeClr val="accent4"/>
                </a:solidFill>
              </a:defRPr>
            </a:lvl5pPr>
            <a:lvl6pPr lvl="5" algn="r" rtl="0">
              <a:spcBef>
                <a:spcPts val="600"/>
              </a:spcBef>
              <a:spcAft>
                <a:spcPts val="0"/>
              </a:spcAft>
              <a:buNone/>
              <a:defRPr b="1">
                <a:solidFill>
                  <a:schemeClr val="accent4"/>
                </a:solidFill>
              </a:defRPr>
            </a:lvl6pPr>
            <a:lvl7pPr lvl="6" algn="r" rtl="0">
              <a:spcBef>
                <a:spcPts val="600"/>
              </a:spcBef>
              <a:spcAft>
                <a:spcPts val="0"/>
              </a:spcAft>
              <a:buNone/>
              <a:defRPr b="1">
                <a:solidFill>
                  <a:schemeClr val="accent4"/>
                </a:solidFill>
              </a:defRPr>
            </a:lvl7pPr>
            <a:lvl8pPr lvl="7" algn="r" rtl="0">
              <a:spcBef>
                <a:spcPts val="600"/>
              </a:spcBef>
              <a:spcAft>
                <a:spcPts val="0"/>
              </a:spcAft>
              <a:buNone/>
              <a:defRPr b="1">
                <a:solidFill>
                  <a:schemeClr val="accent4"/>
                </a:solidFill>
              </a:defRPr>
            </a:lvl8pPr>
            <a:lvl9pPr lvl="8" algn="r" rtl="0">
              <a:spcBef>
                <a:spcPts val="600"/>
              </a:spcBef>
              <a:spcAft>
                <a:spcPts val="0"/>
              </a:spcAft>
              <a:buNone/>
              <a:defRPr b="1">
                <a:solidFill>
                  <a:schemeClr val="accent4"/>
                </a:solidFill>
              </a:defRPr>
            </a:lvl9pPr>
          </a:lstStyle>
          <a:p>
            <a:endParaRPr/>
          </a:p>
        </p:txBody>
      </p:sp>
      <p:sp>
        <p:nvSpPr>
          <p:cNvPr id="188" name="Google Shape;188;p20"/>
          <p:cNvSpPr txBox="1"/>
          <p:nvPr/>
        </p:nvSpPr>
        <p:spPr>
          <a:xfrm>
            <a:off x="9075800"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189" name="Google Shape;189;p20"/>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190" name="Google Shape;190;p20"/>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191" name="Google Shape;191;p20"/>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4379232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6 - Subtitle &amp; 2 Pictures">
  <p:cSld name="1.6 - Subtitle &amp; 2 Pictures">
    <p:spTree>
      <p:nvGrpSpPr>
        <p:cNvPr id="1" name="Shape 192"/>
        <p:cNvGrpSpPr/>
        <p:nvPr/>
      </p:nvGrpSpPr>
      <p:grpSpPr>
        <a:xfrm>
          <a:off x="0" y="0"/>
          <a:ext cx="0" cy="0"/>
          <a:chOff x="0" y="0"/>
          <a:chExt cx="0" cy="0"/>
        </a:xfrm>
      </p:grpSpPr>
      <p:sp>
        <p:nvSpPr>
          <p:cNvPr id="193" name="Google Shape;193;p21"/>
          <p:cNvSpPr/>
          <p:nvPr/>
        </p:nvSpPr>
        <p:spPr>
          <a:xfrm rot="-5400000">
            <a:off x="7749233" y="2537200"/>
            <a:ext cx="4449600" cy="216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94" name="Google Shape;194;p21"/>
          <p:cNvCxnSpPr/>
          <p:nvPr/>
        </p:nvCxnSpPr>
        <p:spPr>
          <a:xfrm rot="10800000">
            <a:off x="9114400" y="3753573"/>
            <a:ext cx="1700800" cy="0"/>
          </a:xfrm>
          <a:prstGeom prst="straightConnector1">
            <a:avLst/>
          </a:prstGeom>
          <a:noFill/>
          <a:ln w="19050" cap="flat" cmpd="sng">
            <a:solidFill>
              <a:srgbClr val="FFFFFF"/>
            </a:solidFill>
            <a:prstDash val="solid"/>
            <a:round/>
            <a:headEnd type="none" w="med" len="med"/>
            <a:tailEnd type="none" w="med" len="med"/>
          </a:ln>
        </p:spPr>
      </p:cxnSp>
      <p:sp>
        <p:nvSpPr>
          <p:cNvPr id="195" name="Google Shape;195;p2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96" name="Google Shape;196;p2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197" name="Google Shape;197;p21"/>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198" name="Google Shape;198;p21"/>
          <p:cNvSpPr/>
          <p:nvPr/>
        </p:nvSpPr>
        <p:spPr>
          <a:xfrm rot="-5400000">
            <a:off x="5429748" y="2537200"/>
            <a:ext cx="4449600" cy="216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199" name="Google Shape;199;p21"/>
          <p:cNvCxnSpPr/>
          <p:nvPr/>
        </p:nvCxnSpPr>
        <p:spPr>
          <a:xfrm rot="10800000">
            <a:off x="6826615" y="3753573"/>
            <a:ext cx="1700800" cy="0"/>
          </a:xfrm>
          <a:prstGeom prst="straightConnector1">
            <a:avLst/>
          </a:prstGeom>
          <a:noFill/>
          <a:ln w="19050" cap="flat" cmpd="sng">
            <a:solidFill>
              <a:srgbClr val="FFFFFF"/>
            </a:solidFill>
            <a:prstDash val="solid"/>
            <a:round/>
            <a:headEnd type="none" w="med" len="med"/>
            <a:tailEnd type="none" w="med" len="med"/>
          </a:ln>
        </p:spPr>
      </p:cxnSp>
      <p:sp>
        <p:nvSpPr>
          <p:cNvPr id="200" name="Google Shape;200;p21"/>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201" name="Google Shape;201;p21"/>
          <p:cNvSpPr txBox="1">
            <a:spLocks noGrp="1"/>
          </p:cNvSpPr>
          <p:nvPr>
            <p:ph type="title"/>
          </p:nvPr>
        </p:nvSpPr>
        <p:spPr>
          <a:xfrm>
            <a:off x="1044925" y="2072833"/>
            <a:ext cx="5063200" cy="1206800"/>
          </a:xfrm>
          <a:prstGeom prst="rect">
            <a:avLst/>
          </a:prstGeom>
        </p:spPr>
        <p:txBody>
          <a:bodyPr spcFirstLastPara="1" wrap="square" lIns="91425" tIns="91425" rIns="91425" bIns="91425" anchor="ctr" anchorCtr="0"/>
          <a:lstStyle>
            <a:lvl1pPr lvl="0" algn="r" rtl="0">
              <a:spcBef>
                <a:spcPts val="0"/>
              </a:spcBef>
              <a:spcAft>
                <a:spcPts val="0"/>
              </a:spcAft>
              <a:buNone/>
              <a:defRPr b="1">
                <a:latin typeface="Roboto"/>
                <a:ea typeface="Roboto"/>
                <a:cs typeface="Roboto"/>
                <a:sym typeface="Roboto"/>
              </a:defRPr>
            </a:lvl1pPr>
            <a:lvl2pPr lvl="1" algn="r" rtl="0">
              <a:spcBef>
                <a:spcPts val="0"/>
              </a:spcBef>
              <a:spcAft>
                <a:spcPts val="0"/>
              </a:spcAft>
              <a:buNone/>
              <a:defRPr b="1">
                <a:latin typeface="Roboto"/>
                <a:ea typeface="Roboto"/>
                <a:cs typeface="Roboto"/>
                <a:sym typeface="Roboto"/>
              </a:defRPr>
            </a:lvl2pPr>
            <a:lvl3pPr lvl="2" algn="r" rtl="0">
              <a:spcBef>
                <a:spcPts val="0"/>
              </a:spcBef>
              <a:spcAft>
                <a:spcPts val="0"/>
              </a:spcAft>
              <a:buNone/>
              <a:defRPr b="1">
                <a:latin typeface="Roboto"/>
                <a:ea typeface="Roboto"/>
                <a:cs typeface="Roboto"/>
                <a:sym typeface="Roboto"/>
              </a:defRPr>
            </a:lvl3pPr>
            <a:lvl4pPr lvl="3" algn="r" rtl="0">
              <a:spcBef>
                <a:spcPts val="0"/>
              </a:spcBef>
              <a:spcAft>
                <a:spcPts val="0"/>
              </a:spcAft>
              <a:buNone/>
              <a:defRPr b="1">
                <a:latin typeface="Roboto"/>
                <a:ea typeface="Roboto"/>
                <a:cs typeface="Roboto"/>
                <a:sym typeface="Roboto"/>
              </a:defRPr>
            </a:lvl4pPr>
            <a:lvl5pPr lvl="4" algn="r" rtl="0">
              <a:spcBef>
                <a:spcPts val="0"/>
              </a:spcBef>
              <a:spcAft>
                <a:spcPts val="0"/>
              </a:spcAft>
              <a:buNone/>
              <a:defRPr b="1">
                <a:latin typeface="Roboto"/>
                <a:ea typeface="Roboto"/>
                <a:cs typeface="Roboto"/>
                <a:sym typeface="Roboto"/>
              </a:defRPr>
            </a:lvl5pPr>
            <a:lvl6pPr lvl="5" algn="r" rtl="0">
              <a:spcBef>
                <a:spcPts val="0"/>
              </a:spcBef>
              <a:spcAft>
                <a:spcPts val="0"/>
              </a:spcAft>
              <a:buNone/>
              <a:defRPr b="1">
                <a:latin typeface="Roboto"/>
                <a:ea typeface="Roboto"/>
                <a:cs typeface="Roboto"/>
                <a:sym typeface="Roboto"/>
              </a:defRPr>
            </a:lvl6pPr>
            <a:lvl7pPr lvl="6" algn="r" rtl="0">
              <a:spcBef>
                <a:spcPts val="0"/>
              </a:spcBef>
              <a:spcAft>
                <a:spcPts val="0"/>
              </a:spcAft>
              <a:buNone/>
              <a:defRPr b="1">
                <a:latin typeface="Roboto"/>
                <a:ea typeface="Roboto"/>
                <a:cs typeface="Roboto"/>
                <a:sym typeface="Roboto"/>
              </a:defRPr>
            </a:lvl7pPr>
            <a:lvl8pPr lvl="7" algn="r" rtl="0">
              <a:spcBef>
                <a:spcPts val="0"/>
              </a:spcBef>
              <a:spcAft>
                <a:spcPts val="0"/>
              </a:spcAft>
              <a:buNone/>
              <a:defRPr b="1">
                <a:latin typeface="Roboto"/>
                <a:ea typeface="Roboto"/>
                <a:cs typeface="Roboto"/>
                <a:sym typeface="Roboto"/>
              </a:defRPr>
            </a:lvl8pPr>
            <a:lvl9pPr lvl="8" algn="r" rtl="0">
              <a:spcBef>
                <a:spcPts val="0"/>
              </a:spcBef>
              <a:spcAft>
                <a:spcPts val="0"/>
              </a:spcAft>
              <a:buNone/>
              <a:defRPr b="1">
                <a:latin typeface="Roboto"/>
                <a:ea typeface="Roboto"/>
                <a:cs typeface="Roboto"/>
                <a:sym typeface="Roboto"/>
              </a:defRPr>
            </a:lvl9pPr>
          </a:lstStyle>
          <a:p>
            <a:endParaRPr/>
          </a:p>
        </p:txBody>
      </p:sp>
      <p:sp>
        <p:nvSpPr>
          <p:cNvPr id="202" name="Google Shape;202;p21"/>
          <p:cNvSpPr txBox="1">
            <a:spLocks noGrp="1"/>
          </p:cNvSpPr>
          <p:nvPr>
            <p:ph type="subTitle" idx="1"/>
          </p:nvPr>
        </p:nvSpPr>
        <p:spPr>
          <a:xfrm>
            <a:off x="933797" y="3356667"/>
            <a:ext cx="51744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800">
                <a:solidFill>
                  <a:srgbClr val="666666"/>
                </a:solidFill>
              </a:defRPr>
            </a:lvl1pPr>
            <a:lvl2pPr lvl="1" algn="r" rtl="0">
              <a:spcBef>
                <a:spcPts val="600"/>
              </a:spcBef>
              <a:spcAft>
                <a:spcPts val="0"/>
              </a:spcAft>
              <a:buNone/>
              <a:defRPr sz="1800" b="1">
                <a:solidFill>
                  <a:schemeClr val="accent4"/>
                </a:solidFill>
              </a:defRPr>
            </a:lvl2pPr>
            <a:lvl3pPr lvl="2" algn="r" rtl="0">
              <a:spcBef>
                <a:spcPts val="600"/>
              </a:spcBef>
              <a:spcAft>
                <a:spcPts val="0"/>
              </a:spcAft>
              <a:buNone/>
              <a:defRPr sz="1800" b="1">
                <a:solidFill>
                  <a:schemeClr val="accent4"/>
                </a:solidFill>
              </a:defRPr>
            </a:lvl3pPr>
            <a:lvl4pPr lvl="3" algn="r" rtl="0">
              <a:spcBef>
                <a:spcPts val="600"/>
              </a:spcBef>
              <a:spcAft>
                <a:spcPts val="0"/>
              </a:spcAft>
              <a:buNone/>
              <a:defRPr sz="1800" b="1">
                <a:solidFill>
                  <a:schemeClr val="accent4"/>
                </a:solidFill>
              </a:defRPr>
            </a:lvl4pPr>
            <a:lvl5pPr lvl="4" algn="r" rtl="0">
              <a:spcBef>
                <a:spcPts val="600"/>
              </a:spcBef>
              <a:spcAft>
                <a:spcPts val="0"/>
              </a:spcAft>
              <a:buNone/>
              <a:defRPr sz="1800" b="1">
                <a:solidFill>
                  <a:schemeClr val="accent4"/>
                </a:solidFill>
              </a:defRPr>
            </a:lvl5pPr>
            <a:lvl6pPr lvl="5" algn="r" rtl="0">
              <a:spcBef>
                <a:spcPts val="600"/>
              </a:spcBef>
              <a:spcAft>
                <a:spcPts val="0"/>
              </a:spcAft>
              <a:buNone/>
              <a:defRPr sz="1800" b="1">
                <a:solidFill>
                  <a:schemeClr val="accent4"/>
                </a:solidFill>
              </a:defRPr>
            </a:lvl6pPr>
            <a:lvl7pPr lvl="6" algn="r" rtl="0">
              <a:spcBef>
                <a:spcPts val="600"/>
              </a:spcBef>
              <a:spcAft>
                <a:spcPts val="0"/>
              </a:spcAft>
              <a:buNone/>
              <a:defRPr sz="1800" b="1">
                <a:solidFill>
                  <a:schemeClr val="accent4"/>
                </a:solidFill>
              </a:defRPr>
            </a:lvl7pPr>
            <a:lvl8pPr lvl="7" algn="r" rtl="0">
              <a:spcBef>
                <a:spcPts val="600"/>
              </a:spcBef>
              <a:spcAft>
                <a:spcPts val="0"/>
              </a:spcAft>
              <a:buNone/>
              <a:defRPr sz="1800" b="1">
                <a:solidFill>
                  <a:schemeClr val="accent4"/>
                </a:solidFill>
              </a:defRPr>
            </a:lvl8pPr>
            <a:lvl9pPr lvl="8" algn="r" rtl="0">
              <a:spcBef>
                <a:spcPts val="600"/>
              </a:spcBef>
              <a:spcAft>
                <a:spcPts val="0"/>
              </a:spcAft>
              <a:buNone/>
              <a:defRPr sz="1800" b="1">
                <a:solidFill>
                  <a:schemeClr val="accent4"/>
                </a:solidFill>
              </a:defRPr>
            </a:lvl9pPr>
          </a:lstStyle>
          <a:p>
            <a:endParaRPr/>
          </a:p>
        </p:txBody>
      </p:sp>
      <p:sp>
        <p:nvSpPr>
          <p:cNvPr id="203" name="Google Shape;203;p21"/>
          <p:cNvSpPr txBox="1">
            <a:spLocks noGrp="1"/>
          </p:cNvSpPr>
          <p:nvPr>
            <p:ph type="subTitle" idx="2"/>
          </p:nvPr>
        </p:nvSpPr>
        <p:spPr>
          <a:xfrm>
            <a:off x="8980648" y="3641483"/>
            <a:ext cx="1908000" cy="13404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204" name="Google Shape;204;p21"/>
          <p:cNvSpPr txBox="1">
            <a:spLocks noGrp="1"/>
          </p:cNvSpPr>
          <p:nvPr>
            <p:ph type="subTitle" idx="3"/>
          </p:nvPr>
        </p:nvSpPr>
        <p:spPr>
          <a:xfrm>
            <a:off x="8980665"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205" name="Google Shape;205;p21"/>
          <p:cNvSpPr txBox="1"/>
          <p:nvPr/>
        </p:nvSpPr>
        <p:spPr>
          <a:xfrm>
            <a:off x="9244716"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206" name="Google Shape;206;p21"/>
          <p:cNvSpPr txBox="1">
            <a:spLocks noGrp="1"/>
          </p:cNvSpPr>
          <p:nvPr>
            <p:ph type="subTitle" idx="4"/>
          </p:nvPr>
        </p:nvSpPr>
        <p:spPr>
          <a:xfrm>
            <a:off x="6743564" y="3641549"/>
            <a:ext cx="1908000" cy="13404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207" name="Google Shape;207;p21"/>
          <p:cNvSpPr txBox="1">
            <a:spLocks noGrp="1"/>
          </p:cNvSpPr>
          <p:nvPr>
            <p:ph type="subTitle" idx="5"/>
          </p:nvPr>
        </p:nvSpPr>
        <p:spPr>
          <a:xfrm>
            <a:off x="6743555" y="4788725"/>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400">
                <a:solidFill>
                  <a:srgbClr val="FFFFFF"/>
                </a:solidFill>
              </a:defRPr>
            </a:lvl2pPr>
            <a:lvl3pPr lvl="2" rtl="0">
              <a:spcBef>
                <a:spcPts val="600"/>
              </a:spcBef>
              <a:spcAft>
                <a:spcPts val="0"/>
              </a:spcAft>
              <a:buNone/>
              <a:defRPr sz="1400">
                <a:solidFill>
                  <a:srgbClr val="FFFFFF"/>
                </a:solidFill>
              </a:defRPr>
            </a:lvl3pPr>
            <a:lvl4pPr lvl="3" rtl="0">
              <a:spcBef>
                <a:spcPts val="600"/>
              </a:spcBef>
              <a:spcAft>
                <a:spcPts val="0"/>
              </a:spcAft>
              <a:buNone/>
              <a:defRPr sz="1400">
                <a:solidFill>
                  <a:srgbClr val="FFFFFF"/>
                </a:solidFill>
              </a:defRPr>
            </a:lvl4pPr>
            <a:lvl5pPr lvl="4" rtl="0">
              <a:spcBef>
                <a:spcPts val="600"/>
              </a:spcBef>
              <a:spcAft>
                <a:spcPts val="0"/>
              </a:spcAft>
              <a:buNone/>
              <a:defRPr sz="1400">
                <a:solidFill>
                  <a:srgbClr val="FFFFFF"/>
                </a:solidFill>
              </a:defRPr>
            </a:lvl5pPr>
            <a:lvl6pPr lvl="5" rtl="0">
              <a:spcBef>
                <a:spcPts val="600"/>
              </a:spcBef>
              <a:spcAft>
                <a:spcPts val="0"/>
              </a:spcAft>
              <a:buNone/>
              <a:defRPr sz="1400">
                <a:solidFill>
                  <a:srgbClr val="FFFFFF"/>
                </a:solidFill>
              </a:defRPr>
            </a:lvl6pPr>
            <a:lvl7pPr lvl="6" rtl="0">
              <a:spcBef>
                <a:spcPts val="600"/>
              </a:spcBef>
              <a:spcAft>
                <a:spcPts val="0"/>
              </a:spcAft>
              <a:buNone/>
              <a:defRPr sz="1400">
                <a:solidFill>
                  <a:srgbClr val="FFFFFF"/>
                </a:solidFill>
              </a:defRPr>
            </a:lvl7pPr>
            <a:lvl8pPr lvl="7" rtl="0">
              <a:spcBef>
                <a:spcPts val="600"/>
              </a:spcBef>
              <a:spcAft>
                <a:spcPts val="0"/>
              </a:spcAft>
              <a:buNone/>
              <a:defRPr sz="1400">
                <a:solidFill>
                  <a:srgbClr val="FFFFFF"/>
                </a:solidFill>
              </a:defRPr>
            </a:lvl8pPr>
            <a:lvl9pPr lvl="8" rtl="0">
              <a:spcBef>
                <a:spcPts val="600"/>
              </a:spcBef>
              <a:spcAft>
                <a:spcPts val="0"/>
              </a:spcAft>
              <a:buNone/>
              <a:defRPr sz="1400">
                <a:solidFill>
                  <a:srgbClr val="FFFFFF"/>
                </a:solidFill>
              </a:defRPr>
            </a:lvl9pPr>
          </a:lstStyle>
          <a:p>
            <a:endParaRPr/>
          </a:p>
        </p:txBody>
      </p:sp>
      <p:sp>
        <p:nvSpPr>
          <p:cNvPr id="208" name="Google Shape;208;p21"/>
          <p:cNvSpPr txBox="1"/>
          <p:nvPr/>
        </p:nvSpPr>
        <p:spPr>
          <a:xfrm>
            <a:off x="7007607" y="2072833"/>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pic>
        <p:nvPicPr>
          <p:cNvPr id="209" name="Google Shape;209;p21"/>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210" name="Google Shape;210;p21"/>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5479780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7 - Subtitle &amp; 3 Pictures">
  <p:cSld name="1.7 - Subtitle &amp; 3 Pictures">
    <p:spTree>
      <p:nvGrpSpPr>
        <p:cNvPr id="1" name="Shape 211"/>
        <p:cNvGrpSpPr/>
        <p:nvPr/>
      </p:nvGrpSpPr>
      <p:grpSpPr>
        <a:xfrm>
          <a:off x="0" y="0"/>
          <a:ext cx="0" cy="0"/>
          <a:chOff x="0" y="0"/>
          <a:chExt cx="0" cy="0"/>
        </a:xfrm>
      </p:grpSpPr>
      <p:sp>
        <p:nvSpPr>
          <p:cNvPr id="212" name="Google Shape;212;p22"/>
          <p:cNvSpPr/>
          <p:nvPr/>
        </p:nvSpPr>
        <p:spPr>
          <a:xfrm rot="-5400000">
            <a:off x="7729233" y="2557200"/>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213" name="Google Shape;213;p22"/>
          <p:cNvCxnSpPr/>
          <p:nvPr/>
        </p:nvCxnSpPr>
        <p:spPr>
          <a:xfrm rot="10800000">
            <a:off x="9114400"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214" name="Google Shape;214;p2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215" name="Google Shape;215;p2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216" name="Google Shape;216;p22"/>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217" name="Google Shape;217;p22"/>
          <p:cNvSpPr/>
          <p:nvPr/>
        </p:nvSpPr>
        <p:spPr>
          <a:xfrm rot="-5400000">
            <a:off x="5480053" y="2557200"/>
            <a:ext cx="4449600" cy="21288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218" name="Google Shape;218;p22"/>
          <p:cNvCxnSpPr/>
          <p:nvPr/>
        </p:nvCxnSpPr>
        <p:spPr>
          <a:xfrm rot="10800000">
            <a:off x="6876820"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219" name="Google Shape;219;p22"/>
          <p:cNvSpPr/>
          <p:nvPr/>
        </p:nvSpPr>
        <p:spPr>
          <a:xfrm rot="-5400000">
            <a:off x="3215568" y="2552400"/>
            <a:ext cx="4449600" cy="21384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220" name="Google Shape;220;p22"/>
          <p:cNvCxnSpPr/>
          <p:nvPr/>
        </p:nvCxnSpPr>
        <p:spPr>
          <a:xfrm rot="10800000">
            <a:off x="4589035" y="3773656"/>
            <a:ext cx="1700800" cy="0"/>
          </a:xfrm>
          <a:prstGeom prst="straightConnector1">
            <a:avLst/>
          </a:prstGeom>
          <a:noFill/>
          <a:ln w="19050" cap="flat" cmpd="sng">
            <a:solidFill>
              <a:srgbClr val="FFFFFF"/>
            </a:solidFill>
            <a:prstDash val="solid"/>
            <a:round/>
            <a:headEnd type="none" w="med" len="med"/>
            <a:tailEnd type="none" w="med" len="med"/>
          </a:ln>
        </p:spPr>
      </p:cxnSp>
      <p:sp>
        <p:nvSpPr>
          <p:cNvPr id="221" name="Google Shape;221;p22"/>
          <p:cNvSpPr txBox="1">
            <a:spLocks noGrp="1"/>
          </p:cNvSpPr>
          <p:nvPr>
            <p:ph type="title"/>
          </p:nvPr>
        </p:nvSpPr>
        <p:spPr>
          <a:xfrm>
            <a:off x="805515" y="2072833"/>
            <a:ext cx="3106400" cy="1206800"/>
          </a:xfrm>
          <a:prstGeom prst="rect">
            <a:avLst/>
          </a:prstGeom>
        </p:spPr>
        <p:txBody>
          <a:bodyPr spcFirstLastPara="1" wrap="square" lIns="91425" tIns="91425" rIns="91425" bIns="91425" anchor="ctr" anchorCtr="0"/>
          <a:lstStyle>
            <a:lvl1pPr lvl="0" algn="r" rtl="0">
              <a:spcBef>
                <a:spcPts val="0"/>
              </a:spcBef>
              <a:spcAft>
                <a:spcPts val="0"/>
              </a:spcAft>
              <a:buNone/>
              <a:defRPr sz="2400" b="1">
                <a:latin typeface="Roboto"/>
                <a:ea typeface="Roboto"/>
                <a:cs typeface="Roboto"/>
                <a:sym typeface="Roboto"/>
              </a:defRPr>
            </a:lvl1pPr>
            <a:lvl2pPr lvl="1" algn="r" rtl="0">
              <a:spcBef>
                <a:spcPts val="0"/>
              </a:spcBef>
              <a:spcAft>
                <a:spcPts val="0"/>
              </a:spcAft>
              <a:buNone/>
              <a:defRPr sz="2400">
                <a:latin typeface="Roboto"/>
                <a:ea typeface="Roboto"/>
                <a:cs typeface="Roboto"/>
                <a:sym typeface="Roboto"/>
              </a:defRPr>
            </a:lvl2pPr>
            <a:lvl3pPr lvl="2" algn="r" rtl="0">
              <a:spcBef>
                <a:spcPts val="0"/>
              </a:spcBef>
              <a:spcAft>
                <a:spcPts val="0"/>
              </a:spcAft>
              <a:buNone/>
              <a:defRPr sz="2400">
                <a:latin typeface="Roboto"/>
                <a:ea typeface="Roboto"/>
                <a:cs typeface="Roboto"/>
                <a:sym typeface="Roboto"/>
              </a:defRPr>
            </a:lvl3pPr>
            <a:lvl4pPr lvl="3" algn="r" rtl="0">
              <a:spcBef>
                <a:spcPts val="0"/>
              </a:spcBef>
              <a:spcAft>
                <a:spcPts val="0"/>
              </a:spcAft>
              <a:buNone/>
              <a:defRPr sz="2400">
                <a:latin typeface="Roboto"/>
                <a:ea typeface="Roboto"/>
                <a:cs typeface="Roboto"/>
                <a:sym typeface="Roboto"/>
              </a:defRPr>
            </a:lvl4pPr>
            <a:lvl5pPr lvl="4" algn="r" rtl="0">
              <a:spcBef>
                <a:spcPts val="0"/>
              </a:spcBef>
              <a:spcAft>
                <a:spcPts val="0"/>
              </a:spcAft>
              <a:buNone/>
              <a:defRPr sz="2400">
                <a:latin typeface="Roboto"/>
                <a:ea typeface="Roboto"/>
                <a:cs typeface="Roboto"/>
                <a:sym typeface="Roboto"/>
              </a:defRPr>
            </a:lvl5pPr>
            <a:lvl6pPr lvl="5" algn="r" rtl="0">
              <a:spcBef>
                <a:spcPts val="0"/>
              </a:spcBef>
              <a:spcAft>
                <a:spcPts val="0"/>
              </a:spcAft>
              <a:buNone/>
              <a:defRPr sz="2400">
                <a:latin typeface="Roboto"/>
                <a:ea typeface="Roboto"/>
                <a:cs typeface="Roboto"/>
                <a:sym typeface="Roboto"/>
              </a:defRPr>
            </a:lvl6pPr>
            <a:lvl7pPr lvl="6" algn="r" rtl="0">
              <a:spcBef>
                <a:spcPts val="0"/>
              </a:spcBef>
              <a:spcAft>
                <a:spcPts val="0"/>
              </a:spcAft>
              <a:buNone/>
              <a:defRPr sz="2400">
                <a:latin typeface="Roboto"/>
                <a:ea typeface="Roboto"/>
                <a:cs typeface="Roboto"/>
                <a:sym typeface="Roboto"/>
              </a:defRPr>
            </a:lvl7pPr>
            <a:lvl8pPr lvl="7" algn="r" rtl="0">
              <a:spcBef>
                <a:spcPts val="0"/>
              </a:spcBef>
              <a:spcAft>
                <a:spcPts val="0"/>
              </a:spcAft>
              <a:buNone/>
              <a:defRPr sz="2400">
                <a:latin typeface="Roboto"/>
                <a:ea typeface="Roboto"/>
                <a:cs typeface="Roboto"/>
                <a:sym typeface="Roboto"/>
              </a:defRPr>
            </a:lvl8pPr>
            <a:lvl9pPr lvl="8" algn="r" rtl="0">
              <a:spcBef>
                <a:spcPts val="0"/>
              </a:spcBef>
              <a:spcAft>
                <a:spcPts val="0"/>
              </a:spcAft>
              <a:buNone/>
              <a:defRPr sz="2400">
                <a:latin typeface="Roboto"/>
                <a:ea typeface="Roboto"/>
                <a:cs typeface="Roboto"/>
                <a:sym typeface="Roboto"/>
              </a:defRPr>
            </a:lvl9pPr>
          </a:lstStyle>
          <a:p>
            <a:endParaRPr/>
          </a:p>
        </p:txBody>
      </p:sp>
      <p:sp>
        <p:nvSpPr>
          <p:cNvPr id="222" name="Google Shape;222;p22"/>
          <p:cNvSpPr txBox="1">
            <a:spLocks noGrp="1"/>
          </p:cNvSpPr>
          <p:nvPr>
            <p:ph type="subTitle" idx="1"/>
          </p:nvPr>
        </p:nvSpPr>
        <p:spPr>
          <a:xfrm>
            <a:off x="407079" y="3270715"/>
            <a:ext cx="3494800" cy="1039600"/>
          </a:xfrm>
          <a:prstGeom prst="rect">
            <a:avLst/>
          </a:prstGeom>
        </p:spPr>
        <p:txBody>
          <a:bodyPr spcFirstLastPara="1" wrap="square" lIns="91425" tIns="91425" rIns="91425" bIns="91425" anchor="ctr" anchorCtr="0"/>
          <a:lstStyle>
            <a:lvl1pPr lvl="0" algn="r" rtl="0">
              <a:spcBef>
                <a:spcPts val="600"/>
              </a:spcBef>
              <a:spcAft>
                <a:spcPts val="0"/>
              </a:spcAft>
              <a:buNone/>
              <a:defRPr sz="1400">
                <a:solidFill>
                  <a:srgbClr val="666666"/>
                </a:solidFill>
              </a:defRPr>
            </a:lvl1pPr>
            <a:lvl2pPr lvl="1" algn="r" rtl="0">
              <a:spcBef>
                <a:spcPts val="600"/>
              </a:spcBef>
              <a:spcAft>
                <a:spcPts val="0"/>
              </a:spcAft>
              <a:buNone/>
              <a:defRPr sz="1400" b="1">
                <a:solidFill>
                  <a:schemeClr val="accent4"/>
                </a:solidFill>
              </a:defRPr>
            </a:lvl2pPr>
            <a:lvl3pPr lvl="2" algn="r" rtl="0">
              <a:spcBef>
                <a:spcPts val="600"/>
              </a:spcBef>
              <a:spcAft>
                <a:spcPts val="0"/>
              </a:spcAft>
              <a:buNone/>
              <a:defRPr sz="1400" b="1">
                <a:solidFill>
                  <a:schemeClr val="accent4"/>
                </a:solidFill>
              </a:defRPr>
            </a:lvl3pPr>
            <a:lvl4pPr lvl="3" algn="r" rtl="0">
              <a:spcBef>
                <a:spcPts val="600"/>
              </a:spcBef>
              <a:spcAft>
                <a:spcPts val="0"/>
              </a:spcAft>
              <a:buNone/>
              <a:defRPr sz="1400" b="1">
                <a:solidFill>
                  <a:schemeClr val="accent4"/>
                </a:solidFill>
              </a:defRPr>
            </a:lvl4pPr>
            <a:lvl5pPr lvl="4" algn="r" rtl="0">
              <a:spcBef>
                <a:spcPts val="600"/>
              </a:spcBef>
              <a:spcAft>
                <a:spcPts val="0"/>
              </a:spcAft>
              <a:buNone/>
              <a:defRPr sz="1400" b="1">
                <a:solidFill>
                  <a:schemeClr val="accent4"/>
                </a:solidFill>
              </a:defRPr>
            </a:lvl5pPr>
            <a:lvl6pPr lvl="5" algn="r" rtl="0">
              <a:spcBef>
                <a:spcPts val="600"/>
              </a:spcBef>
              <a:spcAft>
                <a:spcPts val="0"/>
              </a:spcAft>
              <a:buNone/>
              <a:defRPr sz="1400" b="1">
                <a:solidFill>
                  <a:schemeClr val="accent4"/>
                </a:solidFill>
              </a:defRPr>
            </a:lvl6pPr>
            <a:lvl7pPr lvl="6" algn="r" rtl="0">
              <a:spcBef>
                <a:spcPts val="600"/>
              </a:spcBef>
              <a:spcAft>
                <a:spcPts val="0"/>
              </a:spcAft>
              <a:buNone/>
              <a:defRPr sz="1400" b="1">
                <a:solidFill>
                  <a:schemeClr val="accent4"/>
                </a:solidFill>
              </a:defRPr>
            </a:lvl7pPr>
            <a:lvl8pPr lvl="7" algn="r" rtl="0">
              <a:spcBef>
                <a:spcPts val="600"/>
              </a:spcBef>
              <a:spcAft>
                <a:spcPts val="0"/>
              </a:spcAft>
              <a:buNone/>
              <a:defRPr sz="1400" b="1">
                <a:solidFill>
                  <a:schemeClr val="accent4"/>
                </a:solidFill>
              </a:defRPr>
            </a:lvl8pPr>
            <a:lvl9pPr lvl="8" algn="r" rtl="0">
              <a:spcBef>
                <a:spcPts val="600"/>
              </a:spcBef>
              <a:spcAft>
                <a:spcPts val="0"/>
              </a:spcAft>
              <a:buNone/>
              <a:defRPr sz="1400" b="1">
                <a:solidFill>
                  <a:schemeClr val="accent4"/>
                </a:solidFill>
              </a:defRPr>
            </a:lvl9pPr>
          </a:lstStyle>
          <a:p>
            <a:endParaRPr/>
          </a:p>
        </p:txBody>
      </p:sp>
      <p:sp>
        <p:nvSpPr>
          <p:cNvPr id="223" name="Google Shape;223;p22"/>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sp>
        <p:nvSpPr>
          <p:cNvPr id="224" name="Google Shape;224;p22"/>
          <p:cNvSpPr txBox="1">
            <a:spLocks noGrp="1"/>
          </p:cNvSpPr>
          <p:nvPr>
            <p:ph type="subTitle" idx="2"/>
          </p:nvPr>
        </p:nvSpPr>
        <p:spPr>
          <a:xfrm>
            <a:off x="9004407" y="3630287"/>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225" name="Google Shape;225;p22"/>
          <p:cNvSpPr txBox="1">
            <a:spLocks noGrp="1"/>
          </p:cNvSpPr>
          <p:nvPr>
            <p:ph type="subTitle" idx="3"/>
          </p:nvPr>
        </p:nvSpPr>
        <p:spPr>
          <a:xfrm>
            <a:off x="9004407" y="477183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226" name="Google Shape;226;p22"/>
          <p:cNvSpPr txBox="1"/>
          <p:nvPr/>
        </p:nvSpPr>
        <p:spPr>
          <a:xfrm>
            <a:off x="9278500" y="2005267"/>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227" name="Google Shape;227;p22"/>
          <p:cNvSpPr txBox="1">
            <a:spLocks noGrp="1"/>
          </p:cNvSpPr>
          <p:nvPr>
            <p:ph type="subTitle" idx="4"/>
          </p:nvPr>
        </p:nvSpPr>
        <p:spPr>
          <a:xfrm>
            <a:off x="6785220" y="36300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228" name="Google Shape;228;p22"/>
          <p:cNvSpPr txBox="1">
            <a:spLocks noGrp="1"/>
          </p:cNvSpPr>
          <p:nvPr>
            <p:ph type="subTitle" idx="5"/>
          </p:nvPr>
        </p:nvSpPr>
        <p:spPr>
          <a:xfrm>
            <a:off x="6785220"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229" name="Google Shape;229;p22"/>
          <p:cNvSpPr txBox="1"/>
          <p:nvPr/>
        </p:nvSpPr>
        <p:spPr>
          <a:xfrm>
            <a:off x="7059312"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sp>
        <p:nvSpPr>
          <p:cNvPr id="230" name="Google Shape;230;p22"/>
          <p:cNvSpPr txBox="1">
            <a:spLocks noGrp="1"/>
          </p:cNvSpPr>
          <p:nvPr>
            <p:ph type="subTitle" idx="6"/>
          </p:nvPr>
        </p:nvSpPr>
        <p:spPr>
          <a:xfrm>
            <a:off x="4496184" y="3630036"/>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600">
                <a:solidFill>
                  <a:srgbClr val="FFFFFF"/>
                </a:solidFill>
              </a:defRPr>
            </a:lvl1pPr>
            <a:lvl2pPr lvl="1" rtl="0">
              <a:spcBef>
                <a:spcPts val="600"/>
              </a:spcBef>
              <a:spcAft>
                <a:spcPts val="0"/>
              </a:spcAft>
              <a:buNone/>
              <a:defRPr sz="1600">
                <a:solidFill>
                  <a:srgbClr val="FFFFFF"/>
                </a:solidFill>
              </a:defRPr>
            </a:lvl2pPr>
            <a:lvl3pPr lvl="2" rtl="0">
              <a:spcBef>
                <a:spcPts val="600"/>
              </a:spcBef>
              <a:spcAft>
                <a:spcPts val="0"/>
              </a:spcAft>
              <a:buNone/>
              <a:defRPr sz="1600">
                <a:solidFill>
                  <a:srgbClr val="FFFFFF"/>
                </a:solidFill>
              </a:defRPr>
            </a:lvl3pPr>
            <a:lvl4pPr lvl="3" rtl="0">
              <a:spcBef>
                <a:spcPts val="600"/>
              </a:spcBef>
              <a:spcAft>
                <a:spcPts val="0"/>
              </a:spcAft>
              <a:buNone/>
              <a:defRPr sz="1600">
                <a:solidFill>
                  <a:srgbClr val="FFFFFF"/>
                </a:solidFill>
              </a:defRPr>
            </a:lvl4pPr>
            <a:lvl5pPr lvl="4" rtl="0">
              <a:spcBef>
                <a:spcPts val="600"/>
              </a:spcBef>
              <a:spcAft>
                <a:spcPts val="0"/>
              </a:spcAft>
              <a:buNone/>
              <a:defRPr sz="1600">
                <a:solidFill>
                  <a:srgbClr val="FFFFFF"/>
                </a:solidFill>
              </a:defRPr>
            </a:lvl5pPr>
            <a:lvl6pPr lvl="5" rtl="0">
              <a:spcBef>
                <a:spcPts val="600"/>
              </a:spcBef>
              <a:spcAft>
                <a:spcPts val="0"/>
              </a:spcAft>
              <a:buNone/>
              <a:defRPr sz="1600">
                <a:solidFill>
                  <a:srgbClr val="FFFFFF"/>
                </a:solidFill>
              </a:defRPr>
            </a:lvl6pPr>
            <a:lvl7pPr lvl="6" rtl="0">
              <a:spcBef>
                <a:spcPts val="600"/>
              </a:spcBef>
              <a:spcAft>
                <a:spcPts val="0"/>
              </a:spcAft>
              <a:buNone/>
              <a:defRPr sz="1600">
                <a:solidFill>
                  <a:srgbClr val="FFFFFF"/>
                </a:solidFill>
              </a:defRPr>
            </a:lvl7pPr>
            <a:lvl8pPr lvl="7" rtl="0">
              <a:spcBef>
                <a:spcPts val="600"/>
              </a:spcBef>
              <a:spcAft>
                <a:spcPts val="0"/>
              </a:spcAft>
              <a:buNone/>
              <a:defRPr sz="1600">
                <a:solidFill>
                  <a:srgbClr val="FFFFFF"/>
                </a:solidFill>
              </a:defRPr>
            </a:lvl8pPr>
            <a:lvl9pPr lvl="8" rtl="0">
              <a:spcBef>
                <a:spcPts val="600"/>
              </a:spcBef>
              <a:spcAft>
                <a:spcPts val="0"/>
              </a:spcAft>
              <a:buNone/>
              <a:defRPr sz="1600">
                <a:solidFill>
                  <a:srgbClr val="FFFFFF"/>
                </a:solidFill>
              </a:defRPr>
            </a:lvl9pPr>
          </a:lstStyle>
          <a:p>
            <a:endParaRPr/>
          </a:p>
        </p:txBody>
      </p:sp>
      <p:sp>
        <p:nvSpPr>
          <p:cNvPr id="231" name="Google Shape;231;p22"/>
          <p:cNvSpPr txBox="1">
            <a:spLocks noGrp="1"/>
          </p:cNvSpPr>
          <p:nvPr>
            <p:ph type="subTitle" idx="7"/>
          </p:nvPr>
        </p:nvSpPr>
        <p:spPr>
          <a:xfrm>
            <a:off x="4496184" y="4771583"/>
            <a:ext cx="1908000" cy="1455200"/>
          </a:xfrm>
          <a:prstGeom prst="rect">
            <a:avLst/>
          </a:prstGeom>
        </p:spPr>
        <p:txBody>
          <a:bodyPr spcFirstLastPara="1" wrap="square" lIns="91425" tIns="91425" rIns="91425" bIns="91425" anchor="t" anchorCtr="0"/>
          <a:lstStyle>
            <a:lvl1pPr lvl="0" rtl="0">
              <a:spcBef>
                <a:spcPts val="600"/>
              </a:spcBef>
              <a:spcAft>
                <a:spcPts val="0"/>
              </a:spcAft>
              <a:buNone/>
              <a:defRPr sz="1200">
                <a:solidFill>
                  <a:srgbClr val="FFFFFF"/>
                </a:solidFill>
              </a:defRPr>
            </a:lvl1pPr>
            <a:lvl2pPr lvl="1" rtl="0">
              <a:spcBef>
                <a:spcPts val="600"/>
              </a:spcBef>
              <a:spcAft>
                <a:spcPts val="0"/>
              </a:spcAft>
              <a:buNone/>
              <a:defRPr sz="1200">
                <a:solidFill>
                  <a:srgbClr val="FFFFFF"/>
                </a:solidFill>
              </a:defRPr>
            </a:lvl2pPr>
            <a:lvl3pPr lvl="2" rtl="0">
              <a:spcBef>
                <a:spcPts val="600"/>
              </a:spcBef>
              <a:spcAft>
                <a:spcPts val="0"/>
              </a:spcAft>
              <a:buNone/>
              <a:defRPr sz="1200">
                <a:solidFill>
                  <a:srgbClr val="FFFFFF"/>
                </a:solidFill>
              </a:defRPr>
            </a:lvl3pPr>
            <a:lvl4pPr lvl="3" rtl="0">
              <a:spcBef>
                <a:spcPts val="600"/>
              </a:spcBef>
              <a:spcAft>
                <a:spcPts val="0"/>
              </a:spcAft>
              <a:buNone/>
              <a:defRPr sz="1200">
                <a:solidFill>
                  <a:srgbClr val="FFFFFF"/>
                </a:solidFill>
              </a:defRPr>
            </a:lvl4pPr>
            <a:lvl5pPr lvl="4" rtl="0">
              <a:spcBef>
                <a:spcPts val="600"/>
              </a:spcBef>
              <a:spcAft>
                <a:spcPts val="0"/>
              </a:spcAft>
              <a:buNone/>
              <a:defRPr sz="1200">
                <a:solidFill>
                  <a:srgbClr val="FFFFFF"/>
                </a:solidFill>
              </a:defRPr>
            </a:lvl5pPr>
            <a:lvl6pPr lvl="5" rtl="0">
              <a:spcBef>
                <a:spcPts val="600"/>
              </a:spcBef>
              <a:spcAft>
                <a:spcPts val="0"/>
              </a:spcAft>
              <a:buNone/>
              <a:defRPr sz="1200">
                <a:solidFill>
                  <a:srgbClr val="FFFFFF"/>
                </a:solidFill>
              </a:defRPr>
            </a:lvl6pPr>
            <a:lvl7pPr lvl="6" rtl="0">
              <a:spcBef>
                <a:spcPts val="600"/>
              </a:spcBef>
              <a:spcAft>
                <a:spcPts val="0"/>
              </a:spcAft>
              <a:buNone/>
              <a:defRPr sz="1200">
                <a:solidFill>
                  <a:srgbClr val="FFFFFF"/>
                </a:solidFill>
              </a:defRPr>
            </a:lvl7pPr>
            <a:lvl8pPr lvl="7" rtl="0">
              <a:spcBef>
                <a:spcPts val="600"/>
              </a:spcBef>
              <a:spcAft>
                <a:spcPts val="0"/>
              </a:spcAft>
              <a:buNone/>
              <a:defRPr sz="1200">
                <a:solidFill>
                  <a:srgbClr val="FFFFFF"/>
                </a:solidFill>
              </a:defRPr>
            </a:lvl8pPr>
            <a:lvl9pPr lvl="8" rtl="0">
              <a:spcBef>
                <a:spcPts val="600"/>
              </a:spcBef>
              <a:spcAft>
                <a:spcPts val="0"/>
              </a:spcAft>
              <a:buNone/>
              <a:defRPr sz="1200">
                <a:solidFill>
                  <a:srgbClr val="FFFFFF"/>
                </a:solidFill>
              </a:defRPr>
            </a:lvl9pPr>
          </a:lstStyle>
          <a:p>
            <a:endParaRPr/>
          </a:p>
        </p:txBody>
      </p:sp>
      <p:sp>
        <p:nvSpPr>
          <p:cNvPr id="232" name="Google Shape;232;p22"/>
          <p:cNvSpPr txBox="1"/>
          <p:nvPr/>
        </p:nvSpPr>
        <p:spPr>
          <a:xfrm>
            <a:off x="4770276" y="2005016"/>
            <a:ext cx="1371600" cy="9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INSERT PHOTO HERE</a:t>
            </a:r>
            <a:endParaRPr sz="1200">
              <a:solidFill>
                <a:srgbClr val="FFFFFF"/>
              </a:solidFill>
              <a:latin typeface="Roboto"/>
              <a:ea typeface="Roboto"/>
              <a:cs typeface="Roboto"/>
              <a:sym typeface="Roboto"/>
            </a:endParaRPr>
          </a:p>
        </p:txBody>
      </p:sp>
      <p:pic>
        <p:nvPicPr>
          <p:cNvPr id="233" name="Google Shape;233;p22"/>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234" name="Google Shape;234;p22"/>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5616224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8 - Subtitle &amp; Picture">
  <p:cSld name="1.8 - Subtitle &amp; Picture">
    <p:spTree>
      <p:nvGrpSpPr>
        <p:cNvPr id="1" name="Shape 235"/>
        <p:cNvGrpSpPr/>
        <p:nvPr/>
      </p:nvGrpSpPr>
      <p:grpSpPr>
        <a:xfrm>
          <a:off x="0" y="0"/>
          <a:ext cx="0" cy="0"/>
          <a:chOff x="0" y="0"/>
          <a:chExt cx="0" cy="0"/>
        </a:xfrm>
      </p:grpSpPr>
      <p:sp>
        <p:nvSpPr>
          <p:cNvPr id="236" name="Google Shape;236;p23"/>
          <p:cNvSpPr/>
          <p:nvPr/>
        </p:nvSpPr>
        <p:spPr>
          <a:xfrm>
            <a:off x="982400" y="1902200"/>
            <a:ext cx="10227200" cy="3053600"/>
          </a:xfrm>
          <a:prstGeom prst="rect">
            <a:avLst/>
          </a:prstGeom>
          <a:solidFill>
            <a:srgbClr val="012F6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12F60"/>
              </a:solidFill>
            </a:endParaRPr>
          </a:p>
        </p:txBody>
      </p:sp>
      <p:cxnSp>
        <p:nvCxnSpPr>
          <p:cNvPr id="237" name="Google Shape;237;p23"/>
          <p:cNvCxnSpPr/>
          <p:nvPr/>
        </p:nvCxnSpPr>
        <p:spPr>
          <a:xfrm>
            <a:off x="7731667" y="2131233"/>
            <a:ext cx="0" cy="2512800"/>
          </a:xfrm>
          <a:prstGeom prst="straightConnector1">
            <a:avLst/>
          </a:prstGeom>
          <a:noFill/>
          <a:ln w="19050" cap="flat" cmpd="sng">
            <a:solidFill>
              <a:srgbClr val="FFFFFF"/>
            </a:solidFill>
            <a:prstDash val="solid"/>
            <a:round/>
            <a:headEnd type="none" w="med" len="med"/>
            <a:tailEnd type="none" w="med" len="med"/>
          </a:ln>
        </p:spPr>
      </p:cxnSp>
      <p:sp>
        <p:nvSpPr>
          <p:cNvPr id="238" name="Google Shape;238;p23"/>
          <p:cNvSpPr txBox="1">
            <a:spLocks noGrp="1"/>
          </p:cNvSpPr>
          <p:nvPr>
            <p:ph type="subTitle" idx="1"/>
          </p:nvPr>
        </p:nvSpPr>
        <p:spPr>
          <a:xfrm>
            <a:off x="1231300" y="2131233"/>
            <a:ext cx="6288800" cy="25128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solidFill>
                  <a:srgbClr val="FFFFFF"/>
                </a:solidFill>
              </a:defRPr>
            </a:lvl2pPr>
            <a:lvl3pPr lvl="2" rtl="0">
              <a:spcBef>
                <a:spcPts val="600"/>
              </a:spcBef>
              <a:spcAft>
                <a:spcPts val="0"/>
              </a:spcAft>
              <a:buNone/>
              <a:defRPr sz="2000">
                <a:solidFill>
                  <a:srgbClr val="FFFFFF"/>
                </a:solidFill>
              </a:defRPr>
            </a:lvl3pPr>
            <a:lvl4pPr lvl="3" rtl="0">
              <a:spcBef>
                <a:spcPts val="600"/>
              </a:spcBef>
              <a:spcAft>
                <a:spcPts val="0"/>
              </a:spcAft>
              <a:buNone/>
              <a:defRPr sz="2000">
                <a:solidFill>
                  <a:srgbClr val="FFFFFF"/>
                </a:solidFill>
              </a:defRPr>
            </a:lvl4pPr>
            <a:lvl5pPr lvl="4" rtl="0">
              <a:spcBef>
                <a:spcPts val="600"/>
              </a:spcBef>
              <a:spcAft>
                <a:spcPts val="0"/>
              </a:spcAft>
              <a:buNone/>
              <a:defRPr sz="2000">
                <a:solidFill>
                  <a:srgbClr val="FFFFFF"/>
                </a:solidFill>
              </a:defRPr>
            </a:lvl5pPr>
            <a:lvl6pPr lvl="5" rtl="0">
              <a:spcBef>
                <a:spcPts val="600"/>
              </a:spcBef>
              <a:spcAft>
                <a:spcPts val="0"/>
              </a:spcAft>
              <a:buNone/>
              <a:defRPr sz="2000">
                <a:solidFill>
                  <a:srgbClr val="FFFFFF"/>
                </a:solidFill>
              </a:defRPr>
            </a:lvl6pPr>
            <a:lvl7pPr lvl="6" rtl="0">
              <a:spcBef>
                <a:spcPts val="600"/>
              </a:spcBef>
              <a:spcAft>
                <a:spcPts val="0"/>
              </a:spcAft>
              <a:buNone/>
              <a:defRPr sz="2000">
                <a:solidFill>
                  <a:srgbClr val="FFFFFF"/>
                </a:solidFill>
              </a:defRPr>
            </a:lvl7pPr>
            <a:lvl8pPr lvl="7" rtl="0">
              <a:spcBef>
                <a:spcPts val="600"/>
              </a:spcBef>
              <a:spcAft>
                <a:spcPts val="0"/>
              </a:spcAft>
              <a:buNone/>
              <a:defRPr sz="2000">
                <a:solidFill>
                  <a:srgbClr val="FFFFFF"/>
                </a:solidFill>
              </a:defRPr>
            </a:lvl8pPr>
            <a:lvl9pPr lvl="8" rtl="0">
              <a:spcBef>
                <a:spcPts val="600"/>
              </a:spcBef>
              <a:spcAft>
                <a:spcPts val="0"/>
              </a:spcAft>
              <a:buNone/>
              <a:defRPr sz="2000">
                <a:solidFill>
                  <a:srgbClr val="FFFFFF"/>
                </a:solidFill>
              </a:defRPr>
            </a:lvl9pPr>
          </a:lstStyle>
          <a:p>
            <a:endParaRPr/>
          </a:p>
        </p:txBody>
      </p:sp>
      <p:sp>
        <p:nvSpPr>
          <p:cNvPr id="239" name="Google Shape;239;p2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240" name="Google Shape;240;p2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Whirlpool Corporation - Confidential</a:t>
            </a:r>
            <a:endParaRPr sz="900">
              <a:solidFill>
                <a:srgbClr val="FFFFFF"/>
              </a:solidFill>
              <a:latin typeface="Roboto"/>
              <a:ea typeface="Roboto"/>
              <a:cs typeface="Roboto"/>
              <a:sym typeface="Roboto"/>
            </a:endParaRPr>
          </a:p>
        </p:txBody>
      </p:sp>
      <p:sp>
        <p:nvSpPr>
          <p:cNvPr id="241" name="Google Shape;241;p23"/>
          <p:cNvSpPr txBox="1">
            <a:spLocks noGrp="1"/>
          </p:cNvSpPr>
          <p:nvPr>
            <p:ph type="subTitle" idx="2"/>
          </p:nvPr>
        </p:nvSpPr>
        <p:spPr>
          <a:xfrm>
            <a:off x="7901433" y="2171700"/>
            <a:ext cx="3082400" cy="2472400"/>
          </a:xfrm>
          <a:prstGeom prst="rect">
            <a:avLst/>
          </a:prstGeom>
        </p:spPr>
        <p:txBody>
          <a:bodyPr spcFirstLastPara="1" wrap="square" lIns="91425" tIns="91425" rIns="91425" bIns="91425" anchor="t" anchorCtr="0"/>
          <a:lstStyle>
            <a:lvl1pPr lvl="0" rtl="0">
              <a:spcBef>
                <a:spcPts val="600"/>
              </a:spcBef>
              <a:spcAft>
                <a:spcPts val="0"/>
              </a:spcAft>
              <a:buNone/>
              <a:defRPr sz="2000">
                <a:solidFill>
                  <a:srgbClr val="FFFFFF"/>
                </a:solidFill>
              </a:defRPr>
            </a:lvl1pPr>
            <a:lvl2pPr lvl="1" rtl="0">
              <a:spcBef>
                <a:spcPts val="600"/>
              </a:spcBef>
              <a:spcAft>
                <a:spcPts val="0"/>
              </a:spcAft>
              <a:buNone/>
              <a:defRPr sz="2000"/>
            </a:lvl2pPr>
            <a:lvl3pPr lvl="2" rtl="0">
              <a:spcBef>
                <a:spcPts val="600"/>
              </a:spcBef>
              <a:spcAft>
                <a:spcPts val="0"/>
              </a:spcAft>
              <a:buNone/>
              <a:defRPr sz="2000"/>
            </a:lvl3pPr>
            <a:lvl4pPr lvl="3" rtl="0">
              <a:spcBef>
                <a:spcPts val="600"/>
              </a:spcBef>
              <a:spcAft>
                <a:spcPts val="0"/>
              </a:spcAft>
              <a:buNone/>
              <a:defRPr sz="2000"/>
            </a:lvl4pPr>
            <a:lvl5pPr lvl="4" rtl="0">
              <a:spcBef>
                <a:spcPts val="600"/>
              </a:spcBef>
              <a:spcAft>
                <a:spcPts val="0"/>
              </a:spcAft>
              <a:buNone/>
              <a:defRPr sz="2000"/>
            </a:lvl5pPr>
            <a:lvl6pPr lvl="5" rtl="0">
              <a:spcBef>
                <a:spcPts val="600"/>
              </a:spcBef>
              <a:spcAft>
                <a:spcPts val="0"/>
              </a:spcAft>
              <a:buNone/>
              <a:defRPr sz="2000"/>
            </a:lvl6pPr>
            <a:lvl7pPr lvl="6" rtl="0">
              <a:spcBef>
                <a:spcPts val="600"/>
              </a:spcBef>
              <a:spcAft>
                <a:spcPts val="0"/>
              </a:spcAft>
              <a:buNone/>
              <a:defRPr sz="2000"/>
            </a:lvl7pPr>
            <a:lvl8pPr lvl="7" rtl="0">
              <a:spcBef>
                <a:spcPts val="600"/>
              </a:spcBef>
              <a:spcAft>
                <a:spcPts val="0"/>
              </a:spcAft>
              <a:buNone/>
              <a:defRPr sz="2000"/>
            </a:lvl8pPr>
            <a:lvl9pPr lvl="8" rtl="0">
              <a:spcBef>
                <a:spcPts val="600"/>
              </a:spcBef>
              <a:spcAft>
                <a:spcPts val="0"/>
              </a:spcAft>
              <a:buNone/>
              <a:defRPr sz="2000"/>
            </a:lvl9pPr>
          </a:lstStyle>
          <a:p>
            <a:endParaRPr/>
          </a:p>
        </p:txBody>
      </p:sp>
      <p:sp>
        <p:nvSpPr>
          <p:cNvPr id="242" name="Google Shape;242;p23"/>
          <p:cNvSpPr txBox="1"/>
          <p:nvPr/>
        </p:nvSpPr>
        <p:spPr>
          <a:xfrm>
            <a:off x="132467" y="6567767"/>
            <a:ext cx="3782400" cy="29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666666"/>
                </a:solidFill>
                <a:latin typeface="Roboto"/>
                <a:ea typeface="Roboto"/>
                <a:cs typeface="Roboto"/>
                <a:sym typeface="Roboto"/>
              </a:rPr>
              <a:t>Whirlpool Corporation - Confidential</a:t>
            </a:r>
            <a:endParaRPr sz="900">
              <a:solidFill>
                <a:srgbClr val="666666"/>
              </a:solidFill>
              <a:latin typeface="Roboto"/>
              <a:ea typeface="Roboto"/>
              <a:cs typeface="Roboto"/>
              <a:sym typeface="Roboto"/>
            </a:endParaRPr>
          </a:p>
        </p:txBody>
      </p:sp>
      <p:sp>
        <p:nvSpPr>
          <p:cNvPr id="243" name="Google Shape;243;p23"/>
          <p:cNvSpPr txBox="1">
            <a:spLocks noGrp="1"/>
          </p:cNvSpPr>
          <p:nvPr>
            <p:ph type="sldNum" idx="12"/>
          </p:nvPr>
        </p:nvSpPr>
        <p:spPr>
          <a:xfrm>
            <a:off x="11409045" y="6451121"/>
            <a:ext cx="731600" cy="524800"/>
          </a:xfrm>
          <a:prstGeom prst="rect">
            <a:avLst/>
          </a:prstGeom>
        </p:spPr>
        <p:txBody>
          <a:bodyPr spcFirstLastPara="1" wrap="square" lIns="91425" tIns="91425" rIns="91425" bIns="91425" anchor="ctr" anchorCtr="0">
            <a:noAutofit/>
          </a:bodyPr>
          <a:lstStyle>
            <a:lvl1pPr lvl="0" rtl="0">
              <a:buNone/>
              <a:defRPr sz="900">
                <a:solidFill>
                  <a:schemeClr val="dk2"/>
                </a:solidFill>
              </a:defRPr>
            </a:lvl1pPr>
            <a:lvl2pPr lvl="1" rtl="0">
              <a:buNone/>
              <a:defRPr sz="900">
                <a:solidFill>
                  <a:schemeClr val="dk2"/>
                </a:solidFill>
              </a:defRPr>
            </a:lvl2pPr>
            <a:lvl3pPr lvl="2" rtl="0">
              <a:buNone/>
              <a:defRPr sz="900">
                <a:solidFill>
                  <a:schemeClr val="dk2"/>
                </a:solidFill>
              </a:defRPr>
            </a:lvl3pPr>
            <a:lvl4pPr lvl="3" rtl="0">
              <a:buNone/>
              <a:defRPr sz="900">
                <a:solidFill>
                  <a:schemeClr val="dk2"/>
                </a:solidFill>
              </a:defRPr>
            </a:lvl4pPr>
            <a:lvl5pPr lvl="4" rtl="0">
              <a:buNone/>
              <a:defRPr sz="900">
                <a:solidFill>
                  <a:schemeClr val="dk2"/>
                </a:solidFill>
              </a:defRPr>
            </a:lvl5pPr>
            <a:lvl6pPr lvl="5" rtl="0">
              <a:buNone/>
              <a:defRPr sz="900">
                <a:solidFill>
                  <a:schemeClr val="dk2"/>
                </a:solidFill>
              </a:defRPr>
            </a:lvl6pPr>
            <a:lvl7pPr lvl="6" rtl="0">
              <a:buNone/>
              <a:defRPr sz="900">
                <a:solidFill>
                  <a:schemeClr val="dk2"/>
                </a:solidFill>
              </a:defRPr>
            </a:lvl7pPr>
            <a:lvl8pPr lvl="7" rtl="0">
              <a:buNone/>
              <a:defRPr sz="900">
                <a:solidFill>
                  <a:schemeClr val="dk2"/>
                </a:solidFill>
              </a:defRPr>
            </a:lvl8pPr>
            <a:lvl9pPr lvl="8" rtl="0">
              <a:buNone/>
              <a:defRPr sz="900">
                <a:solidFill>
                  <a:schemeClr val="dk2"/>
                </a:solidFill>
              </a:defRPr>
            </a:lvl9pPr>
          </a:lstStyle>
          <a:p>
            <a:fld id="{00000000-1234-1234-1234-123412341234}" type="slidenum">
              <a:rPr lang="en" smtClean="0"/>
              <a:pPr/>
              <a:t>‹#›</a:t>
            </a:fld>
            <a:endParaRPr lang="en"/>
          </a:p>
        </p:txBody>
      </p:sp>
      <p:pic>
        <p:nvPicPr>
          <p:cNvPr id="244" name="Google Shape;244;p23"/>
          <p:cNvPicPr preferRelativeResize="0"/>
          <p:nvPr/>
        </p:nvPicPr>
        <p:blipFill>
          <a:blip r:embed="rId2">
            <a:alphaModFix/>
          </a:blip>
          <a:stretch>
            <a:fillRect/>
          </a:stretch>
        </p:blipFill>
        <p:spPr>
          <a:xfrm>
            <a:off x="10469500" y="183367"/>
            <a:ext cx="1446240" cy="481600"/>
          </a:xfrm>
          <a:prstGeom prst="rect">
            <a:avLst/>
          </a:prstGeom>
          <a:noFill/>
          <a:ln>
            <a:noFill/>
          </a:ln>
        </p:spPr>
      </p:pic>
      <p:cxnSp>
        <p:nvCxnSpPr>
          <p:cNvPr id="245" name="Google Shape;245;p23"/>
          <p:cNvCxnSpPr/>
          <p:nvPr/>
        </p:nvCxnSpPr>
        <p:spPr>
          <a:xfrm>
            <a:off x="333667" y="245867"/>
            <a:ext cx="99052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3283278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theme" Target="../theme/theme6.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theme" Target="../theme/theme9.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274633"/>
            <a:ext cx="10972800" cy="8880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012F60"/>
              </a:buClr>
              <a:buSzPts val="3000"/>
              <a:buFont typeface="Yanone Kaffeesatz"/>
              <a:buNone/>
              <a:defRPr sz="3000">
                <a:solidFill>
                  <a:srgbClr val="012F60"/>
                </a:solidFill>
                <a:latin typeface="Yanone Kaffeesatz"/>
                <a:ea typeface="Yanone Kaffeesatz"/>
                <a:cs typeface="Yanone Kaffeesatz"/>
                <a:sym typeface="Yanone Kaffeesatz"/>
              </a:defRPr>
            </a:lvl1pPr>
            <a:lvl2pPr lvl="1">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2pPr>
            <a:lvl3pPr lvl="2">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3pPr>
            <a:lvl4pPr lvl="3">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4pPr>
            <a:lvl5pPr lvl="4">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5pPr>
            <a:lvl6pPr lvl="5">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6pPr>
            <a:lvl7pPr lvl="6">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7pPr>
            <a:lvl8pPr lvl="7">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8pPr>
            <a:lvl9pPr lvl="8">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9pPr>
          </a:lstStyle>
          <a:p>
            <a:endParaRPr/>
          </a:p>
        </p:txBody>
      </p:sp>
      <p:sp>
        <p:nvSpPr>
          <p:cNvPr id="7" name="Google Shape;7;p1"/>
          <p:cNvSpPr txBox="1">
            <a:spLocks noGrp="1"/>
          </p:cNvSpPr>
          <p:nvPr>
            <p:ph type="body" idx="1"/>
          </p:nvPr>
        </p:nvSpPr>
        <p:spPr>
          <a:xfrm>
            <a:off x="609600" y="1163317"/>
            <a:ext cx="10972800" cy="52012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chemeClr val="dk1"/>
              </a:buClr>
              <a:buSzPts val="2400"/>
              <a:buFont typeface="Roboto"/>
              <a:buChar char="●"/>
              <a:defRPr sz="2400">
                <a:solidFill>
                  <a:schemeClr val="dk1"/>
                </a:solidFill>
                <a:latin typeface="Roboto"/>
                <a:ea typeface="Roboto"/>
                <a:cs typeface="Roboto"/>
                <a:sym typeface="Roboto"/>
              </a:defRPr>
            </a:lvl1pPr>
            <a:lvl2pPr marL="914400" lvl="1"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81000">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409045" y="6451121"/>
            <a:ext cx="731600" cy="5248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2"/>
                </a:solidFill>
              </a:defRPr>
            </a:lvl1pPr>
            <a:lvl2pPr lvl="1" algn="r" rtl="0">
              <a:buNone/>
              <a:defRPr sz="900">
                <a:solidFill>
                  <a:schemeClr val="dk2"/>
                </a:solidFill>
              </a:defRPr>
            </a:lvl2pPr>
            <a:lvl3pPr lvl="2" algn="r" rtl="0">
              <a:buNone/>
              <a:defRPr sz="900">
                <a:solidFill>
                  <a:schemeClr val="dk2"/>
                </a:solidFill>
              </a:defRPr>
            </a:lvl3pPr>
            <a:lvl4pPr lvl="3" algn="r" rtl="0">
              <a:buNone/>
              <a:defRPr sz="900">
                <a:solidFill>
                  <a:schemeClr val="dk2"/>
                </a:solidFill>
              </a:defRPr>
            </a:lvl4pPr>
            <a:lvl5pPr lvl="4" algn="r" rtl="0">
              <a:buNone/>
              <a:defRPr sz="900">
                <a:solidFill>
                  <a:schemeClr val="dk2"/>
                </a:solidFill>
              </a:defRPr>
            </a:lvl5pPr>
            <a:lvl6pPr lvl="5" algn="r" rtl="0">
              <a:buNone/>
              <a:defRPr sz="900">
                <a:solidFill>
                  <a:schemeClr val="dk2"/>
                </a:solidFill>
              </a:defRPr>
            </a:lvl6pPr>
            <a:lvl7pPr lvl="6" algn="r" rtl="0">
              <a:buNone/>
              <a:defRPr sz="900">
                <a:solidFill>
                  <a:schemeClr val="dk2"/>
                </a:solidFill>
              </a:defRPr>
            </a:lvl7pPr>
            <a:lvl8pPr lvl="7" algn="r" rtl="0">
              <a:buNone/>
              <a:defRPr sz="900">
                <a:solidFill>
                  <a:schemeClr val="dk2"/>
                </a:solidFill>
              </a:defRPr>
            </a:lvl8pPr>
            <a:lvl9pPr lvl="8" algn="r" rtl="0">
              <a:buNone/>
              <a:defRPr sz="9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332874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5"/>
        <p:cNvGrpSpPr/>
        <p:nvPr/>
      </p:nvGrpSpPr>
      <p:grpSpPr>
        <a:xfrm>
          <a:off x="0" y="0"/>
          <a:ext cx="0" cy="0"/>
          <a:chOff x="0" y="0"/>
          <a:chExt cx="0" cy="0"/>
        </a:xfrm>
      </p:grpSpPr>
      <p:sp>
        <p:nvSpPr>
          <p:cNvPr id="416" name="Google Shape;416;p44"/>
          <p:cNvSpPr txBox="1">
            <a:spLocks noGrp="1"/>
          </p:cNvSpPr>
          <p:nvPr>
            <p:ph type="title"/>
          </p:nvPr>
        </p:nvSpPr>
        <p:spPr>
          <a:xfrm>
            <a:off x="609600" y="274633"/>
            <a:ext cx="10972800" cy="8880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1pPr>
            <a:lvl2pPr lvl="1"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2pPr>
            <a:lvl3pPr lvl="2"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3pPr>
            <a:lvl4pPr lvl="3"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4pPr>
            <a:lvl5pPr lvl="4"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5pPr>
            <a:lvl6pPr lvl="5"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6pPr>
            <a:lvl7pPr lvl="6"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7pPr>
            <a:lvl8pPr lvl="7"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8pPr>
            <a:lvl9pPr lvl="8"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9pPr>
          </a:lstStyle>
          <a:p>
            <a:endParaRPr/>
          </a:p>
        </p:txBody>
      </p:sp>
      <p:sp>
        <p:nvSpPr>
          <p:cNvPr id="417" name="Google Shape;417;p44"/>
          <p:cNvSpPr txBox="1">
            <a:spLocks noGrp="1"/>
          </p:cNvSpPr>
          <p:nvPr>
            <p:ph type="body" idx="1"/>
          </p:nvPr>
        </p:nvSpPr>
        <p:spPr>
          <a:xfrm>
            <a:off x="609600" y="1163317"/>
            <a:ext cx="10972800" cy="5201200"/>
          </a:xfrm>
          <a:prstGeom prst="rect">
            <a:avLst/>
          </a:prstGeom>
          <a:noFill/>
          <a:ln>
            <a:noFill/>
          </a:ln>
        </p:spPr>
        <p:txBody>
          <a:bodyPr spcFirstLastPara="1" wrap="square" lIns="91425" tIns="91425" rIns="91425" bIns="91425" anchor="t" anchorCtr="0"/>
          <a:lstStyle>
            <a:lvl1pPr marL="457200" lvl="0" indent="-342900" rtl="0">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3pPr>
            <a:lvl4pPr marL="1828800" lvl="3"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4pPr>
            <a:lvl5pPr marL="2286000" lvl="4"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5pPr>
            <a:lvl6pPr marL="2743200" lvl="5"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6pPr>
            <a:lvl7pPr marL="3200400" lvl="6"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7pPr>
            <a:lvl8pPr marL="3657600" lvl="7"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8pPr>
            <a:lvl9pPr marL="4114800" lvl="8"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9pPr>
          </a:lstStyle>
          <a:p>
            <a:endParaRPr/>
          </a:p>
        </p:txBody>
      </p:sp>
      <p:sp>
        <p:nvSpPr>
          <p:cNvPr id="418" name="Google Shape;418;p44"/>
          <p:cNvSpPr txBox="1">
            <a:spLocks noGrp="1"/>
          </p:cNvSpPr>
          <p:nvPr>
            <p:ph type="sldNum" idx="12"/>
          </p:nvPr>
        </p:nvSpPr>
        <p:spPr>
          <a:xfrm>
            <a:off x="11409045" y="6451121"/>
            <a:ext cx="731600" cy="5248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2"/>
                </a:solidFill>
              </a:defRPr>
            </a:lvl1pPr>
            <a:lvl2pPr lvl="1" algn="r" rtl="0">
              <a:buNone/>
              <a:defRPr sz="900">
                <a:solidFill>
                  <a:schemeClr val="dk2"/>
                </a:solidFill>
              </a:defRPr>
            </a:lvl2pPr>
            <a:lvl3pPr lvl="2" algn="r" rtl="0">
              <a:buNone/>
              <a:defRPr sz="900">
                <a:solidFill>
                  <a:schemeClr val="dk2"/>
                </a:solidFill>
              </a:defRPr>
            </a:lvl3pPr>
            <a:lvl4pPr lvl="3" algn="r" rtl="0">
              <a:buNone/>
              <a:defRPr sz="900">
                <a:solidFill>
                  <a:schemeClr val="dk2"/>
                </a:solidFill>
              </a:defRPr>
            </a:lvl4pPr>
            <a:lvl5pPr lvl="4" algn="r" rtl="0">
              <a:buNone/>
              <a:defRPr sz="900">
                <a:solidFill>
                  <a:schemeClr val="dk2"/>
                </a:solidFill>
              </a:defRPr>
            </a:lvl5pPr>
            <a:lvl6pPr lvl="5" algn="r" rtl="0">
              <a:buNone/>
              <a:defRPr sz="900">
                <a:solidFill>
                  <a:schemeClr val="dk2"/>
                </a:solidFill>
              </a:defRPr>
            </a:lvl6pPr>
            <a:lvl7pPr lvl="6" algn="r" rtl="0">
              <a:buNone/>
              <a:defRPr sz="900">
                <a:solidFill>
                  <a:schemeClr val="dk2"/>
                </a:solidFill>
              </a:defRPr>
            </a:lvl7pPr>
            <a:lvl8pPr lvl="7" algn="r" rtl="0">
              <a:buNone/>
              <a:defRPr sz="900">
                <a:solidFill>
                  <a:schemeClr val="dk2"/>
                </a:solidFill>
              </a:defRPr>
            </a:lvl8pPr>
            <a:lvl9pPr lvl="8" algn="r" rtl="0">
              <a:buNone/>
              <a:defRPr sz="9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913460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sp>
        <p:nvSpPr>
          <p:cNvPr id="299" name="Google Shape;299;p32"/>
          <p:cNvSpPr txBox="1">
            <a:spLocks noGrp="1"/>
          </p:cNvSpPr>
          <p:nvPr>
            <p:ph type="title"/>
          </p:nvPr>
        </p:nvSpPr>
        <p:spPr>
          <a:xfrm>
            <a:off x="609600" y="274633"/>
            <a:ext cx="10972800" cy="8880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1pPr>
            <a:lvl2pPr lvl="1"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2pPr>
            <a:lvl3pPr lvl="2"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3pPr>
            <a:lvl4pPr lvl="3"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4pPr>
            <a:lvl5pPr lvl="4"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5pPr>
            <a:lvl6pPr lvl="5"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6pPr>
            <a:lvl7pPr lvl="6"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7pPr>
            <a:lvl8pPr lvl="7"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8pPr>
            <a:lvl9pPr lvl="8"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9pPr>
          </a:lstStyle>
          <a:p>
            <a:endParaRPr/>
          </a:p>
        </p:txBody>
      </p:sp>
      <p:sp>
        <p:nvSpPr>
          <p:cNvPr id="300" name="Google Shape;300;p32"/>
          <p:cNvSpPr txBox="1">
            <a:spLocks noGrp="1"/>
          </p:cNvSpPr>
          <p:nvPr>
            <p:ph type="body" idx="1"/>
          </p:nvPr>
        </p:nvSpPr>
        <p:spPr>
          <a:xfrm>
            <a:off x="609600" y="1163317"/>
            <a:ext cx="10972800" cy="5201200"/>
          </a:xfrm>
          <a:prstGeom prst="rect">
            <a:avLst/>
          </a:prstGeom>
          <a:noFill/>
          <a:ln>
            <a:noFill/>
          </a:ln>
        </p:spPr>
        <p:txBody>
          <a:bodyPr spcFirstLastPara="1" wrap="square" lIns="91425" tIns="91425" rIns="91425" bIns="91425" anchor="t" anchorCtr="0"/>
          <a:lstStyle>
            <a:lvl1pPr marL="457200" lvl="0" indent="-342900" rtl="0">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3pPr>
            <a:lvl4pPr marL="1828800" lvl="3"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4pPr>
            <a:lvl5pPr marL="2286000" lvl="4"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5pPr>
            <a:lvl6pPr marL="2743200" lvl="5"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6pPr>
            <a:lvl7pPr marL="3200400" lvl="6"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7pPr>
            <a:lvl8pPr marL="3657600" lvl="7"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8pPr>
            <a:lvl9pPr marL="4114800" lvl="8"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9pPr>
          </a:lstStyle>
          <a:p>
            <a:endParaRPr/>
          </a:p>
        </p:txBody>
      </p:sp>
      <p:sp>
        <p:nvSpPr>
          <p:cNvPr id="301" name="Google Shape;301;p32"/>
          <p:cNvSpPr txBox="1">
            <a:spLocks noGrp="1"/>
          </p:cNvSpPr>
          <p:nvPr>
            <p:ph type="sldNum" idx="12"/>
          </p:nvPr>
        </p:nvSpPr>
        <p:spPr>
          <a:xfrm>
            <a:off x="11409045" y="6451121"/>
            <a:ext cx="731600" cy="5248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2"/>
                </a:solidFill>
              </a:defRPr>
            </a:lvl1pPr>
            <a:lvl2pPr lvl="1" algn="r" rtl="0">
              <a:buNone/>
              <a:defRPr sz="900">
                <a:solidFill>
                  <a:schemeClr val="dk2"/>
                </a:solidFill>
              </a:defRPr>
            </a:lvl2pPr>
            <a:lvl3pPr lvl="2" algn="r" rtl="0">
              <a:buNone/>
              <a:defRPr sz="900">
                <a:solidFill>
                  <a:schemeClr val="dk2"/>
                </a:solidFill>
              </a:defRPr>
            </a:lvl3pPr>
            <a:lvl4pPr lvl="3" algn="r" rtl="0">
              <a:buNone/>
              <a:defRPr sz="900">
                <a:solidFill>
                  <a:schemeClr val="dk2"/>
                </a:solidFill>
              </a:defRPr>
            </a:lvl4pPr>
            <a:lvl5pPr lvl="4" algn="r" rtl="0">
              <a:buNone/>
              <a:defRPr sz="900">
                <a:solidFill>
                  <a:schemeClr val="dk2"/>
                </a:solidFill>
              </a:defRPr>
            </a:lvl5pPr>
            <a:lvl6pPr lvl="5" algn="r" rtl="0">
              <a:buNone/>
              <a:defRPr sz="900">
                <a:solidFill>
                  <a:schemeClr val="dk2"/>
                </a:solidFill>
              </a:defRPr>
            </a:lvl6pPr>
            <a:lvl7pPr lvl="6" algn="r" rtl="0">
              <a:buNone/>
              <a:defRPr sz="900">
                <a:solidFill>
                  <a:schemeClr val="dk2"/>
                </a:solidFill>
              </a:defRPr>
            </a:lvl7pPr>
            <a:lvl8pPr lvl="7" algn="r" rtl="0">
              <a:buNone/>
              <a:defRPr sz="900">
                <a:solidFill>
                  <a:schemeClr val="dk2"/>
                </a:solidFill>
              </a:defRPr>
            </a:lvl8pPr>
            <a:lvl9pPr lvl="8" algn="r" rtl="0">
              <a:buNone/>
              <a:defRPr sz="9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0228875"/>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5"/>
        <p:cNvGrpSpPr/>
        <p:nvPr/>
      </p:nvGrpSpPr>
      <p:grpSpPr>
        <a:xfrm>
          <a:off x="0" y="0"/>
          <a:ext cx="0" cy="0"/>
          <a:chOff x="0" y="0"/>
          <a:chExt cx="0" cy="0"/>
        </a:xfrm>
      </p:grpSpPr>
      <p:sp>
        <p:nvSpPr>
          <p:cNvPr id="546" name="Google Shape;546;p61"/>
          <p:cNvSpPr txBox="1">
            <a:spLocks noGrp="1"/>
          </p:cNvSpPr>
          <p:nvPr>
            <p:ph type="title"/>
          </p:nvPr>
        </p:nvSpPr>
        <p:spPr>
          <a:xfrm>
            <a:off x="609600" y="274633"/>
            <a:ext cx="10972800" cy="8880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1pPr>
            <a:lvl2pPr lvl="1"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2pPr>
            <a:lvl3pPr lvl="2"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3pPr>
            <a:lvl4pPr lvl="3"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4pPr>
            <a:lvl5pPr lvl="4"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5pPr>
            <a:lvl6pPr lvl="5"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6pPr>
            <a:lvl7pPr lvl="6"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7pPr>
            <a:lvl8pPr lvl="7"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8pPr>
            <a:lvl9pPr lvl="8"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9pPr>
          </a:lstStyle>
          <a:p>
            <a:endParaRPr/>
          </a:p>
        </p:txBody>
      </p:sp>
      <p:sp>
        <p:nvSpPr>
          <p:cNvPr id="547" name="Google Shape;547;p61"/>
          <p:cNvSpPr txBox="1">
            <a:spLocks noGrp="1"/>
          </p:cNvSpPr>
          <p:nvPr>
            <p:ph type="body" idx="1"/>
          </p:nvPr>
        </p:nvSpPr>
        <p:spPr>
          <a:xfrm>
            <a:off x="609600" y="1163317"/>
            <a:ext cx="10972800" cy="5201200"/>
          </a:xfrm>
          <a:prstGeom prst="rect">
            <a:avLst/>
          </a:prstGeom>
          <a:noFill/>
          <a:ln>
            <a:noFill/>
          </a:ln>
        </p:spPr>
        <p:txBody>
          <a:bodyPr spcFirstLastPara="1" wrap="square" lIns="91425" tIns="91425" rIns="91425" bIns="91425" anchor="t" anchorCtr="0"/>
          <a:lstStyle>
            <a:lvl1pPr marL="457200" lvl="0" indent="-381000" rtl="0">
              <a:spcBef>
                <a:spcPts val="600"/>
              </a:spcBef>
              <a:spcAft>
                <a:spcPts val="0"/>
              </a:spcAft>
              <a:buClr>
                <a:schemeClr val="dk1"/>
              </a:buClr>
              <a:buSzPts val="2400"/>
              <a:buFont typeface="Roboto"/>
              <a:buChar char="●"/>
              <a:defRPr sz="2400">
                <a:solidFill>
                  <a:schemeClr val="dk1"/>
                </a:solidFill>
                <a:latin typeface="Roboto"/>
                <a:ea typeface="Roboto"/>
                <a:cs typeface="Roboto"/>
                <a:sym typeface="Roboto"/>
              </a:defRPr>
            </a:lvl1pPr>
            <a:lvl2pPr marL="914400" lvl="1"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81000" rtl="0">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3pPr>
            <a:lvl4pPr marL="1828800" lvl="3"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548" name="Google Shape;548;p61"/>
          <p:cNvSpPr txBox="1">
            <a:spLocks noGrp="1"/>
          </p:cNvSpPr>
          <p:nvPr>
            <p:ph type="sldNum" idx="12"/>
          </p:nvPr>
        </p:nvSpPr>
        <p:spPr>
          <a:xfrm>
            <a:off x="11409045" y="6451121"/>
            <a:ext cx="731600" cy="5248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2"/>
                </a:solidFill>
              </a:defRPr>
            </a:lvl1pPr>
            <a:lvl2pPr lvl="1" algn="r" rtl="0">
              <a:buNone/>
              <a:defRPr sz="900">
                <a:solidFill>
                  <a:schemeClr val="dk2"/>
                </a:solidFill>
              </a:defRPr>
            </a:lvl2pPr>
            <a:lvl3pPr lvl="2" algn="r" rtl="0">
              <a:buNone/>
              <a:defRPr sz="900">
                <a:solidFill>
                  <a:schemeClr val="dk2"/>
                </a:solidFill>
              </a:defRPr>
            </a:lvl3pPr>
            <a:lvl4pPr lvl="3" algn="r" rtl="0">
              <a:buNone/>
              <a:defRPr sz="900">
                <a:solidFill>
                  <a:schemeClr val="dk2"/>
                </a:solidFill>
              </a:defRPr>
            </a:lvl4pPr>
            <a:lvl5pPr lvl="4" algn="r" rtl="0">
              <a:buNone/>
              <a:defRPr sz="900">
                <a:solidFill>
                  <a:schemeClr val="dk2"/>
                </a:solidFill>
              </a:defRPr>
            </a:lvl5pPr>
            <a:lvl6pPr lvl="5" algn="r" rtl="0">
              <a:buNone/>
              <a:defRPr sz="900">
                <a:solidFill>
                  <a:schemeClr val="dk2"/>
                </a:solidFill>
              </a:defRPr>
            </a:lvl6pPr>
            <a:lvl7pPr lvl="6" algn="r" rtl="0">
              <a:buNone/>
              <a:defRPr sz="900">
                <a:solidFill>
                  <a:schemeClr val="dk2"/>
                </a:solidFill>
              </a:defRPr>
            </a:lvl7pPr>
            <a:lvl8pPr lvl="7" algn="r" rtl="0">
              <a:buNone/>
              <a:defRPr sz="900">
                <a:solidFill>
                  <a:schemeClr val="dk2"/>
                </a:solidFill>
              </a:defRPr>
            </a:lvl8pPr>
            <a:lvl9pPr lvl="8" algn="r" rtl="0">
              <a:buNone/>
              <a:defRPr sz="9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6643906"/>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6"/>
        <p:cNvGrpSpPr/>
        <p:nvPr/>
      </p:nvGrpSpPr>
      <p:grpSpPr>
        <a:xfrm>
          <a:off x="0" y="0"/>
          <a:ext cx="0" cy="0"/>
          <a:chOff x="0" y="0"/>
          <a:chExt cx="0" cy="0"/>
        </a:xfrm>
      </p:grpSpPr>
      <p:pic>
        <p:nvPicPr>
          <p:cNvPr id="1247" name="Google Shape;1247;p142"/>
          <p:cNvPicPr preferRelativeResize="0"/>
          <p:nvPr/>
        </p:nvPicPr>
        <p:blipFill/>
        <p:spPr>
          <a:xfrm>
            <a:off x="2117" y="2117"/>
            <a:ext cx="2000" cy="2000"/>
          </a:xfrm>
          <a:prstGeom prst="rect">
            <a:avLst/>
          </a:prstGeom>
          <a:solidFill>
            <a:srgbClr val="FFFFFF"/>
          </a:solidFill>
          <a:ln>
            <a:noFill/>
          </a:ln>
        </p:spPr>
      </p:pic>
      <p:sp>
        <p:nvSpPr>
          <p:cNvPr id="1248" name="Google Shape;1248;p142"/>
          <p:cNvSpPr txBox="1">
            <a:spLocks noGrp="1"/>
          </p:cNvSpPr>
          <p:nvPr>
            <p:ph type="title"/>
          </p:nvPr>
        </p:nvSpPr>
        <p:spPr>
          <a:xfrm>
            <a:off x="609600" y="177800"/>
            <a:ext cx="10972800" cy="888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12F60"/>
              </a:buClr>
              <a:buSzPts val="2200"/>
              <a:buFont typeface="Roboto"/>
              <a:buNone/>
              <a:defRPr sz="2200" b="1" i="0" u="none" strike="noStrike" cap="none">
                <a:solidFill>
                  <a:srgbClr val="012F60"/>
                </a:solidFill>
                <a:latin typeface="Roboto"/>
                <a:ea typeface="Roboto"/>
                <a:cs typeface="Roboto"/>
                <a:sym typeface="Roboto"/>
              </a:defRPr>
            </a:lvl1pPr>
            <a:lvl2pPr lvl="1"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2pPr>
            <a:lvl3pPr lvl="2"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3pPr>
            <a:lvl4pPr lvl="3"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4pPr>
            <a:lvl5pPr lvl="4"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5pPr>
            <a:lvl6pPr lvl="5"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6pPr>
            <a:lvl7pPr lvl="6"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7pPr>
            <a:lvl8pPr lvl="7"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8pPr>
            <a:lvl9pPr lvl="8" rtl="0">
              <a:spcBef>
                <a:spcPts val="0"/>
              </a:spcBef>
              <a:spcAft>
                <a:spcPts val="0"/>
              </a:spcAft>
              <a:buClr>
                <a:srgbClr val="012F60"/>
              </a:buClr>
              <a:buSzPts val="2200"/>
              <a:buFont typeface="Roboto"/>
              <a:buNone/>
              <a:defRPr sz="2200" b="1">
                <a:solidFill>
                  <a:srgbClr val="012F60"/>
                </a:solidFill>
                <a:latin typeface="Roboto"/>
                <a:ea typeface="Roboto"/>
                <a:cs typeface="Roboto"/>
                <a:sym typeface="Roboto"/>
              </a:defRPr>
            </a:lvl9pPr>
          </a:lstStyle>
          <a:p>
            <a:endParaRPr/>
          </a:p>
        </p:txBody>
      </p:sp>
      <p:sp>
        <p:nvSpPr>
          <p:cNvPr id="1249" name="Google Shape;1249;p142"/>
          <p:cNvSpPr txBox="1">
            <a:spLocks noGrp="1"/>
          </p:cNvSpPr>
          <p:nvPr>
            <p:ph type="body" idx="1"/>
          </p:nvPr>
        </p:nvSpPr>
        <p:spPr>
          <a:xfrm>
            <a:off x="609600" y="1163316"/>
            <a:ext cx="10972800" cy="5201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1pPr>
            <a:lvl2pPr marL="914400" marR="0" lvl="1" indent="-228600" algn="l" rtl="0">
              <a:lnSpc>
                <a:spcPct val="100000"/>
              </a:lnSpc>
              <a:spcBef>
                <a:spcPts val="48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2pPr>
            <a:lvl3pPr marL="1371600" marR="0" lvl="2" indent="-228600" algn="l" rtl="0">
              <a:lnSpc>
                <a:spcPct val="100000"/>
              </a:lnSpc>
              <a:spcBef>
                <a:spcPts val="48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3pPr>
            <a:lvl4pPr marL="1828800" marR="0" lvl="3" indent="-228600" algn="l" rtl="0">
              <a:lnSpc>
                <a:spcPct val="100000"/>
              </a:lnSpc>
              <a:spcBef>
                <a:spcPts val="36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4pPr>
            <a:lvl5pPr marL="2286000" marR="0" lvl="4" indent="-228600" algn="l" rtl="0">
              <a:lnSpc>
                <a:spcPct val="100000"/>
              </a:lnSpc>
              <a:spcBef>
                <a:spcPts val="36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5pPr>
            <a:lvl6pPr marL="2743200" marR="0" lvl="5" indent="-228600" algn="l" rtl="0">
              <a:lnSpc>
                <a:spcPct val="100000"/>
              </a:lnSpc>
              <a:spcBef>
                <a:spcPts val="36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6pPr>
            <a:lvl7pPr marL="3200400" marR="0" lvl="6" indent="-228600" algn="l" rtl="0">
              <a:lnSpc>
                <a:spcPct val="100000"/>
              </a:lnSpc>
              <a:spcBef>
                <a:spcPts val="36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7pPr>
            <a:lvl8pPr marL="3657600" marR="0" lvl="7" indent="-228600" algn="l" rtl="0">
              <a:lnSpc>
                <a:spcPct val="100000"/>
              </a:lnSpc>
              <a:spcBef>
                <a:spcPts val="36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8pPr>
            <a:lvl9pPr marL="4114800" marR="0" lvl="8" indent="-228600" algn="l" rtl="0">
              <a:lnSpc>
                <a:spcPct val="100000"/>
              </a:lnSpc>
              <a:spcBef>
                <a:spcPts val="360"/>
              </a:spcBef>
              <a:spcAft>
                <a:spcPts val="0"/>
              </a:spcAft>
              <a:buClr>
                <a:srgbClr val="000000"/>
              </a:buClr>
              <a:buSzPts val="1600"/>
              <a:buFont typeface="Roboto"/>
              <a:buNone/>
              <a:defRPr sz="1600" b="0" i="0" u="none" strike="noStrike" cap="none">
                <a:solidFill>
                  <a:srgbClr val="000000"/>
                </a:solidFill>
                <a:latin typeface="Roboto"/>
                <a:ea typeface="Roboto"/>
                <a:cs typeface="Roboto"/>
                <a:sym typeface="Roboto"/>
              </a:defRPr>
            </a:lvl9pPr>
          </a:lstStyle>
          <a:p>
            <a:endParaRPr/>
          </a:p>
        </p:txBody>
      </p:sp>
      <p:sp>
        <p:nvSpPr>
          <p:cNvPr id="1250" name="Google Shape;1250;p142"/>
          <p:cNvSpPr txBox="1">
            <a:spLocks noGrp="1"/>
          </p:cNvSpPr>
          <p:nvPr>
            <p:ph type="sldNum" idx="12"/>
          </p:nvPr>
        </p:nvSpPr>
        <p:spPr>
          <a:xfrm>
            <a:off x="11409044" y="645112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251" name="Google Shape;1251;p142"/>
          <p:cNvSpPr txBox="1"/>
          <p:nvPr/>
        </p:nvSpPr>
        <p:spPr>
          <a:xfrm>
            <a:off x="218800" y="6531100"/>
            <a:ext cx="1914800" cy="326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chemeClr val="dk2"/>
                </a:solidFill>
                <a:latin typeface="Roboto"/>
                <a:ea typeface="Roboto"/>
                <a:cs typeface="Roboto"/>
                <a:sym typeface="Roboto"/>
              </a:rPr>
              <a:t>Whirlpool Corporation</a:t>
            </a:r>
            <a:endParaRPr sz="900" b="0" i="0" u="none" strike="noStrike" cap="none">
              <a:solidFill>
                <a:schemeClr val="dk2"/>
              </a:solidFill>
              <a:latin typeface="Roboto"/>
              <a:ea typeface="Roboto"/>
              <a:cs typeface="Roboto"/>
              <a:sym typeface="Roboto"/>
            </a:endParaRPr>
          </a:p>
        </p:txBody>
      </p:sp>
    </p:spTree>
    <p:extLst>
      <p:ext uri="{BB962C8B-B14F-4D97-AF65-F5344CB8AC3E}">
        <p14:creationId xmlns:p14="http://schemas.microsoft.com/office/powerpoint/2010/main" val="2846553157"/>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4"/>
        <p:cNvGrpSpPr/>
        <p:nvPr/>
      </p:nvGrpSpPr>
      <p:grpSpPr>
        <a:xfrm>
          <a:off x="0" y="0"/>
          <a:ext cx="0" cy="0"/>
          <a:chOff x="0" y="0"/>
          <a:chExt cx="0" cy="0"/>
        </a:xfrm>
      </p:grpSpPr>
      <p:sp>
        <p:nvSpPr>
          <p:cNvPr id="675" name="Google Shape;675;p75"/>
          <p:cNvSpPr txBox="1">
            <a:spLocks noGrp="1"/>
          </p:cNvSpPr>
          <p:nvPr>
            <p:ph type="title"/>
          </p:nvPr>
        </p:nvSpPr>
        <p:spPr>
          <a:xfrm>
            <a:off x="609600" y="274633"/>
            <a:ext cx="10972800" cy="8880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012F60"/>
              </a:buClr>
              <a:buSzPts val="3000"/>
              <a:buFont typeface="Yanone Kaffeesatz"/>
              <a:buNone/>
              <a:defRPr sz="3000">
                <a:solidFill>
                  <a:srgbClr val="012F60"/>
                </a:solidFill>
                <a:latin typeface="Yanone Kaffeesatz"/>
                <a:ea typeface="Yanone Kaffeesatz"/>
                <a:cs typeface="Yanone Kaffeesatz"/>
                <a:sym typeface="Yanone Kaffeesatz"/>
              </a:defRPr>
            </a:lvl1pPr>
            <a:lvl2pPr lvl="1"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2pPr>
            <a:lvl3pPr lvl="2"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3pPr>
            <a:lvl4pPr lvl="3"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4pPr>
            <a:lvl5pPr lvl="4"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5pPr>
            <a:lvl6pPr lvl="5"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6pPr>
            <a:lvl7pPr lvl="6"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7pPr>
            <a:lvl8pPr lvl="7"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8pPr>
            <a:lvl9pPr lvl="8"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9pPr>
          </a:lstStyle>
          <a:p>
            <a:endParaRPr/>
          </a:p>
        </p:txBody>
      </p:sp>
      <p:sp>
        <p:nvSpPr>
          <p:cNvPr id="676" name="Google Shape;676;p75"/>
          <p:cNvSpPr txBox="1">
            <a:spLocks noGrp="1"/>
          </p:cNvSpPr>
          <p:nvPr>
            <p:ph type="body" idx="1"/>
          </p:nvPr>
        </p:nvSpPr>
        <p:spPr>
          <a:xfrm>
            <a:off x="609600" y="1163317"/>
            <a:ext cx="10972800" cy="5201200"/>
          </a:xfrm>
          <a:prstGeom prst="rect">
            <a:avLst/>
          </a:prstGeom>
          <a:noFill/>
          <a:ln>
            <a:noFill/>
          </a:ln>
        </p:spPr>
        <p:txBody>
          <a:bodyPr spcFirstLastPara="1" wrap="square" lIns="91425" tIns="91425" rIns="91425" bIns="91425" anchor="t" anchorCtr="0"/>
          <a:lstStyle>
            <a:lvl1pPr marL="457200" lvl="0" indent="-381000" rtl="0">
              <a:spcBef>
                <a:spcPts val="600"/>
              </a:spcBef>
              <a:spcAft>
                <a:spcPts val="0"/>
              </a:spcAft>
              <a:buClr>
                <a:schemeClr val="dk1"/>
              </a:buClr>
              <a:buSzPts val="2400"/>
              <a:buFont typeface="Roboto"/>
              <a:buChar char="●"/>
              <a:defRPr sz="2400">
                <a:solidFill>
                  <a:schemeClr val="dk1"/>
                </a:solidFill>
                <a:latin typeface="Roboto"/>
                <a:ea typeface="Roboto"/>
                <a:cs typeface="Roboto"/>
                <a:sym typeface="Roboto"/>
              </a:defRPr>
            </a:lvl1pPr>
            <a:lvl2pPr marL="914400" lvl="1"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81000" rtl="0">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3pPr>
            <a:lvl4pPr marL="1828800" lvl="3"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677" name="Google Shape;677;p75"/>
          <p:cNvSpPr txBox="1">
            <a:spLocks noGrp="1"/>
          </p:cNvSpPr>
          <p:nvPr>
            <p:ph type="sldNum" idx="12"/>
          </p:nvPr>
        </p:nvSpPr>
        <p:spPr>
          <a:xfrm>
            <a:off x="11409045" y="6451121"/>
            <a:ext cx="731600" cy="5248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2"/>
                </a:solidFill>
              </a:defRPr>
            </a:lvl1pPr>
            <a:lvl2pPr lvl="1" algn="r" rtl="0">
              <a:buNone/>
              <a:defRPr sz="900">
                <a:solidFill>
                  <a:schemeClr val="dk2"/>
                </a:solidFill>
              </a:defRPr>
            </a:lvl2pPr>
            <a:lvl3pPr lvl="2" algn="r" rtl="0">
              <a:buNone/>
              <a:defRPr sz="900">
                <a:solidFill>
                  <a:schemeClr val="dk2"/>
                </a:solidFill>
              </a:defRPr>
            </a:lvl3pPr>
            <a:lvl4pPr lvl="3" algn="r" rtl="0">
              <a:buNone/>
              <a:defRPr sz="900">
                <a:solidFill>
                  <a:schemeClr val="dk2"/>
                </a:solidFill>
              </a:defRPr>
            </a:lvl4pPr>
            <a:lvl5pPr lvl="4" algn="r" rtl="0">
              <a:buNone/>
              <a:defRPr sz="900">
                <a:solidFill>
                  <a:schemeClr val="dk2"/>
                </a:solidFill>
              </a:defRPr>
            </a:lvl5pPr>
            <a:lvl6pPr lvl="5" algn="r" rtl="0">
              <a:buNone/>
              <a:defRPr sz="900">
                <a:solidFill>
                  <a:schemeClr val="dk2"/>
                </a:solidFill>
              </a:defRPr>
            </a:lvl6pPr>
            <a:lvl7pPr lvl="6" algn="r" rtl="0">
              <a:buNone/>
              <a:defRPr sz="900">
                <a:solidFill>
                  <a:schemeClr val="dk2"/>
                </a:solidFill>
              </a:defRPr>
            </a:lvl7pPr>
            <a:lvl8pPr lvl="7" algn="r" rtl="0">
              <a:buNone/>
              <a:defRPr sz="900">
                <a:solidFill>
                  <a:schemeClr val="dk2"/>
                </a:solidFill>
              </a:defRPr>
            </a:lvl8pPr>
            <a:lvl9pPr lvl="8" algn="r" rtl="0">
              <a:buNone/>
              <a:defRPr sz="9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2964095"/>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609600" y="274633"/>
            <a:ext cx="10972800" cy="8880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012F60"/>
              </a:buClr>
              <a:buSzPts val="3000"/>
              <a:buFont typeface="Yanone Kaffeesatz"/>
              <a:buNone/>
              <a:defRPr sz="3000">
                <a:solidFill>
                  <a:srgbClr val="012F60"/>
                </a:solidFill>
                <a:latin typeface="Yanone Kaffeesatz"/>
                <a:ea typeface="Yanone Kaffeesatz"/>
                <a:cs typeface="Yanone Kaffeesatz"/>
                <a:sym typeface="Yanone Kaffeesatz"/>
              </a:defRPr>
            </a:lvl1pPr>
            <a:lvl2pPr lvl="1"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2pPr>
            <a:lvl3pPr lvl="2"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3pPr>
            <a:lvl4pPr lvl="3"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4pPr>
            <a:lvl5pPr lvl="4"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5pPr>
            <a:lvl6pPr lvl="5"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6pPr>
            <a:lvl7pPr lvl="6"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7pPr>
            <a:lvl8pPr lvl="7"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8pPr>
            <a:lvl9pPr lvl="8"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9pPr>
          </a:lstStyle>
          <a:p>
            <a:endParaRPr/>
          </a:p>
        </p:txBody>
      </p:sp>
      <p:sp>
        <p:nvSpPr>
          <p:cNvPr id="144" name="Google Shape;144;p15"/>
          <p:cNvSpPr txBox="1">
            <a:spLocks noGrp="1"/>
          </p:cNvSpPr>
          <p:nvPr>
            <p:ph type="body" idx="1"/>
          </p:nvPr>
        </p:nvSpPr>
        <p:spPr>
          <a:xfrm>
            <a:off x="609600" y="1163317"/>
            <a:ext cx="10972800" cy="5201200"/>
          </a:xfrm>
          <a:prstGeom prst="rect">
            <a:avLst/>
          </a:prstGeom>
          <a:noFill/>
          <a:ln>
            <a:noFill/>
          </a:ln>
        </p:spPr>
        <p:txBody>
          <a:bodyPr spcFirstLastPara="1" wrap="square" lIns="91425" tIns="91425" rIns="91425" bIns="91425" anchor="t" anchorCtr="0"/>
          <a:lstStyle>
            <a:lvl1pPr marL="457200" lvl="0" indent="-381000" rtl="0">
              <a:spcBef>
                <a:spcPts val="600"/>
              </a:spcBef>
              <a:spcAft>
                <a:spcPts val="0"/>
              </a:spcAft>
              <a:buClr>
                <a:schemeClr val="dk1"/>
              </a:buClr>
              <a:buSzPts val="2400"/>
              <a:buFont typeface="Roboto"/>
              <a:buChar char="●"/>
              <a:defRPr sz="2400">
                <a:solidFill>
                  <a:schemeClr val="dk1"/>
                </a:solidFill>
                <a:latin typeface="Roboto"/>
                <a:ea typeface="Roboto"/>
                <a:cs typeface="Roboto"/>
                <a:sym typeface="Roboto"/>
              </a:defRPr>
            </a:lvl1pPr>
            <a:lvl2pPr marL="914400" lvl="1"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81000" rtl="0">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3pPr>
            <a:lvl4pPr marL="1828800" lvl="3"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145" name="Google Shape;145;p15"/>
          <p:cNvSpPr txBox="1">
            <a:spLocks noGrp="1"/>
          </p:cNvSpPr>
          <p:nvPr>
            <p:ph type="sldNum" idx="12"/>
          </p:nvPr>
        </p:nvSpPr>
        <p:spPr>
          <a:xfrm>
            <a:off x="11409045" y="6451121"/>
            <a:ext cx="731600" cy="5248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2"/>
                </a:solidFill>
              </a:defRPr>
            </a:lvl1pPr>
            <a:lvl2pPr lvl="1" algn="r" rtl="0">
              <a:buNone/>
              <a:defRPr sz="900">
                <a:solidFill>
                  <a:schemeClr val="dk2"/>
                </a:solidFill>
              </a:defRPr>
            </a:lvl2pPr>
            <a:lvl3pPr lvl="2" algn="r" rtl="0">
              <a:buNone/>
              <a:defRPr sz="900">
                <a:solidFill>
                  <a:schemeClr val="dk2"/>
                </a:solidFill>
              </a:defRPr>
            </a:lvl3pPr>
            <a:lvl4pPr lvl="3" algn="r" rtl="0">
              <a:buNone/>
              <a:defRPr sz="900">
                <a:solidFill>
                  <a:schemeClr val="dk2"/>
                </a:solidFill>
              </a:defRPr>
            </a:lvl4pPr>
            <a:lvl5pPr lvl="4" algn="r" rtl="0">
              <a:buNone/>
              <a:defRPr sz="900">
                <a:solidFill>
                  <a:schemeClr val="dk2"/>
                </a:solidFill>
              </a:defRPr>
            </a:lvl5pPr>
            <a:lvl6pPr lvl="5" algn="r" rtl="0">
              <a:buNone/>
              <a:defRPr sz="900">
                <a:solidFill>
                  <a:schemeClr val="dk2"/>
                </a:solidFill>
              </a:defRPr>
            </a:lvl6pPr>
            <a:lvl7pPr lvl="6" algn="r" rtl="0">
              <a:buNone/>
              <a:defRPr sz="900">
                <a:solidFill>
                  <a:schemeClr val="dk2"/>
                </a:solidFill>
              </a:defRPr>
            </a:lvl7pPr>
            <a:lvl8pPr lvl="7" algn="r" rtl="0">
              <a:buNone/>
              <a:defRPr sz="900">
                <a:solidFill>
                  <a:schemeClr val="dk2"/>
                </a:solidFill>
              </a:defRPr>
            </a:lvl8pPr>
            <a:lvl9pPr lvl="8" algn="r" rtl="0">
              <a:buNone/>
              <a:defRPr sz="9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3337006"/>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0"/>
        <p:cNvGrpSpPr/>
        <p:nvPr/>
      </p:nvGrpSpPr>
      <p:grpSpPr>
        <a:xfrm>
          <a:off x="0" y="0"/>
          <a:ext cx="0" cy="0"/>
          <a:chOff x="0" y="0"/>
          <a:chExt cx="0" cy="0"/>
        </a:xfrm>
      </p:grpSpPr>
      <p:sp>
        <p:nvSpPr>
          <p:cNvPr id="1071" name="Google Shape;1071;p125"/>
          <p:cNvSpPr txBox="1">
            <a:spLocks noGrp="1"/>
          </p:cNvSpPr>
          <p:nvPr>
            <p:ph type="title"/>
          </p:nvPr>
        </p:nvSpPr>
        <p:spPr>
          <a:xfrm>
            <a:off x="609600" y="274633"/>
            <a:ext cx="10972800" cy="8880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012F60"/>
              </a:buClr>
              <a:buSzPts val="3000"/>
              <a:buFont typeface="Yanone Kaffeesatz"/>
              <a:buNone/>
              <a:defRPr sz="3000">
                <a:solidFill>
                  <a:srgbClr val="012F60"/>
                </a:solidFill>
                <a:latin typeface="Yanone Kaffeesatz"/>
                <a:ea typeface="Yanone Kaffeesatz"/>
                <a:cs typeface="Yanone Kaffeesatz"/>
                <a:sym typeface="Yanone Kaffeesatz"/>
              </a:defRPr>
            </a:lvl1pPr>
            <a:lvl2pPr lvl="1"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2pPr>
            <a:lvl3pPr lvl="2"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3pPr>
            <a:lvl4pPr lvl="3"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4pPr>
            <a:lvl5pPr lvl="4"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5pPr>
            <a:lvl6pPr lvl="5"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6pPr>
            <a:lvl7pPr lvl="6"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7pPr>
            <a:lvl8pPr lvl="7"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8pPr>
            <a:lvl9pPr lvl="8"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9pPr>
          </a:lstStyle>
          <a:p>
            <a:endParaRPr/>
          </a:p>
        </p:txBody>
      </p:sp>
      <p:sp>
        <p:nvSpPr>
          <p:cNvPr id="1072" name="Google Shape;1072;p125"/>
          <p:cNvSpPr txBox="1">
            <a:spLocks noGrp="1"/>
          </p:cNvSpPr>
          <p:nvPr>
            <p:ph type="body" idx="1"/>
          </p:nvPr>
        </p:nvSpPr>
        <p:spPr>
          <a:xfrm>
            <a:off x="609600" y="1163317"/>
            <a:ext cx="10972800" cy="5201200"/>
          </a:xfrm>
          <a:prstGeom prst="rect">
            <a:avLst/>
          </a:prstGeom>
          <a:noFill/>
          <a:ln>
            <a:noFill/>
          </a:ln>
        </p:spPr>
        <p:txBody>
          <a:bodyPr spcFirstLastPara="1" wrap="square" lIns="91425" tIns="91425" rIns="91425" bIns="91425" anchor="t" anchorCtr="0"/>
          <a:lstStyle>
            <a:lvl1pPr marL="457200" lvl="0" indent="-381000" rtl="0">
              <a:spcBef>
                <a:spcPts val="600"/>
              </a:spcBef>
              <a:spcAft>
                <a:spcPts val="0"/>
              </a:spcAft>
              <a:buClr>
                <a:schemeClr val="dk1"/>
              </a:buClr>
              <a:buSzPts val="2400"/>
              <a:buFont typeface="Roboto"/>
              <a:buChar char="●"/>
              <a:defRPr sz="2400">
                <a:solidFill>
                  <a:schemeClr val="dk1"/>
                </a:solidFill>
                <a:latin typeface="Roboto"/>
                <a:ea typeface="Roboto"/>
                <a:cs typeface="Roboto"/>
                <a:sym typeface="Roboto"/>
              </a:defRPr>
            </a:lvl1pPr>
            <a:lvl2pPr marL="914400" lvl="1"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81000" rtl="0">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3pPr>
            <a:lvl4pPr marL="1828800" lvl="3"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1073" name="Google Shape;1073;p12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latin typeface="Roboto"/>
                <a:ea typeface="Roboto"/>
                <a:cs typeface="Roboto"/>
                <a:sym typeface="Roboto"/>
              </a:defRPr>
            </a:lvl1pPr>
            <a:lvl2pPr lvl="1" algn="r" rtl="0">
              <a:buNone/>
              <a:defRPr sz="1300">
                <a:solidFill>
                  <a:schemeClr val="dk1"/>
                </a:solidFill>
                <a:latin typeface="Roboto"/>
                <a:ea typeface="Roboto"/>
                <a:cs typeface="Roboto"/>
                <a:sym typeface="Roboto"/>
              </a:defRPr>
            </a:lvl2pPr>
            <a:lvl3pPr lvl="2" algn="r" rtl="0">
              <a:buNone/>
              <a:defRPr sz="1300">
                <a:solidFill>
                  <a:schemeClr val="dk1"/>
                </a:solidFill>
                <a:latin typeface="Roboto"/>
                <a:ea typeface="Roboto"/>
                <a:cs typeface="Roboto"/>
                <a:sym typeface="Roboto"/>
              </a:defRPr>
            </a:lvl3pPr>
            <a:lvl4pPr lvl="3" algn="r" rtl="0">
              <a:buNone/>
              <a:defRPr sz="1300">
                <a:solidFill>
                  <a:schemeClr val="dk1"/>
                </a:solidFill>
                <a:latin typeface="Roboto"/>
                <a:ea typeface="Roboto"/>
                <a:cs typeface="Roboto"/>
                <a:sym typeface="Roboto"/>
              </a:defRPr>
            </a:lvl4pPr>
            <a:lvl5pPr lvl="4" algn="r" rtl="0">
              <a:buNone/>
              <a:defRPr sz="1300">
                <a:solidFill>
                  <a:schemeClr val="dk1"/>
                </a:solidFill>
                <a:latin typeface="Roboto"/>
                <a:ea typeface="Roboto"/>
                <a:cs typeface="Roboto"/>
                <a:sym typeface="Roboto"/>
              </a:defRPr>
            </a:lvl5pPr>
            <a:lvl6pPr lvl="5" algn="r" rtl="0">
              <a:buNone/>
              <a:defRPr sz="1300">
                <a:solidFill>
                  <a:schemeClr val="dk1"/>
                </a:solidFill>
                <a:latin typeface="Roboto"/>
                <a:ea typeface="Roboto"/>
                <a:cs typeface="Roboto"/>
                <a:sym typeface="Roboto"/>
              </a:defRPr>
            </a:lvl6pPr>
            <a:lvl7pPr lvl="6" algn="r" rtl="0">
              <a:buNone/>
              <a:defRPr sz="1300">
                <a:solidFill>
                  <a:schemeClr val="dk1"/>
                </a:solidFill>
                <a:latin typeface="Roboto"/>
                <a:ea typeface="Roboto"/>
                <a:cs typeface="Roboto"/>
                <a:sym typeface="Roboto"/>
              </a:defRPr>
            </a:lvl7pPr>
            <a:lvl8pPr lvl="7" algn="r" rtl="0">
              <a:buNone/>
              <a:defRPr sz="1300">
                <a:solidFill>
                  <a:schemeClr val="dk1"/>
                </a:solidFill>
                <a:latin typeface="Roboto"/>
                <a:ea typeface="Roboto"/>
                <a:cs typeface="Roboto"/>
                <a:sym typeface="Roboto"/>
              </a:defRPr>
            </a:lvl8pPr>
            <a:lvl9pPr lvl="8" algn="r" rtl="0">
              <a:buNone/>
              <a:defRPr sz="1300">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8526921"/>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7"/>
        <p:cNvGrpSpPr/>
        <p:nvPr/>
      </p:nvGrpSpPr>
      <p:grpSpPr>
        <a:xfrm>
          <a:off x="0" y="0"/>
          <a:ext cx="0" cy="0"/>
          <a:chOff x="0" y="0"/>
          <a:chExt cx="0" cy="0"/>
        </a:xfrm>
      </p:grpSpPr>
      <p:sp>
        <p:nvSpPr>
          <p:cNvPr id="878" name="Google Shape;878;p101"/>
          <p:cNvSpPr txBox="1">
            <a:spLocks noGrp="1"/>
          </p:cNvSpPr>
          <p:nvPr>
            <p:ph type="title"/>
          </p:nvPr>
        </p:nvSpPr>
        <p:spPr>
          <a:xfrm>
            <a:off x="609600" y="274633"/>
            <a:ext cx="10972800" cy="8880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012F60"/>
              </a:buClr>
              <a:buSzPts val="3000"/>
              <a:buFont typeface="Yanone Kaffeesatz"/>
              <a:buNone/>
              <a:defRPr sz="3000">
                <a:solidFill>
                  <a:srgbClr val="012F60"/>
                </a:solidFill>
                <a:latin typeface="Yanone Kaffeesatz"/>
                <a:ea typeface="Yanone Kaffeesatz"/>
                <a:cs typeface="Yanone Kaffeesatz"/>
                <a:sym typeface="Yanone Kaffeesatz"/>
              </a:defRPr>
            </a:lvl1pPr>
            <a:lvl2pPr lvl="1"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2pPr>
            <a:lvl3pPr lvl="2"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3pPr>
            <a:lvl4pPr lvl="3"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4pPr>
            <a:lvl5pPr lvl="4"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5pPr>
            <a:lvl6pPr lvl="5"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6pPr>
            <a:lvl7pPr lvl="6"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7pPr>
            <a:lvl8pPr lvl="7"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8pPr>
            <a:lvl9pPr lvl="8" rtl="0">
              <a:spcBef>
                <a:spcPts val="0"/>
              </a:spcBef>
              <a:spcAft>
                <a:spcPts val="0"/>
              </a:spcAft>
              <a:buClr>
                <a:schemeClr val="dk1"/>
              </a:buClr>
              <a:buSzPts val="3000"/>
              <a:buFont typeface="Yanone Kaffeesatz"/>
              <a:buNone/>
              <a:defRPr sz="3000" b="1">
                <a:solidFill>
                  <a:schemeClr val="dk1"/>
                </a:solidFill>
                <a:latin typeface="Yanone Kaffeesatz"/>
                <a:ea typeface="Yanone Kaffeesatz"/>
                <a:cs typeface="Yanone Kaffeesatz"/>
                <a:sym typeface="Yanone Kaffeesatz"/>
              </a:defRPr>
            </a:lvl9pPr>
          </a:lstStyle>
          <a:p>
            <a:endParaRPr/>
          </a:p>
        </p:txBody>
      </p:sp>
      <p:sp>
        <p:nvSpPr>
          <p:cNvPr id="879" name="Google Shape;879;p101"/>
          <p:cNvSpPr txBox="1">
            <a:spLocks noGrp="1"/>
          </p:cNvSpPr>
          <p:nvPr>
            <p:ph type="body" idx="1"/>
          </p:nvPr>
        </p:nvSpPr>
        <p:spPr>
          <a:xfrm>
            <a:off x="609600" y="1163317"/>
            <a:ext cx="10972800" cy="5201200"/>
          </a:xfrm>
          <a:prstGeom prst="rect">
            <a:avLst/>
          </a:prstGeom>
          <a:noFill/>
          <a:ln>
            <a:noFill/>
          </a:ln>
        </p:spPr>
        <p:txBody>
          <a:bodyPr spcFirstLastPara="1" wrap="square" lIns="91425" tIns="91425" rIns="91425" bIns="91425" anchor="t" anchorCtr="0"/>
          <a:lstStyle>
            <a:lvl1pPr marL="457200" lvl="0" indent="-381000" rtl="0">
              <a:spcBef>
                <a:spcPts val="600"/>
              </a:spcBef>
              <a:spcAft>
                <a:spcPts val="0"/>
              </a:spcAft>
              <a:buClr>
                <a:schemeClr val="dk1"/>
              </a:buClr>
              <a:buSzPts val="2400"/>
              <a:buFont typeface="Roboto"/>
              <a:buChar char="●"/>
              <a:defRPr sz="2400">
                <a:solidFill>
                  <a:schemeClr val="dk1"/>
                </a:solidFill>
                <a:latin typeface="Roboto"/>
                <a:ea typeface="Roboto"/>
                <a:cs typeface="Roboto"/>
                <a:sym typeface="Roboto"/>
              </a:defRPr>
            </a:lvl1pPr>
            <a:lvl2pPr marL="914400" lvl="1"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81000" rtl="0">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3pPr>
            <a:lvl4pPr marL="1828800" lvl="3"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880" name="Google Shape;880;p101"/>
          <p:cNvSpPr txBox="1">
            <a:spLocks noGrp="1"/>
          </p:cNvSpPr>
          <p:nvPr>
            <p:ph type="sldNum" idx="12"/>
          </p:nvPr>
        </p:nvSpPr>
        <p:spPr>
          <a:xfrm>
            <a:off x="11409045" y="6451121"/>
            <a:ext cx="731600" cy="5248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2"/>
                </a:solidFill>
              </a:defRPr>
            </a:lvl1pPr>
            <a:lvl2pPr lvl="1" algn="r" rtl="0">
              <a:buNone/>
              <a:defRPr sz="900">
                <a:solidFill>
                  <a:schemeClr val="dk2"/>
                </a:solidFill>
              </a:defRPr>
            </a:lvl2pPr>
            <a:lvl3pPr lvl="2" algn="r" rtl="0">
              <a:buNone/>
              <a:defRPr sz="900">
                <a:solidFill>
                  <a:schemeClr val="dk2"/>
                </a:solidFill>
              </a:defRPr>
            </a:lvl3pPr>
            <a:lvl4pPr lvl="3" algn="r" rtl="0">
              <a:buNone/>
              <a:defRPr sz="900">
                <a:solidFill>
                  <a:schemeClr val="dk2"/>
                </a:solidFill>
              </a:defRPr>
            </a:lvl4pPr>
            <a:lvl5pPr lvl="4" algn="r" rtl="0">
              <a:buNone/>
              <a:defRPr sz="900">
                <a:solidFill>
                  <a:schemeClr val="dk2"/>
                </a:solidFill>
              </a:defRPr>
            </a:lvl5pPr>
            <a:lvl6pPr lvl="5" algn="r" rtl="0">
              <a:buNone/>
              <a:defRPr sz="900">
                <a:solidFill>
                  <a:schemeClr val="dk2"/>
                </a:solidFill>
              </a:defRPr>
            </a:lvl6pPr>
            <a:lvl7pPr lvl="6" algn="r" rtl="0">
              <a:buNone/>
              <a:defRPr sz="900">
                <a:solidFill>
                  <a:schemeClr val="dk2"/>
                </a:solidFill>
              </a:defRPr>
            </a:lvl7pPr>
            <a:lvl8pPr lvl="7" algn="r" rtl="0">
              <a:buNone/>
              <a:defRPr sz="900">
                <a:solidFill>
                  <a:schemeClr val="dk2"/>
                </a:solidFill>
              </a:defRPr>
            </a:lvl8pPr>
            <a:lvl9pPr lvl="8" algn="r" rtl="0">
              <a:buNone/>
              <a:defRPr sz="9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8667318"/>
      </p:ext>
    </p:extLst>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jp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44.jpg"/><Relationship Id="rId11" Type="http://schemas.openxmlformats.org/officeDocument/2006/relationships/image" Target="../media/image49.jp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jpg"/><Relationship Id="rId3" Type="http://schemas.openxmlformats.org/officeDocument/2006/relationships/image" Target="../media/image52.jp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jpg"/><Relationship Id="rId25" Type="http://schemas.openxmlformats.org/officeDocument/2006/relationships/image" Target="../media/image74.jpg"/><Relationship Id="rId2" Type="http://schemas.openxmlformats.org/officeDocument/2006/relationships/notesSlide" Target="../notesSlides/notesSlide11.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58.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4.png"/><Relationship Id="rId15" Type="http://schemas.openxmlformats.org/officeDocument/2006/relationships/image" Target="../media/image64.jpg"/><Relationship Id="rId23" Type="http://schemas.openxmlformats.org/officeDocument/2006/relationships/image" Target="../media/image72.jp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jpg"/><Relationship Id="rId22" Type="http://schemas.openxmlformats.org/officeDocument/2006/relationships/image" Target="../media/image71.jpg"/><Relationship Id="rId27"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4.xml"/><Relationship Id="rId1" Type="http://schemas.openxmlformats.org/officeDocument/2006/relationships/slideLayout" Target="../slideLayouts/slideLayout94.xml"/><Relationship Id="rId5" Type="http://schemas.openxmlformats.org/officeDocument/2006/relationships/image" Target="../media/image83.jp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6.xml"/><Relationship Id="rId1" Type="http://schemas.openxmlformats.org/officeDocument/2006/relationships/slideLayout" Target="../slideLayouts/slideLayout121.xml"/><Relationship Id="rId5" Type="http://schemas.openxmlformats.org/officeDocument/2006/relationships/image" Target="../media/image86.pn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25.xml"/><Relationship Id="rId6" Type="http://schemas.openxmlformats.org/officeDocument/2006/relationships/hyperlink" Target="https://drive.google.com/open?id=1oF3WXLFvVlLHwxONdTYqQNEOM7CXGmdv"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hyperlink" Target="https://youtu.be/RweVhAybrAI" TargetMode="External"/><Relationship Id="rId5" Type="http://schemas.openxmlformats.org/officeDocument/2006/relationships/hyperlink" Target="https://www.youtube.com/watch?v=RweVhAybrAI&amp;feature=youtu.be" TargetMode="External"/><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156"/>
          <p:cNvSpPr txBox="1">
            <a:spLocks noGrp="1"/>
          </p:cNvSpPr>
          <p:nvPr>
            <p:ph type="subTitle" idx="1"/>
          </p:nvPr>
        </p:nvSpPr>
        <p:spPr>
          <a:xfrm>
            <a:off x="1584300" y="3470193"/>
            <a:ext cx="9023400" cy="779700"/>
          </a:xfrm>
          <a:prstGeom prst="rect">
            <a:avLst/>
          </a:prstGeom>
        </p:spPr>
        <p:txBody>
          <a:bodyPr spcFirstLastPara="1" wrap="square" lIns="91425" tIns="91425" rIns="91425" bIns="91425" anchor="ctr" anchorCtr="0">
            <a:noAutofit/>
          </a:bodyPr>
          <a:lstStyle/>
          <a:p>
            <a:pPr marL="0" indent="0"/>
            <a:r>
              <a:rPr lang="en" sz="2400" b="0"/>
              <a:t>September 28, 2018</a:t>
            </a:r>
            <a:endParaRPr sz="2400" b="0"/>
          </a:p>
        </p:txBody>
      </p:sp>
      <p:sp>
        <p:nvSpPr>
          <p:cNvPr id="1330" name="Google Shape;1330;p156"/>
          <p:cNvSpPr txBox="1">
            <a:spLocks noGrp="1"/>
          </p:cNvSpPr>
          <p:nvPr>
            <p:ph type="title"/>
          </p:nvPr>
        </p:nvSpPr>
        <p:spPr>
          <a:xfrm>
            <a:off x="1636650" y="2813818"/>
            <a:ext cx="8918700" cy="905100"/>
          </a:xfrm>
          <a:prstGeom prst="rect">
            <a:avLst/>
          </a:prstGeom>
        </p:spPr>
        <p:txBody>
          <a:bodyPr spcFirstLastPara="1" wrap="square" lIns="91425" tIns="91425" rIns="91425" bIns="91425" anchor="ctr" anchorCtr="0">
            <a:noAutofit/>
          </a:bodyPr>
          <a:lstStyle/>
          <a:p>
            <a:r>
              <a:rPr lang="en" sz="4000" dirty="0"/>
              <a:t>DCMME CONFERENCE</a:t>
            </a:r>
            <a:endParaRPr sz="4000" dirty="0"/>
          </a:p>
          <a:p>
            <a:endParaRPr sz="4000" dirty="0"/>
          </a:p>
        </p:txBody>
      </p:sp>
    </p:spTree>
    <p:extLst>
      <p:ext uri="{BB962C8B-B14F-4D97-AF65-F5344CB8AC3E}">
        <p14:creationId xmlns:p14="http://schemas.microsoft.com/office/powerpoint/2010/main" val="156281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1" name="Google Shape;1431;p165"/>
          <p:cNvSpPr txBox="1">
            <a:spLocks noGrp="1"/>
          </p:cNvSpPr>
          <p:nvPr>
            <p:ph type="title"/>
          </p:nvPr>
        </p:nvSpPr>
        <p:spPr>
          <a:xfrm>
            <a:off x="1684852" y="1066800"/>
            <a:ext cx="8526000" cy="361200"/>
          </a:xfrm>
          <a:prstGeom prst="rect">
            <a:avLst/>
          </a:prstGeom>
          <a:noFill/>
          <a:ln>
            <a:noFill/>
          </a:ln>
        </p:spPr>
        <p:txBody>
          <a:bodyPr spcFirstLastPara="1" wrap="square" lIns="91425" tIns="91425" rIns="91425" bIns="91425" anchor="t" anchorCtr="0">
            <a:noAutofit/>
          </a:bodyPr>
          <a:lstStyle/>
          <a:p>
            <a:pPr>
              <a:buSzPts val="550"/>
            </a:pPr>
            <a:r>
              <a:rPr lang="en" dirty="0"/>
              <a:t>A LEGACY OF INNOVATION…</a:t>
            </a:r>
            <a:endParaRPr dirty="0"/>
          </a:p>
        </p:txBody>
      </p:sp>
      <p:cxnSp>
        <p:nvCxnSpPr>
          <p:cNvPr id="1438" name="Google Shape;1438;p165" descr="Time line arrow"/>
          <p:cNvCxnSpPr/>
          <p:nvPr/>
        </p:nvCxnSpPr>
        <p:spPr>
          <a:xfrm>
            <a:off x="1981200" y="3566943"/>
            <a:ext cx="8153400" cy="0"/>
          </a:xfrm>
          <a:prstGeom prst="straightConnector1">
            <a:avLst/>
          </a:prstGeom>
          <a:noFill/>
          <a:ln w="38100" cap="flat" cmpd="sng">
            <a:solidFill>
              <a:srgbClr val="DEB01A"/>
            </a:solidFill>
            <a:prstDash val="solid"/>
            <a:round/>
            <a:headEnd type="none" w="sm" len="sm"/>
            <a:tailEnd type="triangle" w="lg" len="lg"/>
          </a:ln>
        </p:spPr>
      </p:cxnSp>
      <p:sp>
        <p:nvSpPr>
          <p:cNvPr id="1440" name="Google Shape;1440;p165"/>
          <p:cNvSpPr txBox="1"/>
          <p:nvPr/>
        </p:nvSpPr>
        <p:spPr>
          <a:xfrm>
            <a:off x="1828800" y="3668848"/>
            <a:ext cx="381000" cy="276900"/>
          </a:xfrm>
          <a:prstGeom prst="rect">
            <a:avLst/>
          </a:prstGeom>
          <a:noFill/>
          <a:ln>
            <a:noFill/>
          </a:ln>
        </p:spPr>
        <p:txBody>
          <a:bodyPr spcFirstLastPara="1" wrap="square" lIns="9125" tIns="45700" rIns="9125" bIns="45700" anchor="t" anchorCtr="0">
            <a:noAutofit/>
          </a:bodyPr>
          <a:lstStyle/>
          <a:p>
            <a:pPr algn="ctr">
              <a:buClr>
                <a:srgbClr val="000000"/>
              </a:buClr>
              <a:buSzPts val="300"/>
            </a:pPr>
            <a:r>
              <a:rPr lang="en" sz="1200" b="1" kern="0" dirty="0">
                <a:solidFill>
                  <a:srgbClr val="000000"/>
                </a:solidFill>
                <a:latin typeface="Roboto"/>
                <a:ea typeface="Roboto"/>
                <a:cs typeface="Roboto"/>
                <a:sym typeface="Roboto"/>
              </a:rPr>
              <a:t>1910</a:t>
            </a:r>
            <a:endParaRPr sz="1400" kern="0" dirty="0">
              <a:solidFill>
                <a:srgbClr val="000000"/>
              </a:solidFill>
              <a:latin typeface="Arial"/>
              <a:cs typeface="Arial"/>
              <a:sym typeface="Arial"/>
            </a:endParaRPr>
          </a:p>
        </p:txBody>
      </p:sp>
      <p:pic>
        <p:nvPicPr>
          <p:cNvPr id="1432" name="Google Shape;1432;p165" descr="Pictrue of 1st Electric Wringer Washer"/>
          <p:cNvPicPr preferRelativeResize="0"/>
          <p:nvPr/>
        </p:nvPicPr>
        <p:blipFill rotWithShape="1">
          <a:blip r:embed="rId3">
            <a:alphaModFix/>
          </a:blip>
          <a:srcRect/>
          <a:stretch/>
        </p:blipFill>
        <p:spPr>
          <a:xfrm>
            <a:off x="2057400" y="2465268"/>
            <a:ext cx="725400" cy="809700"/>
          </a:xfrm>
          <a:prstGeom prst="rect">
            <a:avLst/>
          </a:prstGeom>
          <a:noFill/>
          <a:ln>
            <a:noFill/>
          </a:ln>
        </p:spPr>
      </p:pic>
      <p:sp>
        <p:nvSpPr>
          <p:cNvPr id="1434" name="Google Shape;1434;p165"/>
          <p:cNvSpPr txBox="1"/>
          <p:nvPr/>
        </p:nvSpPr>
        <p:spPr>
          <a:xfrm>
            <a:off x="1880452" y="1826400"/>
            <a:ext cx="1161600" cy="650700"/>
          </a:xfrm>
          <a:prstGeom prst="rect">
            <a:avLst/>
          </a:prstGeom>
          <a:noFill/>
          <a:ln>
            <a:noFill/>
          </a:ln>
        </p:spPr>
        <p:txBody>
          <a:bodyPr spcFirstLastPara="1" wrap="square" lIns="9125" tIns="91425" rIns="9125" bIns="91425" anchor="ctr" anchorCtr="0">
            <a:noAutofit/>
          </a:bodyPr>
          <a:lstStyle/>
          <a:p>
            <a:pPr algn="ctr">
              <a:buClr>
                <a:srgbClr val="012F60"/>
              </a:buClr>
              <a:buSzPts val="300"/>
            </a:pPr>
            <a:r>
              <a:rPr lang="en" sz="1200" b="1" kern="0">
                <a:solidFill>
                  <a:srgbClr val="012F60"/>
                </a:solidFill>
                <a:latin typeface="Roboto"/>
                <a:ea typeface="Roboto"/>
                <a:cs typeface="Roboto"/>
                <a:sym typeface="Roboto"/>
              </a:rPr>
              <a:t>1911</a:t>
            </a:r>
            <a:endParaRPr sz="12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1</a:t>
            </a:r>
            <a:r>
              <a:rPr lang="en" sz="1000" kern="0" baseline="30000">
                <a:solidFill>
                  <a:srgbClr val="012F60"/>
                </a:solidFill>
                <a:latin typeface="Roboto"/>
                <a:ea typeface="Roboto"/>
                <a:cs typeface="Roboto"/>
                <a:sym typeface="Roboto"/>
              </a:rPr>
              <a:t>st</a:t>
            </a:r>
            <a:r>
              <a:rPr lang="en" sz="1000" kern="0">
                <a:solidFill>
                  <a:srgbClr val="012F60"/>
                </a:solidFill>
                <a:latin typeface="Roboto"/>
                <a:ea typeface="Roboto"/>
                <a:cs typeface="Roboto"/>
                <a:sym typeface="Roboto"/>
              </a:rPr>
              <a:t> Electric</a:t>
            </a:r>
            <a:endParaRPr sz="10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Wringer Washer</a:t>
            </a:r>
            <a:endParaRPr sz="1000" kern="0">
              <a:solidFill>
                <a:srgbClr val="012F60"/>
              </a:solidFill>
              <a:latin typeface="Roboto"/>
              <a:ea typeface="Roboto"/>
              <a:cs typeface="Roboto"/>
              <a:sym typeface="Roboto"/>
            </a:endParaRPr>
          </a:p>
        </p:txBody>
      </p:sp>
      <p:pic>
        <p:nvPicPr>
          <p:cNvPr id="1433" name="Google Shape;1433;p165" descr="Picture of 1st Stand Mixer"/>
          <p:cNvPicPr preferRelativeResize="0"/>
          <p:nvPr/>
        </p:nvPicPr>
        <p:blipFill rotWithShape="1">
          <a:blip r:embed="rId4">
            <a:alphaModFix/>
          </a:blip>
          <a:srcRect t="-21980" r="-30"/>
          <a:stretch/>
        </p:blipFill>
        <p:spPr>
          <a:xfrm>
            <a:off x="2524270" y="3931427"/>
            <a:ext cx="610800" cy="685801"/>
          </a:xfrm>
          <a:prstGeom prst="rect">
            <a:avLst/>
          </a:prstGeom>
          <a:noFill/>
          <a:ln>
            <a:noFill/>
          </a:ln>
        </p:spPr>
      </p:pic>
      <p:pic>
        <p:nvPicPr>
          <p:cNvPr id="1435" name="Google Shape;1435;p165" descr="picture of 1st self-Ventilated Cooktop"/>
          <p:cNvPicPr preferRelativeResize="0"/>
          <p:nvPr/>
        </p:nvPicPr>
        <p:blipFill rotWithShape="1">
          <a:blip r:embed="rId5">
            <a:alphaModFix/>
          </a:blip>
          <a:srcRect t="9090" b="9090"/>
          <a:stretch/>
        </p:blipFill>
        <p:spPr>
          <a:xfrm>
            <a:off x="5304500" y="3993472"/>
            <a:ext cx="838200" cy="685800"/>
          </a:xfrm>
          <a:prstGeom prst="rect">
            <a:avLst/>
          </a:prstGeom>
          <a:noFill/>
          <a:ln>
            <a:noFill/>
          </a:ln>
        </p:spPr>
      </p:pic>
      <p:pic>
        <p:nvPicPr>
          <p:cNvPr id="1436" name="Google Shape;1436;p165" descr="Picture of 1st Side-by-side Refrigerator"/>
          <p:cNvPicPr preferRelativeResize="0"/>
          <p:nvPr/>
        </p:nvPicPr>
        <p:blipFill rotWithShape="1">
          <a:blip r:embed="rId6">
            <a:alphaModFix/>
          </a:blip>
          <a:srcRect l="19201" r="19997"/>
          <a:stretch/>
        </p:blipFill>
        <p:spPr>
          <a:xfrm>
            <a:off x="4156058" y="2526641"/>
            <a:ext cx="417000" cy="685800"/>
          </a:xfrm>
          <a:prstGeom prst="rect">
            <a:avLst/>
          </a:prstGeom>
          <a:noFill/>
          <a:ln>
            <a:noFill/>
          </a:ln>
        </p:spPr>
      </p:pic>
      <p:pic>
        <p:nvPicPr>
          <p:cNvPr id="1437" name="Google Shape;1437;p165" descr="picture of 1st Bottom mount refigerator"/>
          <p:cNvPicPr preferRelativeResize="0"/>
          <p:nvPr/>
        </p:nvPicPr>
        <p:blipFill rotWithShape="1">
          <a:blip r:embed="rId7">
            <a:alphaModFix/>
          </a:blip>
          <a:srcRect/>
          <a:stretch/>
        </p:blipFill>
        <p:spPr>
          <a:xfrm>
            <a:off x="4255650" y="3977771"/>
            <a:ext cx="321300" cy="685800"/>
          </a:xfrm>
          <a:prstGeom prst="rect">
            <a:avLst/>
          </a:prstGeom>
          <a:noFill/>
          <a:ln>
            <a:noFill/>
          </a:ln>
        </p:spPr>
      </p:pic>
      <p:cxnSp>
        <p:nvCxnSpPr>
          <p:cNvPr id="1439" name="Google Shape;1439;p165" descr="Timeline segment"/>
          <p:cNvCxnSpPr/>
          <p:nvPr/>
        </p:nvCxnSpPr>
        <p:spPr>
          <a:xfrm>
            <a:off x="2667000" y="3478348"/>
            <a:ext cx="0" cy="183000"/>
          </a:xfrm>
          <a:prstGeom prst="straightConnector1">
            <a:avLst/>
          </a:prstGeom>
          <a:noFill/>
          <a:ln w="9525" cap="flat" cmpd="sng">
            <a:solidFill>
              <a:schemeClr val="dk1"/>
            </a:solidFill>
            <a:prstDash val="solid"/>
            <a:round/>
            <a:headEnd type="none" w="sm" len="sm"/>
            <a:tailEnd type="none" w="sm" len="sm"/>
          </a:ln>
        </p:spPr>
      </p:cxnSp>
      <p:sp>
        <p:nvSpPr>
          <p:cNvPr id="1441" name="Google Shape;1441;p165"/>
          <p:cNvSpPr txBox="1"/>
          <p:nvPr/>
        </p:nvSpPr>
        <p:spPr>
          <a:xfrm>
            <a:off x="2455333" y="3211648"/>
            <a:ext cx="381000" cy="276900"/>
          </a:xfrm>
          <a:prstGeom prst="rect">
            <a:avLst/>
          </a:prstGeom>
          <a:noFill/>
          <a:ln>
            <a:noFill/>
          </a:ln>
        </p:spPr>
        <p:txBody>
          <a:bodyPr spcFirstLastPara="1" wrap="square" lIns="9125" tIns="45700" rIns="9125" bIns="45700" anchor="t" anchorCtr="0">
            <a:noAutofit/>
          </a:bodyPr>
          <a:lstStyle/>
          <a:p>
            <a:pPr algn="ctr">
              <a:buClr>
                <a:srgbClr val="000000"/>
              </a:buClr>
              <a:buSzPts val="300"/>
            </a:pPr>
            <a:r>
              <a:rPr lang="en" sz="1200" b="1" kern="0">
                <a:solidFill>
                  <a:srgbClr val="000000"/>
                </a:solidFill>
                <a:latin typeface="Roboto"/>
                <a:ea typeface="Roboto"/>
                <a:cs typeface="Roboto"/>
                <a:sym typeface="Roboto"/>
              </a:rPr>
              <a:t>1920</a:t>
            </a:r>
            <a:endParaRPr sz="1400" kern="0">
              <a:solidFill>
                <a:srgbClr val="000000"/>
              </a:solidFill>
              <a:latin typeface="Arial"/>
              <a:cs typeface="Arial"/>
              <a:sym typeface="Arial"/>
            </a:endParaRPr>
          </a:p>
        </p:txBody>
      </p:sp>
      <p:sp>
        <p:nvSpPr>
          <p:cNvPr id="1442" name="Google Shape;1442;p165"/>
          <p:cNvSpPr txBox="1"/>
          <p:nvPr/>
        </p:nvSpPr>
        <p:spPr>
          <a:xfrm>
            <a:off x="3081866" y="3668848"/>
            <a:ext cx="381000" cy="276900"/>
          </a:xfrm>
          <a:prstGeom prst="rect">
            <a:avLst/>
          </a:prstGeom>
          <a:noFill/>
          <a:ln>
            <a:noFill/>
          </a:ln>
        </p:spPr>
        <p:txBody>
          <a:bodyPr spcFirstLastPara="1" wrap="square" lIns="9125" tIns="45700" rIns="9125" bIns="45700" anchor="t" anchorCtr="0">
            <a:noAutofit/>
          </a:bodyPr>
          <a:lstStyle/>
          <a:p>
            <a:pPr algn="ctr">
              <a:buClr>
                <a:srgbClr val="000000"/>
              </a:buClr>
              <a:buSzPts val="300"/>
            </a:pPr>
            <a:r>
              <a:rPr lang="en" sz="1200" b="1" kern="0">
                <a:solidFill>
                  <a:srgbClr val="000000"/>
                </a:solidFill>
                <a:latin typeface="Roboto"/>
                <a:ea typeface="Roboto"/>
                <a:cs typeface="Roboto"/>
                <a:sym typeface="Roboto"/>
              </a:rPr>
              <a:t>1930</a:t>
            </a:r>
            <a:endParaRPr sz="1400" kern="0">
              <a:solidFill>
                <a:srgbClr val="000000"/>
              </a:solidFill>
              <a:latin typeface="Arial"/>
              <a:cs typeface="Arial"/>
              <a:sym typeface="Arial"/>
            </a:endParaRPr>
          </a:p>
        </p:txBody>
      </p:sp>
      <p:cxnSp>
        <p:nvCxnSpPr>
          <p:cNvPr id="1443" name="Google Shape;1443;p165" descr="Timeline segment"/>
          <p:cNvCxnSpPr/>
          <p:nvPr/>
        </p:nvCxnSpPr>
        <p:spPr>
          <a:xfrm>
            <a:off x="3276600" y="3478348"/>
            <a:ext cx="0" cy="183000"/>
          </a:xfrm>
          <a:prstGeom prst="straightConnector1">
            <a:avLst/>
          </a:prstGeom>
          <a:noFill/>
          <a:ln w="9525" cap="flat" cmpd="sng">
            <a:solidFill>
              <a:schemeClr val="dk1"/>
            </a:solidFill>
            <a:prstDash val="solid"/>
            <a:round/>
            <a:headEnd type="none" w="sm" len="sm"/>
            <a:tailEnd type="none" w="sm" len="sm"/>
          </a:ln>
        </p:spPr>
      </p:cxnSp>
      <p:sp>
        <p:nvSpPr>
          <p:cNvPr id="1444" name="Google Shape;1444;p165"/>
          <p:cNvSpPr txBox="1"/>
          <p:nvPr/>
        </p:nvSpPr>
        <p:spPr>
          <a:xfrm>
            <a:off x="3708399" y="3211648"/>
            <a:ext cx="381000" cy="276900"/>
          </a:xfrm>
          <a:prstGeom prst="rect">
            <a:avLst/>
          </a:prstGeom>
          <a:noFill/>
          <a:ln>
            <a:noFill/>
          </a:ln>
        </p:spPr>
        <p:txBody>
          <a:bodyPr spcFirstLastPara="1" wrap="square" lIns="9125" tIns="45700" rIns="9125" bIns="45700" anchor="t" anchorCtr="0">
            <a:noAutofit/>
          </a:bodyPr>
          <a:lstStyle/>
          <a:p>
            <a:pPr algn="ctr">
              <a:buClr>
                <a:srgbClr val="000000"/>
              </a:buClr>
              <a:buSzPts val="300"/>
            </a:pPr>
            <a:r>
              <a:rPr lang="en" sz="1200" b="1" kern="0">
                <a:solidFill>
                  <a:srgbClr val="000000"/>
                </a:solidFill>
                <a:latin typeface="Roboto"/>
                <a:ea typeface="Roboto"/>
                <a:cs typeface="Roboto"/>
                <a:sym typeface="Roboto"/>
              </a:rPr>
              <a:t>1940</a:t>
            </a:r>
            <a:endParaRPr sz="1400" kern="0">
              <a:solidFill>
                <a:srgbClr val="000000"/>
              </a:solidFill>
              <a:latin typeface="Arial"/>
              <a:cs typeface="Arial"/>
              <a:sym typeface="Arial"/>
            </a:endParaRPr>
          </a:p>
        </p:txBody>
      </p:sp>
      <p:cxnSp>
        <p:nvCxnSpPr>
          <p:cNvPr id="1445" name="Google Shape;1445;p165" descr="Timeline segment"/>
          <p:cNvCxnSpPr/>
          <p:nvPr/>
        </p:nvCxnSpPr>
        <p:spPr>
          <a:xfrm>
            <a:off x="3899848" y="3478348"/>
            <a:ext cx="0" cy="183000"/>
          </a:xfrm>
          <a:prstGeom prst="straightConnector1">
            <a:avLst/>
          </a:prstGeom>
          <a:noFill/>
          <a:ln w="9525" cap="flat" cmpd="sng">
            <a:solidFill>
              <a:schemeClr val="dk1"/>
            </a:solidFill>
            <a:prstDash val="solid"/>
            <a:round/>
            <a:headEnd type="none" w="sm" len="sm"/>
            <a:tailEnd type="none" w="sm" len="sm"/>
          </a:ln>
        </p:spPr>
      </p:cxnSp>
      <p:sp>
        <p:nvSpPr>
          <p:cNvPr id="1446" name="Google Shape;1446;p165"/>
          <p:cNvSpPr txBox="1"/>
          <p:nvPr/>
        </p:nvSpPr>
        <p:spPr>
          <a:xfrm>
            <a:off x="9144000" y="3668848"/>
            <a:ext cx="381000" cy="276900"/>
          </a:xfrm>
          <a:prstGeom prst="rect">
            <a:avLst/>
          </a:prstGeom>
          <a:noFill/>
          <a:ln>
            <a:noFill/>
          </a:ln>
        </p:spPr>
        <p:txBody>
          <a:bodyPr spcFirstLastPara="1" wrap="square" lIns="9125" tIns="45700" rIns="9125" bIns="45700" anchor="t" anchorCtr="0">
            <a:noAutofit/>
          </a:bodyPr>
          <a:lstStyle/>
          <a:p>
            <a:pPr algn="ctr">
              <a:buClr>
                <a:srgbClr val="000000"/>
              </a:buClr>
              <a:buSzPts val="300"/>
            </a:pPr>
            <a:r>
              <a:rPr lang="en" sz="1200" b="1" kern="0">
                <a:solidFill>
                  <a:srgbClr val="000000"/>
                </a:solidFill>
                <a:latin typeface="Roboto"/>
                <a:ea typeface="Roboto"/>
                <a:cs typeface="Roboto"/>
                <a:sym typeface="Roboto"/>
              </a:rPr>
              <a:t>2010</a:t>
            </a:r>
            <a:endParaRPr sz="1400" kern="0">
              <a:solidFill>
                <a:srgbClr val="000000"/>
              </a:solidFill>
              <a:latin typeface="Arial"/>
              <a:cs typeface="Arial"/>
              <a:sym typeface="Arial"/>
            </a:endParaRPr>
          </a:p>
        </p:txBody>
      </p:sp>
      <p:sp>
        <p:nvSpPr>
          <p:cNvPr id="1447" name="Google Shape;1447;p165"/>
          <p:cNvSpPr txBox="1"/>
          <p:nvPr/>
        </p:nvSpPr>
        <p:spPr>
          <a:xfrm>
            <a:off x="7543800" y="3211648"/>
            <a:ext cx="381000" cy="276900"/>
          </a:xfrm>
          <a:prstGeom prst="rect">
            <a:avLst/>
          </a:prstGeom>
          <a:noFill/>
          <a:ln>
            <a:noFill/>
          </a:ln>
        </p:spPr>
        <p:txBody>
          <a:bodyPr spcFirstLastPara="1" wrap="square" lIns="9125" tIns="45700" rIns="9125" bIns="45700" anchor="t" anchorCtr="0">
            <a:noAutofit/>
          </a:bodyPr>
          <a:lstStyle/>
          <a:p>
            <a:pPr algn="ctr">
              <a:buClr>
                <a:srgbClr val="000000"/>
              </a:buClr>
              <a:buSzPts val="300"/>
            </a:pPr>
            <a:r>
              <a:rPr lang="en" sz="1200" b="1" kern="0">
                <a:solidFill>
                  <a:srgbClr val="000000"/>
                </a:solidFill>
                <a:latin typeface="Roboto"/>
                <a:ea typeface="Roboto"/>
                <a:cs typeface="Roboto"/>
                <a:sym typeface="Roboto"/>
              </a:rPr>
              <a:t>2000</a:t>
            </a:r>
            <a:endParaRPr sz="1400" kern="0">
              <a:solidFill>
                <a:srgbClr val="000000"/>
              </a:solidFill>
              <a:latin typeface="Arial"/>
              <a:cs typeface="Arial"/>
              <a:sym typeface="Arial"/>
            </a:endParaRPr>
          </a:p>
        </p:txBody>
      </p:sp>
      <p:cxnSp>
        <p:nvCxnSpPr>
          <p:cNvPr id="1448" name="Google Shape;1448;p165" descr="Timeline segment"/>
          <p:cNvCxnSpPr/>
          <p:nvPr/>
        </p:nvCxnSpPr>
        <p:spPr>
          <a:xfrm>
            <a:off x="7731455" y="3478348"/>
            <a:ext cx="0" cy="183000"/>
          </a:xfrm>
          <a:prstGeom prst="straightConnector1">
            <a:avLst/>
          </a:prstGeom>
          <a:noFill/>
          <a:ln w="9525" cap="flat" cmpd="sng">
            <a:solidFill>
              <a:schemeClr val="dk1"/>
            </a:solidFill>
            <a:prstDash val="solid"/>
            <a:round/>
            <a:headEnd type="none" w="sm" len="sm"/>
            <a:tailEnd type="none" w="sm" len="sm"/>
          </a:ln>
        </p:spPr>
      </p:cxnSp>
      <p:sp>
        <p:nvSpPr>
          <p:cNvPr id="1449" name="Google Shape;1449;p165"/>
          <p:cNvSpPr txBox="1"/>
          <p:nvPr/>
        </p:nvSpPr>
        <p:spPr>
          <a:xfrm>
            <a:off x="6841064" y="3668848"/>
            <a:ext cx="381000" cy="276900"/>
          </a:xfrm>
          <a:prstGeom prst="rect">
            <a:avLst/>
          </a:prstGeom>
          <a:noFill/>
          <a:ln>
            <a:noFill/>
          </a:ln>
        </p:spPr>
        <p:txBody>
          <a:bodyPr spcFirstLastPara="1" wrap="square" lIns="9125" tIns="45700" rIns="9125" bIns="45700" anchor="t" anchorCtr="0">
            <a:noAutofit/>
          </a:bodyPr>
          <a:lstStyle/>
          <a:p>
            <a:pPr algn="ctr">
              <a:buClr>
                <a:srgbClr val="000000"/>
              </a:buClr>
              <a:buSzPts val="300"/>
            </a:pPr>
            <a:r>
              <a:rPr lang="en" sz="1200" b="1" kern="0">
                <a:solidFill>
                  <a:srgbClr val="000000"/>
                </a:solidFill>
                <a:latin typeface="Roboto"/>
                <a:ea typeface="Roboto"/>
                <a:cs typeface="Roboto"/>
                <a:sym typeface="Roboto"/>
              </a:rPr>
              <a:t>1990</a:t>
            </a:r>
            <a:endParaRPr sz="1400" kern="0">
              <a:solidFill>
                <a:srgbClr val="000000"/>
              </a:solidFill>
              <a:latin typeface="Arial"/>
              <a:cs typeface="Arial"/>
              <a:sym typeface="Arial"/>
            </a:endParaRPr>
          </a:p>
        </p:txBody>
      </p:sp>
      <p:cxnSp>
        <p:nvCxnSpPr>
          <p:cNvPr id="1450" name="Google Shape;1450;p165" descr="Timeline segment"/>
          <p:cNvCxnSpPr/>
          <p:nvPr/>
        </p:nvCxnSpPr>
        <p:spPr>
          <a:xfrm>
            <a:off x="7010400" y="3478348"/>
            <a:ext cx="0" cy="183000"/>
          </a:xfrm>
          <a:prstGeom prst="straightConnector1">
            <a:avLst/>
          </a:prstGeom>
          <a:noFill/>
          <a:ln w="9525" cap="flat" cmpd="sng">
            <a:solidFill>
              <a:schemeClr val="dk1"/>
            </a:solidFill>
            <a:prstDash val="solid"/>
            <a:round/>
            <a:headEnd type="none" w="sm" len="sm"/>
            <a:tailEnd type="none" w="sm" len="sm"/>
          </a:ln>
        </p:spPr>
      </p:cxnSp>
      <p:sp>
        <p:nvSpPr>
          <p:cNvPr id="1451" name="Google Shape;1451;p165"/>
          <p:cNvSpPr txBox="1"/>
          <p:nvPr/>
        </p:nvSpPr>
        <p:spPr>
          <a:xfrm>
            <a:off x="6214530" y="3211648"/>
            <a:ext cx="381000" cy="276900"/>
          </a:xfrm>
          <a:prstGeom prst="rect">
            <a:avLst/>
          </a:prstGeom>
          <a:noFill/>
          <a:ln>
            <a:noFill/>
          </a:ln>
        </p:spPr>
        <p:txBody>
          <a:bodyPr spcFirstLastPara="1" wrap="square" lIns="9125" tIns="45700" rIns="9125" bIns="45700" anchor="t" anchorCtr="0">
            <a:noAutofit/>
          </a:bodyPr>
          <a:lstStyle/>
          <a:p>
            <a:pPr algn="ctr">
              <a:buClr>
                <a:srgbClr val="000000"/>
              </a:buClr>
              <a:buSzPts val="300"/>
            </a:pPr>
            <a:r>
              <a:rPr lang="en" sz="1200" b="1" kern="0">
                <a:solidFill>
                  <a:srgbClr val="000000"/>
                </a:solidFill>
                <a:latin typeface="Roboto"/>
                <a:ea typeface="Roboto"/>
                <a:cs typeface="Roboto"/>
                <a:sym typeface="Roboto"/>
              </a:rPr>
              <a:t>1980</a:t>
            </a:r>
            <a:endParaRPr sz="1400" kern="0">
              <a:solidFill>
                <a:srgbClr val="000000"/>
              </a:solidFill>
              <a:latin typeface="Arial"/>
              <a:cs typeface="Arial"/>
              <a:sym typeface="Arial"/>
            </a:endParaRPr>
          </a:p>
        </p:txBody>
      </p:sp>
      <p:cxnSp>
        <p:nvCxnSpPr>
          <p:cNvPr id="1452" name="Google Shape;1452;p165" descr="Timeline segment"/>
          <p:cNvCxnSpPr/>
          <p:nvPr/>
        </p:nvCxnSpPr>
        <p:spPr>
          <a:xfrm>
            <a:off x="6400800" y="3478348"/>
            <a:ext cx="0" cy="183000"/>
          </a:xfrm>
          <a:prstGeom prst="straightConnector1">
            <a:avLst/>
          </a:prstGeom>
          <a:noFill/>
          <a:ln w="9525" cap="flat" cmpd="sng">
            <a:solidFill>
              <a:schemeClr val="dk1"/>
            </a:solidFill>
            <a:prstDash val="solid"/>
            <a:round/>
            <a:headEnd type="none" w="sm" len="sm"/>
            <a:tailEnd type="none" w="sm" len="sm"/>
          </a:ln>
        </p:spPr>
      </p:cxnSp>
      <p:sp>
        <p:nvSpPr>
          <p:cNvPr id="1453" name="Google Shape;1453;p165"/>
          <p:cNvSpPr txBox="1"/>
          <p:nvPr/>
        </p:nvSpPr>
        <p:spPr>
          <a:xfrm>
            <a:off x="4334932" y="3668848"/>
            <a:ext cx="381000" cy="276900"/>
          </a:xfrm>
          <a:prstGeom prst="rect">
            <a:avLst/>
          </a:prstGeom>
          <a:noFill/>
          <a:ln>
            <a:noFill/>
          </a:ln>
        </p:spPr>
        <p:txBody>
          <a:bodyPr spcFirstLastPara="1" wrap="square" lIns="9125" tIns="45700" rIns="9125" bIns="45700" anchor="t" anchorCtr="0">
            <a:noAutofit/>
          </a:bodyPr>
          <a:lstStyle/>
          <a:p>
            <a:pPr algn="ctr">
              <a:buClr>
                <a:srgbClr val="000000"/>
              </a:buClr>
              <a:buSzPts val="300"/>
            </a:pPr>
            <a:r>
              <a:rPr lang="en" sz="1200" b="1" kern="0">
                <a:solidFill>
                  <a:srgbClr val="000000"/>
                </a:solidFill>
                <a:latin typeface="Roboto"/>
                <a:ea typeface="Roboto"/>
                <a:cs typeface="Roboto"/>
                <a:sym typeface="Roboto"/>
              </a:rPr>
              <a:t>1950</a:t>
            </a:r>
            <a:endParaRPr sz="1400" kern="0">
              <a:solidFill>
                <a:srgbClr val="000000"/>
              </a:solidFill>
              <a:latin typeface="Arial"/>
              <a:cs typeface="Arial"/>
              <a:sym typeface="Arial"/>
            </a:endParaRPr>
          </a:p>
        </p:txBody>
      </p:sp>
      <p:cxnSp>
        <p:nvCxnSpPr>
          <p:cNvPr id="1454" name="Google Shape;1454;p165" descr="Timeline segment"/>
          <p:cNvCxnSpPr/>
          <p:nvPr/>
        </p:nvCxnSpPr>
        <p:spPr>
          <a:xfrm>
            <a:off x="4523096" y="3478348"/>
            <a:ext cx="0" cy="183000"/>
          </a:xfrm>
          <a:prstGeom prst="straightConnector1">
            <a:avLst/>
          </a:prstGeom>
          <a:noFill/>
          <a:ln w="9525" cap="flat" cmpd="sng">
            <a:solidFill>
              <a:schemeClr val="dk1"/>
            </a:solidFill>
            <a:prstDash val="solid"/>
            <a:round/>
            <a:headEnd type="none" w="sm" len="sm"/>
            <a:tailEnd type="none" w="sm" len="sm"/>
          </a:ln>
        </p:spPr>
      </p:cxnSp>
      <p:sp>
        <p:nvSpPr>
          <p:cNvPr id="1455" name="Google Shape;1455;p165"/>
          <p:cNvSpPr txBox="1"/>
          <p:nvPr/>
        </p:nvSpPr>
        <p:spPr>
          <a:xfrm>
            <a:off x="4961464" y="3211648"/>
            <a:ext cx="381000" cy="276900"/>
          </a:xfrm>
          <a:prstGeom prst="rect">
            <a:avLst/>
          </a:prstGeom>
          <a:noFill/>
          <a:ln>
            <a:noFill/>
          </a:ln>
        </p:spPr>
        <p:txBody>
          <a:bodyPr spcFirstLastPara="1" wrap="square" lIns="9125" tIns="45700" rIns="9125" bIns="45700" anchor="t" anchorCtr="0">
            <a:noAutofit/>
          </a:bodyPr>
          <a:lstStyle/>
          <a:p>
            <a:pPr algn="ctr">
              <a:buClr>
                <a:srgbClr val="000000"/>
              </a:buClr>
              <a:buSzPts val="300"/>
            </a:pPr>
            <a:r>
              <a:rPr lang="en" sz="1200" b="1" kern="0">
                <a:solidFill>
                  <a:srgbClr val="000000"/>
                </a:solidFill>
                <a:latin typeface="Roboto"/>
                <a:ea typeface="Roboto"/>
                <a:cs typeface="Roboto"/>
                <a:sym typeface="Roboto"/>
              </a:rPr>
              <a:t>1960</a:t>
            </a:r>
            <a:endParaRPr sz="1400" kern="0">
              <a:solidFill>
                <a:srgbClr val="000000"/>
              </a:solidFill>
              <a:latin typeface="Arial"/>
              <a:cs typeface="Arial"/>
              <a:sym typeface="Arial"/>
            </a:endParaRPr>
          </a:p>
        </p:txBody>
      </p:sp>
      <p:cxnSp>
        <p:nvCxnSpPr>
          <p:cNvPr id="1456" name="Google Shape;1456;p165" descr="Timeline segment"/>
          <p:cNvCxnSpPr/>
          <p:nvPr/>
        </p:nvCxnSpPr>
        <p:spPr>
          <a:xfrm>
            <a:off x="5140655" y="3478348"/>
            <a:ext cx="0" cy="183000"/>
          </a:xfrm>
          <a:prstGeom prst="straightConnector1">
            <a:avLst/>
          </a:prstGeom>
          <a:noFill/>
          <a:ln w="9525" cap="flat" cmpd="sng">
            <a:solidFill>
              <a:schemeClr val="dk1"/>
            </a:solidFill>
            <a:prstDash val="solid"/>
            <a:round/>
            <a:headEnd type="none" w="sm" len="sm"/>
            <a:tailEnd type="none" w="sm" len="sm"/>
          </a:ln>
        </p:spPr>
      </p:cxnSp>
      <p:sp>
        <p:nvSpPr>
          <p:cNvPr id="1457" name="Google Shape;1457;p165"/>
          <p:cNvSpPr txBox="1"/>
          <p:nvPr/>
        </p:nvSpPr>
        <p:spPr>
          <a:xfrm>
            <a:off x="5587998" y="3668848"/>
            <a:ext cx="381000" cy="276900"/>
          </a:xfrm>
          <a:prstGeom prst="rect">
            <a:avLst/>
          </a:prstGeom>
          <a:noFill/>
          <a:ln>
            <a:noFill/>
          </a:ln>
        </p:spPr>
        <p:txBody>
          <a:bodyPr spcFirstLastPara="1" wrap="square" lIns="9125" tIns="45700" rIns="9125" bIns="45700" anchor="t" anchorCtr="0">
            <a:noAutofit/>
          </a:bodyPr>
          <a:lstStyle/>
          <a:p>
            <a:pPr algn="ctr">
              <a:buClr>
                <a:srgbClr val="000000"/>
              </a:buClr>
              <a:buSzPts val="300"/>
            </a:pPr>
            <a:r>
              <a:rPr lang="en" sz="1200" b="1" kern="0">
                <a:solidFill>
                  <a:srgbClr val="000000"/>
                </a:solidFill>
                <a:latin typeface="Roboto"/>
                <a:ea typeface="Roboto"/>
                <a:cs typeface="Roboto"/>
                <a:sym typeface="Roboto"/>
              </a:rPr>
              <a:t>1970</a:t>
            </a:r>
            <a:endParaRPr sz="1400" kern="0">
              <a:solidFill>
                <a:srgbClr val="000000"/>
              </a:solidFill>
              <a:latin typeface="Arial"/>
              <a:cs typeface="Arial"/>
              <a:sym typeface="Arial"/>
            </a:endParaRPr>
          </a:p>
        </p:txBody>
      </p:sp>
      <p:cxnSp>
        <p:nvCxnSpPr>
          <p:cNvPr id="1458" name="Google Shape;1458;p165" descr="Timeline segment"/>
          <p:cNvCxnSpPr/>
          <p:nvPr/>
        </p:nvCxnSpPr>
        <p:spPr>
          <a:xfrm>
            <a:off x="5763903" y="3478348"/>
            <a:ext cx="0" cy="183000"/>
          </a:xfrm>
          <a:prstGeom prst="straightConnector1">
            <a:avLst/>
          </a:prstGeom>
          <a:noFill/>
          <a:ln w="9525" cap="flat" cmpd="sng">
            <a:solidFill>
              <a:schemeClr val="dk1"/>
            </a:solidFill>
            <a:prstDash val="solid"/>
            <a:round/>
            <a:headEnd type="none" w="sm" len="sm"/>
            <a:tailEnd type="none" w="sm" len="sm"/>
          </a:ln>
        </p:spPr>
      </p:cxnSp>
      <p:sp>
        <p:nvSpPr>
          <p:cNvPr id="1459" name="Google Shape;1459;p165"/>
          <p:cNvSpPr txBox="1"/>
          <p:nvPr/>
        </p:nvSpPr>
        <p:spPr>
          <a:xfrm>
            <a:off x="2209800" y="4693425"/>
            <a:ext cx="1143000" cy="649200"/>
          </a:xfrm>
          <a:prstGeom prst="rect">
            <a:avLst/>
          </a:prstGeom>
          <a:noFill/>
          <a:ln>
            <a:noFill/>
          </a:ln>
        </p:spPr>
        <p:txBody>
          <a:bodyPr spcFirstLastPara="1" wrap="square" lIns="9125" tIns="91425" rIns="9125" bIns="91425" anchor="ctr" anchorCtr="0">
            <a:noAutofit/>
          </a:bodyPr>
          <a:lstStyle/>
          <a:p>
            <a:pPr algn="ctr">
              <a:buClr>
                <a:srgbClr val="012F60"/>
              </a:buClr>
              <a:buSzPts val="300"/>
            </a:pPr>
            <a:r>
              <a:rPr lang="en" sz="1200" b="1" kern="0">
                <a:solidFill>
                  <a:srgbClr val="012F60"/>
                </a:solidFill>
                <a:latin typeface="Roboto"/>
                <a:ea typeface="Roboto"/>
                <a:cs typeface="Roboto"/>
                <a:sym typeface="Roboto"/>
              </a:rPr>
              <a:t>1919</a:t>
            </a:r>
            <a:endParaRPr sz="12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1</a:t>
            </a:r>
            <a:r>
              <a:rPr lang="en" sz="1000" kern="0" baseline="30000">
                <a:solidFill>
                  <a:srgbClr val="012F60"/>
                </a:solidFill>
                <a:latin typeface="Roboto"/>
                <a:ea typeface="Roboto"/>
                <a:cs typeface="Roboto"/>
                <a:sym typeface="Roboto"/>
              </a:rPr>
              <a:t>st</a:t>
            </a:r>
            <a:r>
              <a:rPr lang="en" sz="1000" kern="0">
                <a:solidFill>
                  <a:srgbClr val="012F60"/>
                </a:solidFill>
                <a:latin typeface="Roboto"/>
                <a:ea typeface="Roboto"/>
                <a:cs typeface="Roboto"/>
                <a:sym typeface="Roboto"/>
              </a:rPr>
              <a:t> Stand Mixer</a:t>
            </a:r>
            <a:endParaRPr sz="1000" kern="0">
              <a:solidFill>
                <a:srgbClr val="012F60"/>
              </a:solidFill>
              <a:latin typeface="Roboto"/>
              <a:ea typeface="Roboto"/>
              <a:cs typeface="Roboto"/>
              <a:sym typeface="Roboto"/>
            </a:endParaRPr>
          </a:p>
          <a:p>
            <a:pPr algn="ctr">
              <a:buClr>
                <a:srgbClr val="012F60"/>
              </a:buClr>
              <a:buSzPts val="1100"/>
            </a:pPr>
            <a:endParaRPr sz="1000" kern="0">
              <a:solidFill>
                <a:srgbClr val="012F60"/>
              </a:solidFill>
              <a:latin typeface="Roboto"/>
              <a:ea typeface="Roboto"/>
              <a:cs typeface="Roboto"/>
              <a:sym typeface="Roboto"/>
            </a:endParaRPr>
          </a:p>
        </p:txBody>
      </p:sp>
      <p:sp>
        <p:nvSpPr>
          <p:cNvPr id="1460" name="Google Shape;1460;p165"/>
          <p:cNvSpPr txBox="1"/>
          <p:nvPr/>
        </p:nvSpPr>
        <p:spPr>
          <a:xfrm>
            <a:off x="3810003" y="1822154"/>
            <a:ext cx="1109100" cy="650700"/>
          </a:xfrm>
          <a:prstGeom prst="rect">
            <a:avLst/>
          </a:prstGeom>
          <a:noFill/>
          <a:ln>
            <a:noFill/>
          </a:ln>
        </p:spPr>
        <p:txBody>
          <a:bodyPr spcFirstLastPara="1" wrap="square" lIns="9125" tIns="91425" rIns="9125" bIns="91425" anchor="ctr" anchorCtr="0">
            <a:noAutofit/>
          </a:bodyPr>
          <a:lstStyle/>
          <a:p>
            <a:pPr algn="ctr">
              <a:buClr>
                <a:srgbClr val="012F60"/>
              </a:buClr>
              <a:buSzPts val="300"/>
            </a:pPr>
            <a:r>
              <a:rPr lang="en" sz="1200" b="1" kern="0">
                <a:solidFill>
                  <a:srgbClr val="012F60"/>
                </a:solidFill>
                <a:latin typeface="Roboto"/>
                <a:ea typeface="Roboto"/>
                <a:cs typeface="Roboto"/>
                <a:sym typeface="Roboto"/>
              </a:rPr>
              <a:t>1949</a:t>
            </a:r>
            <a:endParaRPr sz="12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1</a:t>
            </a:r>
            <a:r>
              <a:rPr lang="en" sz="1000" kern="0" baseline="30000">
                <a:solidFill>
                  <a:srgbClr val="012F60"/>
                </a:solidFill>
                <a:latin typeface="Roboto"/>
                <a:ea typeface="Roboto"/>
                <a:cs typeface="Roboto"/>
                <a:sym typeface="Roboto"/>
              </a:rPr>
              <a:t>st</a:t>
            </a:r>
            <a:r>
              <a:rPr lang="en" sz="1000" kern="0">
                <a:solidFill>
                  <a:srgbClr val="012F60"/>
                </a:solidFill>
                <a:latin typeface="Roboto"/>
                <a:ea typeface="Roboto"/>
                <a:cs typeface="Roboto"/>
                <a:sym typeface="Roboto"/>
              </a:rPr>
              <a:t> Side-by-Side</a:t>
            </a:r>
            <a:endParaRPr sz="10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Refrigerator</a:t>
            </a:r>
            <a:endParaRPr sz="1000" kern="0">
              <a:solidFill>
                <a:srgbClr val="012F60"/>
              </a:solidFill>
              <a:latin typeface="Roboto"/>
              <a:ea typeface="Roboto"/>
              <a:cs typeface="Roboto"/>
              <a:sym typeface="Roboto"/>
            </a:endParaRPr>
          </a:p>
        </p:txBody>
      </p:sp>
      <p:sp>
        <p:nvSpPr>
          <p:cNvPr id="1461" name="Google Shape;1461;p165"/>
          <p:cNvSpPr txBox="1"/>
          <p:nvPr/>
        </p:nvSpPr>
        <p:spPr>
          <a:xfrm>
            <a:off x="3810000" y="4691832"/>
            <a:ext cx="1212600" cy="649200"/>
          </a:xfrm>
          <a:prstGeom prst="rect">
            <a:avLst/>
          </a:prstGeom>
          <a:noFill/>
          <a:ln>
            <a:noFill/>
          </a:ln>
        </p:spPr>
        <p:txBody>
          <a:bodyPr spcFirstLastPara="1" wrap="square" lIns="9125" tIns="91425" rIns="9125" bIns="91425" anchor="ctr" anchorCtr="0">
            <a:noAutofit/>
          </a:bodyPr>
          <a:lstStyle/>
          <a:p>
            <a:pPr algn="ctr">
              <a:buClr>
                <a:srgbClr val="012F60"/>
              </a:buClr>
              <a:buSzPts val="300"/>
            </a:pPr>
            <a:r>
              <a:rPr lang="en" sz="1200" b="1" kern="0">
                <a:solidFill>
                  <a:srgbClr val="012F60"/>
                </a:solidFill>
                <a:latin typeface="Roboto"/>
                <a:ea typeface="Roboto"/>
                <a:cs typeface="Roboto"/>
                <a:sym typeface="Roboto"/>
              </a:rPr>
              <a:t>1957</a:t>
            </a:r>
            <a:endParaRPr sz="12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1</a:t>
            </a:r>
            <a:r>
              <a:rPr lang="en" sz="1000" kern="0" baseline="30000">
                <a:solidFill>
                  <a:srgbClr val="012F60"/>
                </a:solidFill>
                <a:latin typeface="Roboto"/>
                <a:ea typeface="Roboto"/>
                <a:cs typeface="Roboto"/>
                <a:sym typeface="Roboto"/>
              </a:rPr>
              <a:t>st</a:t>
            </a:r>
            <a:r>
              <a:rPr lang="en" sz="1000" kern="0">
                <a:solidFill>
                  <a:srgbClr val="012F60"/>
                </a:solidFill>
                <a:latin typeface="Roboto"/>
                <a:ea typeface="Roboto"/>
                <a:cs typeface="Roboto"/>
                <a:sym typeface="Roboto"/>
              </a:rPr>
              <a:t> Bottom Mount Refrigerator</a:t>
            </a:r>
            <a:endParaRPr sz="1000" kern="0">
              <a:solidFill>
                <a:srgbClr val="012F60"/>
              </a:solidFill>
              <a:latin typeface="Roboto"/>
              <a:ea typeface="Roboto"/>
              <a:cs typeface="Roboto"/>
              <a:sym typeface="Roboto"/>
            </a:endParaRPr>
          </a:p>
        </p:txBody>
      </p:sp>
      <p:sp>
        <p:nvSpPr>
          <p:cNvPr id="1462" name="Google Shape;1462;p165"/>
          <p:cNvSpPr txBox="1"/>
          <p:nvPr/>
        </p:nvSpPr>
        <p:spPr>
          <a:xfrm>
            <a:off x="5048114" y="1822154"/>
            <a:ext cx="1092600" cy="650700"/>
          </a:xfrm>
          <a:prstGeom prst="rect">
            <a:avLst/>
          </a:prstGeom>
          <a:noFill/>
          <a:ln>
            <a:noFill/>
          </a:ln>
        </p:spPr>
        <p:txBody>
          <a:bodyPr spcFirstLastPara="1" wrap="square" lIns="9125" tIns="91425" rIns="9125" bIns="91425" anchor="ctr" anchorCtr="0">
            <a:noAutofit/>
          </a:bodyPr>
          <a:lstStyle/>
          <a:p>
            <a:pPr algn="ctr">
              <a:buClr>
                <a:srgbClr val="012F60"/>
              </a:buClr>
              <a:buSzPts val="300"/>
            </a:pPr>
            <a:r>
              <a:rPr lang="en" sz="1200" b="1" kern="0">
                <a:solidFill>
                  <a:srgbClr val="012F60"/>
                </a:solidFill>
                <a:latin typeface="Roboto"/>
                <a:ea typeface="Roboto"/>
                <a:cs typeface="Roboto"/>
                <a:sym typeface="Roboto"/>
              </a:rPr>
              <a:t>1967</a:t>
            </a:r>
            <a:endParaRPr sz="12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1</a:t>
            </a:r>
            <a:r>
              <a:rPr lang="en" sz="1000" kern="0" baseline="30000">
                <a:solidFill>
                  <a:srgbClr val="012F60"/>
                </a:solidFill>
                <a:latin typeface="Roboto"/>
                <a:ea typeface="Roboto"/>
                <a:cs typeface="Roboto"/>
                <a:sym typeface="Roboto"/>
              </a:rPr>
              <a:t>st</a:t>
            </a:r>
            <a:r>
              <a:rPr lang="en" sz="1000" kern="0">
                <a:solidFill>
                  <a:srgbClr val="012F60"/>
                </a:solidFill>
                <a:latin typeface="Roboto"/>
                <a:ea typeface="Roboto"/>
                <a:cs typeface="Roboto"/>
                <a:sym typeface="Roboto"/>
              </a:rPr>
              <a:t> Countertop</a:t>
            </a:r>
            <a:endParaRPr sz="10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Microwave</a:t>
            </a:r>
            <a:endParaRPr sz="1000" kern="0">
              <a:solidFill>
                <a:srgbClr val="012F60"/>
              </a:solidFill>
              <a:latin typeface="Roboto"/>
              <a:ea typeface="Roboto"/>
              <a:cs typeface="Roboto"/>
              <a:sym typeface="Roboto"/>
            </a:endParaRPr>
          </a:p>
        </p:txBody>
      </p:sp>
      <p:sp>
        <p:nvSpPr>
          <p:cNvPr id="1463" name="Google Shape;1463;p165"/>
          <p:cNvSpPr txBox="1"/>
          <p:nvPr/>
        </p:nvSpPr>
        <p:spPr>
          <a:xfrm>
            <a:off x="5091343" y="4691832"/>
            <a:ext cx="1264500" cy="649200"/>
          </a:xfrm>
          <a:prstGeom prst="rect">
            <a:avLst/>
          </a:prstGeom>
          <a:noFill/>
          <a:ln>
            <a:noFill/>
          </a:ln>
        </p:spPr>
        <p:txBody>
          <a:bodyPr spcFirstLastPara="1" wrap="square" lIns="9125" tIns="91425" rIns="9125" bIns="91425" anchor="ctr" anchorCtr="0">
            <a:noAutofit/>
          </a:bodyPr>
          <a:lstStyle/>
          <a:p>
            <a:pPr algn="ctr">
              <a:buClr>
                <a:srgbClr val="012F60"/>
              </a:buClr>
              <a:buSzPts val="300"/>
            </a:pPr>
            <a:r>
              <a:rPr lang="en" sz="1200" b="1" kern="0">
                <a:solidFill>
                  <a:srgbClr val="012F60"/>
                </a:solidFill>
                <a:latin typeface="Roboto"/>
                <a:ea typeface="Roboto"/>
                <a:cs typeface="Roboto"/>
                <a:sym typeface="Roboto"/>
              </a:rPr>
              <a:t>1961</a:t>
            </a:r>
            <a:endParaRPr sz="12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1</a:t>
            </a:r>
            <a:r>
              <a:rPr lang="en" sz="1000" kern="0" baseline="30000">
                <a:solidFill>
                  <a:srgbClr val="012F60"/>
                </a:solidFill>
                <a:latin typeface="Roboto"/>
                <a:ea typeface="Roboto"/>
                <a:cs typeface="Roboto"/>
                <a:sym typeface="Roboto"/>
              </a:rPr>
              <a:t>st</a:t>
            </a:r>
            <a:r>
              <a:rPr lang="en" sz="1000" kern="0">
                <a:solidFill>
                  <a:srgbClr val="012F60"/>
                </a:solidFill>
                <a:latin typeface="Roboto"/>
                <a:ea typeface="Roboto"/>
                <a:cs typeface="Roboto"/>
                <a:sym typeface="Roboto"/>
              </a:rPr>
              <a:t> Self-Ventilated Cooktop</a:t>
            </a:r>
            <a:endParaRPr sz="1000" kern="0">
              <a:solidFill>
                <a:srgbClr val="012F60"/>
              </a:solidFill>
              <a:latin typeface="Roboto"/>
              <a:ea typeface="Roboto"/>
              <a:cs typeface="Roboto"/>
              <a:sym typeface="Roboto"/>
            </a:endParaRPr>
          </a:p>
        </p:txBody>
      </p:sp>
      <p:cxnSp>
        <p:nvCxnSpPr>
          <p:cNvPr id="1464" name="Google Shape;1464;p165" descr="Timeline segment"/>
          <p:cNvCxnSpPr/>
          <p:nvPr/>
        </p:nvCxnSpPr>
        <p:spPr>
          <a:xfrm>
            <a:off x="9323696" y="3478348"/>
            <a:ext cx="0" cy="183000"/>
          </a:xfrm>
          <a:prstGeom prst="straightConnector1">
            <a:avLst/>
          </a:prstGeom>
          <a:noFill/>
          <a:ln w="9525" cap="flat" cmpd="sng">
            <a:solidFill>
              <a:schemeClr val="dk1"/>
            </a:solidFill>
            <a:prstDash val="solid"/>
            <a:round/>
            <a:headEnd type="none" w="sm" len="sm"/>
            <a:tailEnd type="none" w="sm" len="sm"/>
          </a:ln>
        </p:spPr>
      </p:cxnSp>
      <p:sp>
        <p:nvSpPr>
          <p:cNvPr id="1465" name="Google Shape;1465;p165"/>
          <p:cNvSpPr txBox="1"/>
          <p:nvPr/>
        </p:nvSpPr>
        <p:spPr>
          <a:xfrm>
            <a:off x="6589612" y="4693425"/>
            <a:ext cx="1295400" cy="649200"/>
          </a:xfrm>
          <a:prstGeom prst="rect">
            <a:avLst/>
          </a:prstGeom>
          <a:noFill/>
          <a:ln>
            <a:noFill/>
          </a:ln>
        </p:spPr>
        <p:txBody>
          <a:bodyPr spcFirstLastPara="1" wrap="square" lIns="9125" tIns="91425" rIns="9125" bIns="91425" anchor="ctr" anchorCtr="0">
            <a:noAutofit/>
          </a:bodyPr>
          <a:lstStyle/>
          <a:p>
            <a:pPr algn="ctr">
              <a:buClr>
                <a:srgbClr val="012F60"/>
              </a:buClr>
              <a:buSzPts val="300"/>
            </a:pPr>
            <a:r>
              <a:rPr lang="en" sz="1200" b="1" kern="0">
                <a:solidFill>
                  <a:srgbClr val="012F60"/>
                </a:solidFill>
                <a:latin typeface="Roboto"/>
                <a:ea typeface="Roboto"/>
                <a:cs typeface="Roboto"/>
                <a:sym typeface="Roboto"/>
              </a:rPr>
              <a:t>1998</a:t>
            </a:r>
            <a:endParaRPr sz="12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1</a:t>
            </a:r>
            <a:r>
              <a:rPr lang="en" sz="1000" kern="0" baseline="30000">
                <a:solidFill>
                  <a:srgbClr val="012F60"/>
                </a:solidFill>
                <a:latin typeface="Roboto"/>
                <a:ea typeface="Roboto"/>
                <a:cs typeface="Roboto"/>
                <a:sym typeface="Roboto"/>
              </a:rPr>
              <a:t>st</a:t>
            </a:r>
            <a:r>
              <a:rPr lang="en" sz="1000" kern="0">
                <a:solidFill>
                  <a:srgbClr val="012F60"/>
                </a:solidFill>
                <a:latin typeface="Roboto"/>
                <a:ea typeface="Roboto"/>
                <a:cs typeface="Roboto"/>
                <a:sym typeface="Roboto"/>
              </a:rPr>
              <a:t> Energy Efficient </a:t>
            </a:r>
            <a:endParaRPr sz="10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Top-Load Washer</a:t>
            </a:r>
            <a:endParaRPr sz="1000" kern="0">
              <a:solidFill>
                <a:srgbClr val="012F60"/>
              </a:solidFill>
              <a:latin typeface="Roboto"/>
              <a:ea typeface="Roboto"/>
              <a:cs typeface="Roboto"/>
              <a:sym typeface="Roboto"/>
            </a:endParaRPr>
          </a:p>
        </p:txBody>
      </p:sp>
      <p:sp>
        <p:nvSpPr>
          <p:cNvPr id="1466" name="Google Shape;1466;p165"/>
          <p:cNvSpPr txBox="1"/>
          <p:nvPr/>
        </p:nvSpPr>
        <p:spPr>
          <a:xfrm>
            <a:off x="6337262" y="1826400"/>
            <a:ext cx="1307100" cy="650700"/>
          </a:xfrm>
          <a:prstGeom prst="rect">
            <a:avLst/>
          </a:prstGeom>
          <a:noFill/>
          <a:ln>
            <a:noFill/>
          </a:ln>
        </p:spPr>
        <p:txBody>
          <a:bodyPr spcFirstLastPara="1" wrap="square" lIns="9125" tIns="91425" rIns="9125" bIns="91425" anchor="ctr" anchorCtr="0">
            <a:noAutofit/>
          </a:bodyPr>
          <a:lstStyle/>
          <a:p>
            <a:pPr algn="ctr">
              <a:buClr>
                <a:srgbClr val="012F60"/>
              </a:buClr>
              <a:buSzPts val="300"/>
            </a:pPr>
            <a:r>
              <a:rPr lang="en" sz="1200" b="1" kern="0">
                <a:solidFill>
                  <a:srgbClr val="012F60"/>
                </a:solidFill>
                <a:latin typeface="Roboto"/>
                <a:ea typeface="Roboto"/>
                <a:cs typeface="Roboto"/>
                <a:sym typeface="Roboto"/>
              </a:rPr>
              <a:t>1999</a:t>
            </a:r>
            <a:endParaRPr sz="12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1</a:t>
            </a:r>
            <a:r>
              <a:rPr lang="en" sz="1000" kern="0" baseline="30000">
                <a:solidFill>
                  <a:srgbClr val="012F60"/>
                </a:solidFill>
                <a:latin typeface="Roboto"/>
                <a:ea typeface="Roboto"/>
                <a:cs typeface="Roboto"/>
                <a:sym typeface="Roboto"/>
              </a:rPr>
              <a:t>st</a:t>
            </a:r>
            <a:r>
              <a:rPr lang="en" sz="1000" kern="0">
                <a:solidFill>
                  <a:srgbClr val="012F60"/>
                </a:solidFill>
                <a:latin typeface="Roboto"/>
                <a:ea typeface="Roboto"/>
                <a:cs typeface="Roboto"/>
                <a:sym typeface="Roboto"/>
              </a:rPr>
              <a:t> Large Capacity Front-Load Washer</a:t>
            </a:r>
            <a:endParaRPr sz="1000" kern="0">
              <a:solidFill>
                <a:srgbClr val="012F60"/>
              </a:solidFill>
              <a:latin typeface="Roboto"/>
              <a:ea typeface="Roboto"/>
              <a:cs typeface="Roboto"/>
              <a:sym typeface="Roboto"/>
            </a:endParaRPr>
          </a:p>
        </p:txBody>
      </p:sp>
      <p:sp>
        <p:nvSpPr>
          <p:cNvPr id="1467" name="Google Shape;1467;p165"/>
          <p:cNvSpPr txBox="1"/>
          <p:nvPr/>
        </p:nvSpPr>
        <p:spPr>
          <a:xfrm>
            <a:off x="8962797" y="1826400"/>
            <a:ext cx="1272600" cy="650700"/>
          </a:xfrm>
          <a:prstGeom prst="rect">
            <a:avLst/>
          </a:prstGeom>
          <a:noFill/>
          <a:ln>
            <a:noFill/>
          </a:ln>
        </p:spPr>
        <p:txBody>
          <a:bodyPr spcFirstLastPara="1" wrap="square" lIns="9125" tIns="91425" rIns="9125" bIns="91425" anchor="ctr" anchorCtr="0">
            <a:noAutofit/>
          </a:bodyPr>
          <a:lstStyle/>
          <a:p>
            <a:pPr algn="ctr">
              <a:buClr>
                <a:srgbClr val="012F60"/>
              </a:buClr>
              <a:buSzPts val="300"/>
            </a:pPr>
            <a:r>
              <a:rPr lang="en" sz="1200" b="1" kern="0">
                <a:solidFill>
                  <a:srgbClr val="012F60"/>
                </a:solidFill>
                <a:latin typeface="Roboto"/>
                <a:ea typeface="Roboto"/>
                <a:cs typeface="Roboto"/>
                <a:sym typeface="Roboto"/>
              </a:rPr>
              <a:t>2008</a:t>
            </a:r>
            <a:endParaRPr sz="12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1</a:t>
            </a:r>
            <a:r>
              <a:rPr lang="en" sz="1000" kern="0" baseline="30000">
                <a:solidFill>
                  <a:srgbClr val="012F60"/>
                </a:solidFill>
                <a:latin typeface="Roboto"/>
                <a:ea typeface="Roboto"/>
                <a:cs typeface="Roboto"/>
                <a:sym typeface="Roboto"/>
              </a:rPr>
              <a:t>st</a:t>
            </a:r>
            <a:r>
              <a:rPr lang="en" sz="1000" kern="0">
                <a:solidFill>
                  <a:srgbClr val="012F60"/>
                </a:solidFill>
                <a:latin typeface="Roboto"/>
                <a:ea typeface="Roboto"/>
                <a:cs typeface="Roboto"/>
                <a:sym typeface="Roboto"/>
              </a:rPr>
              <a:t> Top-Load Pair </a:t>
            </a:r>
            <a:endParaRPr sz="10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with Steam Cycle</a:t>
            </a:r>
            <a:endParaRPr sz="1000" kern="0">
              <a:solidFill>
                <a:srgbClr val="012F60"/>
              </a:solidFill>
              <a:latin typeface="Roboto"/>
              <a:ea typeface="Roboto"/>
              <a:cs typeface="Roboto"/>
              <a:sym typeface="Roboto"/>
            </a:endParaRPr>
          </a:p>
        </p:txBody>
      </p:sp>
      <p:pic>
        <p:nvPicPr>
          <p:cNvPr id="1468" name="Google Shape;1468;p165" descr="picture of 1st Energy Efficient Top-Load Washer"/>
          <p:cNvPicPr preferRelativeResize="0"/>
          <p:nvPr/>
        </p:nvPicPr>
        <p:blipFill rotWithShape="1">
          <a:blip r:embed="rId8">
            <a:alphaModFix/>
          </a:blip>
          <a:srcRect/>
          <a:stretch/>
        </p:blipFill>
        <p:spPr>
          <a:xfrm>
            <a:off x="6823025" y="3977350"/>
            <a:ext cx="828600" cy="685800"/>
          </a:xfrm>
          <a:prstGeom prst="rect">
            <a:avLst/>
          </a:prstGeom>
          <a:noFill/>
          <a:ln>
            <a:noFill/>
          </a:ln>
        </p:spPr>
      </p:pic>
      <p:pic>
        <p:nvPicPr>
          <p:cNvPr id="1469" name="Google Shape;1469;p165" descr="picture of 1st large Capacity Front-load Washer"/>
          <p:cNvPicPr preferRelativeResize="0"/>
          <p:nvPr/>
        </p:nvPicPr>
        <p:blipFill rotWithShape="1">
          <a:blip r:embed="rId9">
            <a:alphaModFix/>
          </a:blip>
          <a:srcRect/>
          <a:stretch/>
        </p:blipFill>
        <p:spPr>
          <a:xfrm>
            <a:off x="6687493" y="2523070"/>
            <a:ext cx="697200" cy="685800"/>
          </a:xfrm>
          <a:prstGeom prst="rect">
            <a:avLst/>
          </a:prstGeom>
          <a:noFill/>
          <a:ln>
            <a:noFill/>
          </a:ln>
        </p:spPr>
      </p:pic>
      <p:pic>
        <p:nvPicPr>
          <p:cNvPr id="1470" name="Google Shape;1470;p165" descr="picture of 1st Top-loard Pair with Stea Cycle"/>
          <p:cNvPicPr preferRelativeResize="0"/>
          <p:nvPr/>
        </p:nvPicPr>
        <p:blipFill rotWithShape="1">
          <a:blip r:embed="rId10">
            <a:alphaModFix/>
          </a:blip>
          <a:srcRect/>
          <a:stretch/>
        </p:blipFill>
        <p:spPr>
          <a:xfrm>
            <a:off x="9271900" y="2534146"/>
            <a:ext cx="699300" cy="685800"/>
          </a:xfrm>
          <a:prstGeom prst="rect">
            <a:avLst/>
          </a:prstGeom>
          <a:noFill/>
          <a:ln>
            <a:noFill/>
          </a:ln>
        </p:spPr>
      </p:pic>
      <p:pic>
        <p:nvPicPr>
          <p:cNvPr id="1471" name="Google Shape;1471;p165" descr="Image of first countertop microwave"/>
          <p:cNvPicPr preferRelativeResize="0"/>
          <p:nvPr/>
        </p:nvPicPr>
        <p:blipFill rotWithShape="1">
          <a:blip r:embed="rId11">
            <a:alphaModFix/>
          </a:blip>
          <a:srcRect/>
          <a:stretch/>
        </p:blipFill>
        <p:spPr>
          <a:xfrm>
            <a:off x="5167664" y="2551500"/>
            <a:ext cx="853501" cy="640200"/>
          </a:xfrm>
          <a:prstGeom prst="rect">
            <a:avLst/>
          </a:prstGeom>
          <a:noFill/>
          <a:ln>
            <a:noFill/>
          </a:ln>
        </p:spPr>
      </p:pic>
      <p:sp>
        <p:nvSpPr>
          <p:cNvPr id="1472" name="Google Shape;1472;p165"/>
          <p:cNvSpPr txBox="1"/>
          <p:nvPr/>
        </p:nvSpPr>
        <p:spPr>
          <a:xfrm>
            <a:off x="7711000" y="1826400"/>
            <a:ext cx="1287300" cy="650700"/>
          </a:xfrm>
          <a:prstGeom prst="rect">
            <a:avLst/>
          </a:prstGeom>
          <a:noFill/>
          <a:ln>
            <a:noFill/>
          </a:ln>
        </p:spPr>
        <p:txBody>
          <a:bodyPr spcFirstLastPara="1" wrap="square" lIns="9125" tIns="91425" rIns="9125" bIns="91425" anchor="ctr" anchorCtr="0">
            <a:noAutofit/>
          </a:bodyPr>
          <a:lstStyle/>
          <a:p>
            <a:pPr algn="ctr">
              <a:buClr>
                <a:srgbClr val="012F60"/>
              </a:buClr>
              <a:buSzPts val="300"/>
            </a:pPr>
            <a:r>
              <a:rPr lang="en" sz="1200" b="1" kern="0">
                <a:solidFill>
                  <a:srgbClr val="012F60"/>
                </a:solidFill>
                <a:latin typeface="Roboto"/>
                <a:ea typeface="Roboto"/>
                <a:cs typeface="Roboto"/>
                <a:sym typeface="Roboto"/>
              </a:rPr>
              <a:t>2006</a:t>
            </a:r>
            <a:endParaRPr sz="12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1</a:t>
            </a:r>
            <a:r>
              <a:rPr lang="en" sz="1000" kern="0" baseline="30000">
                <a:solidFill>
                  <a:srgbClr val="012F60"/>
                </a:solidFill>
                <a:latin typeface="Roboto"/>
                <a:ea typeface="Roboto"/>
                <a:cs typeface="Roboto"/>
                <a:sym typeface="Roboto"/>
              </a:rPr>
              <a:t>st</a:t>
            </a:r>
            <a:r>
              <a:rPr lang="en" sz="1000" kern="0">
                <a:solidFill>
                  <a:srgbClr val="012F60"/>
                </a:solidFill>
                <a:latin typeface="Roboto"/>
                <a:ea typeface="Roboto"/>
                <a:cs typeface="Roboto"/>
                <a:sym typeface="Roboto"/>
              </a:rPr>
              <a:t> FDBM with Ice and Water on Door</a:t>
            </a:r>
            <a:endParaRPr sz="1000" kern="0">
              <a:solidFill>
                <a:srgbClr val="012F60"/>
              </a:solidFill>
              <a:latin typeface="Roboto"/>
              <a:ea typeface="Roboto"/>
              <a:cs typeface="Roboto"/>
              <a:sym typeface="Roboto"/>
            </a:endParaRPr>
          </a:p>
        </p:txBody>
      </p:sp>
      <p:sp>
        <p:nvSpPr>
          <p:cNvPr id="1473" name="Google Shape;1473;p165"/>
          <p:cNvSpPr txBox="1"/>
          <p:nvPr/>
        </p:nvSpPr>
        <p:spPr>
          <a:xfrm>
            <a:off x="8063700" y="4691832"/>
            <a:ext cx="1232700" cy="649200"/>
          </a:xfrm>
          <a:prstGeom prst="rect">
            <a:avLst/>
          </a:prstGeom>
          <a:noFill/>
          <a:ln>
            <a:noFill/>
          </a:ln>
        </p:spPr>
        <p:txBody>
          <a:bodyPr spcFirstLastPara="1" wrap="square" lIns="9125" tIns="91425" rIns="9125" bIns="91425" anchor="ctr" anchorCtr="0">
            <a:noAutofit/>
          </a:bodyPr>
          <a:lstStyle/>
          <a:p>
            <a:pPr algn="ctr">
              <a:buClr>
                <a:srgbClr val="012F60"/>
              </a:buClr>
              <a:buSzPts val="300"/>
            </a:pPr>
            <a:r>
              <a:rPr lang="en" sz="1200" b="1" kern="0">
                <a:solidFill>
                  <a:srgbClr val="012F60"/>
                </a:solidFill>
                <a:latin typeface="Roboto"/>
                <a:ea typeface="Roboto"/>
                <a:cs typeface="Roboto"/>
                <a:sym typeface="Roboto"/>
              </a:rPr>
              <a:t>2006</a:t>
            </a:r>
            <a:endParaRPr sz="1200" kern="0">
              <a:solidFill>
                <a:srgbClr val="012F60"/>
              </a:solidFill>
              <a:latin typeface="Roboto"/>
              <a:ea typeface="Roboto"/>
              <a:cs typeface="Roboto"/>
              <a:sym typeface="Roboto"/>
            </a:endParaRPr>
          </a:p>
          <a:p>
            <a:pPr algn="ctr">
              <a:buClr>
                <a:srgbClr val="012F60"/>
              </a:buClr>
              <a:buSzPts val="275"/>
            </a:pPr>
            <a:r>
              <a:rPr lang="en" sz="1000" kern="0">
                <a:solidFill>
                  <a:srgbClr val="012F60"/>
                </a:solidFill>
                <a:latin typeface="Roboto"/>
                <a:ea typeface="Roboto"/>
                <a:cs typeface="Roboto"/>
                <a:sym typeface="Roboto"/>
              </a:rPr>
              <a:t>1</a:t>
            </a:r>
            <a:r>
              <a:rPr lang="en" sz="1000" kern="0" baseline="30000">
                <a:solidFill>
                  <a:srgbClr val="012F60"/>
                </a:solidFill>
                <a:latin typeface="Roboto"/>
                <a:ea typeface="Roboto"/>
                <a:cs typeface="Roboto"/>
                <a:sym typeface="Roboto"/>
              </a:rPr>
              <a:t>st</a:t>
            </a:r>
            <a:r>
              <a:rPr lang="en" sz="1000" kern="0">
                <a:solidFill>
                  <a:srgbClr val="012F60"/>
                </a:solidFill>
                <a:latin typeface="Roboto"/>
                <a:ea typeface="Roboto"/>
                <a:cs typeface="Roboto"/>
                <a:sym typeface="Roboto"/>
              </a:rPr>
              <a:t> French-Door Built-In Refrigerator</a:t>
            </a:r>
            <a:endParaRPr sz="1000" kern="0">
              <a:solidFill>
                <a:srgbClr val="012F60"/>
              </a:solidFill>
              <a:latin typeface="Roboto"/>
              <a:ea typeface="Roboto"/>
              <a:cs typeface="Roboto"/>
              <a:sym typeface="Roboto"/>
            </a:endParaRPr>
          </a:p>
        </p:txBody>
      </p:sp>
      <p:pic>
        <p:nvPicPr>
          <p:cNvPr id="1474" name="Google Shape;1474;p165" descr="picture of 1st French- Door Built-in Refrigerator"/>
          <p:cNvPicPr preferRelativeResize="0"/>
          <p:nvPr/>
        </p:nvPicPr>
        <p:blipFill rotWithShape="1">
          <a:blip r:embed="rId12">
            <a:alphaModFix/>
          </a:blip>
          <a:srcRect/>
          <a:stretch/>
        </p:blipFill>
        <p:spPr>
          <a:xfrm>
            <a:off x="8340543" y="3977771"/>
            <a:ext cx="678900" cy="667500"/>
          </a:xfrm>
          <a:prstGeom prst="rect">
            <a:avLst/>
          </a:prstGeom>
          <a:noFill/>
          <a:ln>
            <a:noFill/>
          </a:ln>
        </p:spPr>
      </p:pic>
      <p:pic>
        <p:nvPicPr>
          <p:cNvPr id="1475" name="Google Shape;1475;p165" descr="picture of 1st FDBM with Ice and Water on Door"/>
          <p:cNvPicPr preferRelativeResize="0"/>
          <p:nvPr/>
        </p:nvPicPr>
        <p:blipFill rotWithShape="1">
          <a:blip r:embed="rId13">
            <a:alphaModFix/>
          </a:blip>
          <a:srcRect/>
          <a:stretch/>
        </p:blipFill>
        <p:spPr>
          <a:xfrm>
            <a:off x="7931477" y="2513918"/>
            <a:ext cx="839400" cy="685800"/>
          </a:xfrm>
          <a:prstGeom prst="rect">
            <a:avLst/>
          </a:prstGeom>
          <a:noFill/>
          <a:ln>
            <a:noFill/>
          </a:ln>
        </p:spPr>
      </p:pic>
      <p:sp>
        <p:nvSpPr>
          <p:cNvPr id="1476" name="Google Shape;1476;p165"/>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477" name="Google Shape;1477;p165"/>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666666"/>
              </a:buClr>
            </a:pPr>
            <a:fld id="{00000000-1234-1234-1234-123412341234}" type="slidenum">
              <a:rPr lang="en" kern="0">
                <a:solidFill>
                  <a:srgbClr val="666666"/>
                </a:solidFill>
              </a:rPr>
              <a:pPr>
                <a:buClr>
                  <a:srgbClr val="666666"/>
                </a:buClr>
              </a:pPr>
              <a:t>10</a:t>
            </a:fld>
            <a:endParaRPr kern="0">
              <a:solidFill>
                <a:srgbClr val="666666"/>
              </a:solidFill>
            </a:endParaRPr>
          </a:p>
        </p:txBody>
      </p:sp>
    </p:spTree>
    <p:extLst>
      <p:ext uri="{BB962C8B-B14F-4D97-AF65-F5344CB8AC3E}">
        <p14:creationId xmlns:p14="http://schemas.microsoft.com/office/powerpoint/2010/main" val="402088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pic>
        <p:nvPicPr>
          <p:cNvPr id="1482" name="Google Shape;1482;p166"/>
          <p:cNvPicPr preferRelativeResize="0"/>
          <p:nvPr/>
        </p:nvPicPr>
        <p:blipFill/>
        <p:spPr>
          <a:xfrm>
            <a:off x="1525588" y="858838"/>
            <a:ext cx="1500" cy="1500"/>
          </a:xfrm>
          <a:prstGeom prst="rect">
            <a:avLst/>
          </a:prstGeom>
          <a:solidFill>
            <a:srgbClr val="FFFFFF"/>
          </a:solidFill>
          <a:ln>
            <a:noFill/>
          </a:ln>
        </p:spPr>
      </p:pic>
      <p:sp>
        <p:nvSpPr>
          <p:cNvPr id="1483" name="Google Shape;1483;p166"/>
          <p:cNvSpPr/>
          <p:nvPr/>
        </p:nvSpPr>
        <p:spPr>
          <a:xfrm>
            <a:off x="1525588" y="858838"/>
            <a:ext cx="1500" cy="1500"/>
          </a:xfrm>
          <a:prstGeom prst="rect">
            <a:avLst/>
          </a:prstGeom>
          <a:solidFill>
            <a:srgbClr val="FFFFFF"/>
          </a:solidFill>
          <a:ln>
            <a:noFill/>
          </a:ln>
        </p:spPr>
      </p:sp>
      <p:pic>
        <p:nvPicPr>
          <p:cNvPr id="1484" name="Google Shape;1484;p166" descr="Picture of new home appliences"/>
          <p:cNvPicPr preferRelativeResize="0"/>
          <p:nvPr/>
        </p:nvPicPr>
        <p:blipFill rotWithShape="1">
          <a:blip r:embed="rId3">
            <a:alphaModFix/>
          </a:blip>
          <a:srcRect/>
          <a:stretch/>
        </p:blipFill>
        <p:spPr>
          <a:xfrm>
            <a:off x="5446388" y="3056507"/>
            <a:ext cx="659909" cy="872339"/>
          </a:xfrm>
          <a:prstGeom prst="rect">
            <a:avLst/>
          </a:prstGeom>
          <a:noFill/>
          <a:ln>
            <a:noFill/>
          </a:ln>
        </p:spPr>
      </p:pic>
      <p:pic>
        <p:nvPicPr>
          <p:cNvPr id="1485" name="Google Shape;1485;p166" descr="Picture of new home appliences"/>
          <p:cNvPicPr preferRelativeResize="0"/>
          <p:nvPr/>
        </p:nvPicPr>
        <p:blipFill rotWithShape="1">
          <a:blip r:embed="rId4">
            <a:alphaModFix/>
          </a:blip>
          <a:srcRect/>
          <a:stretch/>
        </p:blipFill>
        <p:spPr>
          <a:xfrm>
            <a:off x="6055128" y="3081194"/>
            <a:ext cx="665889" cy="822960"/>
          </a:xfrm>
          <a:prstGeom prst="rect">
            <a:avLst/>
          </a:prstGeom>
          <a:noFill/>
          <a:ln>
            <a:noFill/>
          </a:ln>
        </p:spPr>
      </p:pic>
      <p:pic>
        <p:nvPicPr>
          <p:cNvPr id="1486" name="Google Shape;1486;p166" descr="Picture of new home appliences"/>
          <p:cNvPicPr preferRelativeResize="0"/>
          <p:nvPr/>
        </p:nvPicPr>
        <p:blipFill rotWithShape="1">
          <a:blip r:embed="rId5">
            <a:alphaModFix/>
          </a:blip>
          <a:srcRect/>
          <a:stretch/>
        </p:blipFill>
        <p:spPr>
          <a:xfrm>
            <a:off x="3713060" y="2209928"/>
            <a:ext cx="914400" cy="849777"/>
          </a:xfrm>
          <a:prstGeom prst="rect">
            <a:avLst/>
          </a:prstGeom>
          <a:noFill/>
          <a:ln>
            <a:noFill/>
          </a:ln>
        </p:spPr>
      </p:pic>
      <p:pic>
        <p:nvPicPr>
          <p:cNvPr id="1487" name="Google Shape;1487;p166" descr="Picture of new home appliences"/>
          <p:cNvPicPr preferRelativeResize="0"/>
          <p:nvPr/>
        </p:nvPicPr>
        <p:blipFill rotWithShape="1">
          <a:blip r:embed="rId6">
            <a:alphaModFix/>
          </a:blip>
          <a:srcRect/>
          <a:stretch/>
        </p:blipFill>
        <p:spPr>
          <a:xfrm>
            <a:off x="3089286" y="3058651"/>
            <a:ext cx="847062" cy="868084"/>
          </a:xfrm>
          <a:prstGeom prst="rect">
            <a:avLst/>
          </a:prstGeom>
          <a:noFill/>
          <a:ln>
            <a:noFill/>
          </a:ln>
        </p:spPr>
      </p:pic>
      <p:pic>
        <p:nvPicPr>
          <p:cNvPr id="1488" name="Google Shape;1488;p166" descr="Picture of new home appliences"/>
          <p:cNvPicPr preferRelativeResize="0"/>
          <p:nvPr/>
        </p:nvPicPr>
        <p:blipFill rotWithShape="1">
          <a:blip r:embed="rId7">
            <a:alphaModFix/>
          </a:blip>
          <a:srcRect/>
          <a:stretch/>
        </p:blipFill>
        <p:spPr>
          <a:xfrm>
            <a:off x="1559086" y="3099038"/>
            <a:ext cx="617226" cy="830280"/>
          </a:xfrm>
          <a:prstGeom prst="rect">
            <a:avLst/>
          </a:prstGeom>
          <a:noFill/>
          <a:ln>
            <a:noFill/>
          </a:ln>
        </p:spPr>
      </p:pic>
      <p:pic>
        <p:nvPicPr>
          <p:cNvPr id="1489" name="Google Shape;1489;p166" descr="Picture of new home appliences"/>
          <p:cNvPicPr preferRelativeResize="0"/>
          <p:nvPr/>
        </p:nvPicPr>
        <p:blipFill rotWithShape="1">
          <a:blip r:embed="rId8">
            <a:alphaModFix/>
          </a:blip>
          <a:srcRect/>
          <a:stretch/>
        </p:blipFill>
        <p:spPr>
          <a:xfrm>
            <a:off x="2242031" y="3925928"/>
            <a:ext cx="1168716" cy="1232287"/>
          </a:xfrm>
          <a:prstGeom prst="rect">
            <a:avLst/>
          </a:prstGeom>
          <a:noFill/>
          <a:ln>
            <a:noFill/>
          </a:ln>
        </p:spPr>
      </p:pic>
      <p:pic>
        <p:nvPicPr>
          <p:cNvPr id="1490" name="Google Shape;1490;p166" descr="Picture of new home appliences"/>
          <p:cNvPicPr preferRelativeResize="0"/>
          <p:nvPr/>
        </p:nvPicPr>
        <p:blipFill rotWithShape="1">
          <a:blip r:embed="rId9">
            <a:alphaModFix/>
          </a:blip>
          <a:srcRect/>
          <a:stretch/>
        </p:blipFill>
        <p:spPr>
          <a:xfrm>
            <a:off x="3382762" y="3920584"/>
            <a:ext cx="640079" cy="1231981"/>
          </a:xfrm>
          <a:prstGeom prst="rect">
            <a:avLst/>
          </a:prstGeom>
          <a:noFill/>
          <a:ln>
            <a:noFill/>
          </a:ln>
        </p:spPr>
      </p:pic>
      <p:pic>
        <p:nvPicPr>
          <p:cNvPr id="1491" name="Google Shape;1491;p166" descr="Picture of new home appliences"/>
          <p:cNvPicPr preferRelativeResize="0"/>
          <p:nvPr/>
        </p:nvPicPr>
        <p:blipFill rotWithShape="1">
          <a:blip r:embed="rId10">
            <a:alphaModFix/>
          </a:blip>
          <a:srcRect/>
          <a:stretch/>
        </p:blipFill>
        <p:spPr>
          <a:xfrm>
            <a:off x="1539394" y="3888685"/>
            <a:ext cx="731519" cy="1271923"/>
          </a:xfrm>
          <a:prstGeom prst="rect">
            <a:avLst/>
          </a:prstGeom>
          <a:noFill/>
          <a:ln>
            <a:noFill/>
          </a:ln>
        </p:spPr>
      </p:pic>
      <p:sp>
        <p:nvSpPr>
          <p:cNvPr id="1492" name="Google Shape;1492;p166"/>
          <p:cNvSpPr txBox="1">
            <a:spLocks noGrp="1"/>
          </p:cNvSpPr>
          <p:nvPr>
            <p:ph type="subTitle" idx="1"/>
          </p:nvPr>
        </p:nvSpPr>
        <p:spPr>
          <a:xfrm>
            <a:off x="1596150" y="5169225"/>
            <a:ext cx="8999700" cy="487200"/>
          </a:xfrm>
          <a:prstGeom prst="rect">
            <a:avLst/>
          </a:prstGeom>
          <a:noFill/>
          <a:ln>
            <a:noFill/>
          </a:ln>
        </p:spPr>
        <p:txBody>
          <a:bodyPr spcFirstLastPara="1" wrap="square" lIns="91425" tIns="91425" rIns="91425" bIns="91425" anchor="ctr" anchorCtr="0">
            <a:noAutofit/>
          </a:bodyPr>
          <a:lstStyle/>
          <a:p>
            <a:pPr marL="0" indent="0">
              <a:buSzPts val="400"/>
            </a:pPr>
            <a:r>
              <a:rPr lang="en"/>
              <a:t>OUR WORLD-CLASS INNOVATION PIPELINE CONTINUES TO ACCELERATE</a:t>
            </a:r>
            <a:endParaRPr/>
          </a:p>
        </p:txBody>
      </p:sp>
      <p:sp>
        <p:nvSpPr>
          <p:cNvPr id="1493" name="Google Shape;1493;p166"/>
          <p:cNvSpPr txBox="1">
            <a:spLocks noGrp="1"/>
          </p:cNvSpPr>
          <p:nvPr>
            <p:ph type="title"/>
          </p:nvPr>
        </p:nvSpPr>
        <p:spPr>
          <a:xfrm>
            <a:off x="1684853" y="1066800"/>
            <a:ext cx="8650500" cy="361200"/>
          </a:xfrm>
          <a:prstGeom prst="rect">
            <a:avLst/>
          </a:prstGeom>
          <a:noFill/>
          <a:ln>
            <a:noFill/>
          </a:ln>
        </p:spPr>
        <p:txBody>
          <a:bodyPr spcFirstLastPara="1" wrap="square" lIns="91425" tIns="91425" rIns="91425" bIns="91425" anchor="t" anchorCtr="0">
            <a:noAutofit/>
          </a:bodyPr>
          <a:lstStyle/>
          <a:p>
            <a:pPr>
              <a:buSzPts val="550"/>
            </a:pPr>
            <a:r>
              <a:rPr lang="en"/>
              <a:t>…WITH AN INCREASING CADENCE</a:t>
            </a:r>
            <a:endParaRPr/>
          </a:p>
        </p:txBody>
      </p:sp>
      <p:sp>
        <p:nvSpPr>
          <p:cNvPr id="1494" name="Google Shape;1494;p166"/>
          <p:cNvSpPr txBox="1"/>
          <p:nvPr/>
        </p:nvSpPr>
        <p:spPr>
          <a:xfrm>
            <a:off x="2230349" y="1677283"/>
            <a:ext cx="914400" cy="369300"/>
          </a:xfrm>
          <a:prstGeom prst="rect">
            <a:avLst/>
          </a:prstGeom>
          <a:noFill/>
          <a:ln>
            <a:noFill/>
          </a:ln>
        </p:spPr>
        <p:txBody>
          <a:bodyPr spcFirstLastPara="1" wrap="square" lIns="9125" tIns="45700" rIns="9125" bIns="45700" anchor="t" anchorCtr="0">
            <a:noAutofit/>
          </a:bodyPr>
          <a:lstStyle/>
          <a:p>
            <a:pPr algn="ctr">
              <a:buClr>
                <a:srgbClr val="000000"/>
              </a:buClr>
              <a:buSzPts val="1400"/>
            </a:pPr>
            <a:r>
              <a:rPr lang="en" sz="1400" b="1" kern="0">
                <a:solidFill>
                  <a:srgbClr val="000000"/>
                </a:solidFill>
                <a:latin typeface="Roboto"/>
                <a:ea typeface="Roboto"/>
                <a:cs typeface="Roboto"/>
                <a:sym typeface="Roboto"/>
              </a:rPr>
              <a:t>2014</a:t>
            </a:r>
            <a:endParaRPr sz="1400" kern="0">
              <a:solidFill>
                <a:srgbClr val="000000"/>
              </a:solidFill>
              <a:latin typeface="Arial"/>
              <a:cs typeface="Arial"/>
              <a:sym typeface="Arial"/>
            </a:endParaRPr>
          </a:p>
        </p:txBody>
      </p:sp>
      <p:sp>
        <p:nvSpPr>
          <p:cNvPr id="1495" name="Google Shape;1495;p166"/>
          <p:cNvSpPr txBox="1"/>
          <p:nvPr/>
        </p:nvSpPr>
        <p:spPr>
          <a:xfrm>
            <a:off x="9073285" y="1677283"/>
            <a:ext cx="914400" cy="369300"/>
          </a:xfrm>
          <a:prstGeom prst="rect">
            <a:avLst/>
          </a:prstGeom>
          <a:noFill/>
          <a:ln>
            <a:noFill/>
          </a:ln>
        </p:spPr>
        <p:txBody>
          <a:bodyPr spcFirstLastPara="1" wrap="square" lIns="9125" tIns="45700" rIns="9125" bIns="45700" anchor="t" anchorCtr="0">
            <a:noAutofit/>
          </a:bodyPr>
          <a:lstStyle/>
          <a:p>
            <a:pPr algn="ctr">
              <a:buClr>
                <a:srgbClr val="000000"/>
              </a:buClr>
              <a:buSzPts val="1400"/>
            </a:pPr>
            <a:r>
              <a:rPr lang="en" sz="1400" b="1" kern="0">
                <a:solidFill>
                  <a:srgbClr val="000000"/>
                </a:solidFill>
                <a:latin typeface="Roboto"/>
                <a:ea typeface="Roboto"/>
                <a:cs typeface="Roboto"/>
                <a:sym typeface="Roboto"/>
              </a:rPr>
              <a:t>2017</a:t>
            </a:r>
            <a:endParaRPr sz="1400" kern="0">
              <a:solidFill>
                <a:srgbClr val="000000"/>
              </a:solidFill>
              <a:latin typeface="Arial"/>
              <a:cs typeface="Arial"/>
              <a:sym typeface="Arial"/>
            </a:endParaRPr>
          </a:p>
        </p:txBody>
      </p:sp>
      <p:sp>
        <p:nvSpPr>
          <p:cNvPr id="1496" name="Google Shape;1496;p166"/>
          <p:cNvSpPr txBox="1"/>
          <p:nvPr/>
        </p:nvSpPr>
        <p:spPr>
          <a:xfrm>
            <a:off x="6793137" y="1677283"/>
            <a:ext cx="914400" cy="369300"/>
          </a:xfrm>
          <a:prstGeom prst="rect">
            <a:avLst/>
          </a:prstGeom>
          <a:noFill/>
          <a:ln>
            <a:noFill/>
          </a:ln>
        </p:spPr>
        <p:txBody>
          <a:bodyPr spcFirstLastPara="1" wrap="square" lIns="9125" tIns="45700" rIns="9125" bIns="45700" anchor="t" anchorCtr="0">
            <a:noAutofit/>
          </a:bodyPr>
          <a:lstStyle/>
          <a:p>
            <a:pPr algn="ctr">
              <a:buClr>
                <a:srgbClr val="000000"/>
              </a:buClr>
              <a:buSzPts val="1400"/>
            </a:pPr>
            <a:r>
              <a:rPr lang="en" sz="1400" b="1" kern="0">
                <a:solidFill>
                  <a:srgbClr val="000000"/>
                </a:solidFill>
                <a:latin typeface="Roboto"/>
                <a:ea typeface="Roboto"/>
                <a:cs typeface="Roboto"/>
                <a:sym typeface="Roboto"/>
              </a:rPr>
              <a:t>2016</a:t>
            </a:r>
            <a:endParaRPr sz="1400" kern="0">
              <a:solidFill>
                <a:srgbClr val="000000"/>
              </a:solidFill>
              <a:latin typeface="Arial"/>
              <a:cs typeface="Arial"/>
              <a:sym typeface="Arial"/>
            </a:endParaRPr>
          </a:p>
        </p:txBody>
      </p:sp>
      <p:sp>
        <p:nvSpPr>
          <p:cNvPr id="1497" name="Google Shape;1497;p166"/>
          <p:cNvSpPr txBox="1"/>
          <p:nvPr/>
        </p:nvSpPr>
        <p:spPr>
          <a:xfrm>
            <a:off x="4511742" y="1677283"/>
            <a:ext cx="914400" cy="369300"/>
          </a:xfrm>
          <a:prstGeom prst="rect">
            <a:avLst/>
          </a:prstGeom>
          <a:noFill/>
          <a:ln>
            <a:noFill/>
          </a:ln>
        </p:spPr>
        <p:txBody>
          <a:bodyPr spcFirstLastPara="1" wrap="square" lIns="9125" tIns="45700" rIns="9125" bIns="45700" anchor="t" anchorCtr="0">
            <a:noAutofit/>
          </a:bodyPr>
          <a:lstStyle/>
          <a:p>
            <a:pPr algn="ctr">
              <a:buClr>
                <a:srgbClr val="000000"/>
              </a:buClr>
              <a:buSzPts val="1400"/>
            </a:pPr>
            <a:r>
              <a:rPr lang="en" sz="1400" b="1" kern="0">
                <a:solidFill>
                  <a:srgbClr val="000000"/>
                </a:solidFill>
                <a:latin typeface="Roboto"/>
                <a:ea typeface="Roboto"/>
                <a:cs typeface="Roboto"/>
                <a:sym typeface="Roboto"/>
              </a:rPr>
              <a:t>2015</a:t>
            </a:r>
            <a:endParaRPr sz="1400" kern="0">
              <a:solidFill>
                <a:srgbClr val="000000"/>
              </a:solidFill>
              <a:latin typeface="Arial"/>
              <a:cs typeface="Arial"/>
              <a:sym typeface="Arial"/>
            </a:endParaRPr>
          </a:p>
        </p:txBody>
      </p:sp>
      <p:cxnSp>
        <p:nvCxnSpPr>
          <p:cNvPr id="1498" name="Google Shape;1498;p166"/>
          <p:cNvCxnSpPr/>
          <p:nvPr/>
        </p:nvCxnSpPr>
        <p:spPr>
          <a:xfrm>
            <a:off x="1796901" y="2012195"/>
            <a:ext cx="8597400" cy="0"/>
          </a:xfrm>
          <a:prstGeom prst="straightConnector1">
            <a:avLst/>
          </a:prstGeom>
          <a:noFill/>
          <a:ln w="38100" cap="flat" cmpd="sng">
            <a:solidFill>
              <a:srgbClr val="DEB01A"/>
            </a:solidFill>
            <a:prstDash val="solid"/>
            <a:round/>
            <a:headEnd type="none" w="sm" len="sm"/>
            <a:tailEnd type="triangle" w="lg" len="lg"/>
          </a:ln>
        </p:spPr>
      </p:cxnSp>
      <p:pic>
        <p:nvPicPr>
          <p:cNvPr id="1499" name="Google Shape;1499;p166" descr="Picture of new home appliences"/>
          <p:cNvPicPr preferRelativeResize="0"/>
          <p:nvPr/>
        </p:nvPicPr>
        <p:blipFill rotWithShape="1">
          <a:blip r:embed="rId11">
            <a:alphaModFix/>
          </a:blip>
          <a:srcRect/>
          <a:stretch/>
        </p:blipFill>
        <p:spPr>
          <a:xfrm>
            <a:off x="1528250" y="2233463"/>
            <a:ext cx="1061892" cy="779828"/>
          </a:xfrm>
          <a:prstGeom prst="rect">
            <a:avLst/>
          </a:prstGeom>
          <a:noFill/>
          <a:ln>
            <a:noFill/>
          </a:ln>
        </p:spPr>
      </p:pic>
      <p:pic>
        <p:nvPicPr>
          <p:cNvPr id="1500" name="Google Shape;1500;p166" descr="Picture of new home appliences"/>
          <p:cNvPicPr preferRelativeResize="0"/>
          <p:nvPr/>
        </p:nvPicPr>
        <p:blipFill rotWithShape="1">
          <a:blip r:embed="rId12">
            <a:alphaModFix/>
          </a:blip>
          <a:srcRect/>
          <a:stretch/>
        </p:blipFill>
        <p:spPr>
          <a:xfrm>
            <a:off x="4900181" y="4043015"/>
            <a:ext cx="1344836" cy="1097279"/>
          </a:xfrm>
          <a:prstGeom prst="rect">
            <a:avLst/>
          </a:prstGeom>
          <a:noFill/>
          <a:ln>
            <a:noFill/>
          </a:ln>
        </p:spPr>
      </p:pic>
      <p:pic>
        <p:nvPicPr>
          <p:cNvPr id="1501" name="Google Shape;1501;p166" descr="Picture of new home appliences"/>
          <p:cNvPicPr preferRelativeResize="0"/>
          <p:nvPr/>
        </p:nvPicPr>
        <p:blipFill rotWithShape="1">
          <a:blip r:embed="rId13">
            <a:alphaModFix/>
          </a:blip>
          <a:srcRect/>
          <a:stretch/>
        </p:blipFill>
        <p:spPr>
          <a:xfrm>
            <a:off x="3873048" y="3070772"/>
            <a:ext cx="576072" cy="822960"/>
          </a:xfrm>
          <a:prstGeom prst="rect">
            <a:avLst/>
          </a:prstGeom>
          <a:noFill/>
          <a:ln>
            <a:noFill/>
          </a:ln>
        </p:spPr>
      </p:pic>
      <p:pic>
        <p:nvPicPr>
          <p:cNvPr id="1502" name="Google Shape;1502;p166" descr="Image result for kitchenaid black stainless suite"/>
          <p:cNvPicPr preferRelativeResize="0"/>
          <p:nvPr/>
        </p:nvPicPr>
        <p:blipFill rotWithShape="1">
          <a:blip r:embed="rId14">
            <a:alphaModFix/>
          </a:blip>
          <a:srcRect/>
          <a:stretch/>
        </p:blipFill>
        <p:spPr>
          <a:xfrm>
            <a:off x="6329909" y="4019956"/>
            <a:ext cx="1097279" cy="1097279"/>
          </a:xfrm>
          <a:prstGeom prst="rect">
            <a:avLst/>
          </a:prstGeom>
          <a:noFill/>
          <a:ln>
            <a:noFill/>
          </a:ln>
        </p:spPr>
      </p:pic>
      <p:pic>
        <p:nvPicPr>
          <p:cNvPr id="1503" name="Google Shape;1503;p166" descr="Picture of new home appliences"/>
          <p:cNvPicPr preferRelativeResize="0"/>
          <p:nvPr/>
        </p:nvPicPr>
        <p:blipFill rotWithShape="1">
          <a:blip r:embed="rId15">
            <a:alphaModFix/>
          </a:blip>
          <a:srcRect/>
          <a:stretch/>
        </p:blipFill>
        <p:spPr>
          <a:xfrm>
            <a:off x="9947290" y="2229688"/>
            <a:ext cx="671484" cy="768096"/>
          </a:xfrm>
          <a:prstGeom prst="rect">
            <a:avLst/>
          </a:prstGeom>
          <a:noFill/>
          <a:ln>
            <a:noFill/>
          </a:ln>
        </p:spPr>
      </p:pic>
      <p:pic>
        <p:nvPicPr>
          <p:cNvPr id="1504" name="Google Shape;1504;p166" descr="Picture of new home appliences"/>
          <p:cNvPicPr preferRelativeResize="0"/>
          <p:nvPr/>
        </p:nvPicPr>
        <p:blipFill rotWithShape="1">
          <a:blip r:embed="rId16">
            <a:alphaModFix/>
          </a:blip>
          <a:srcRect/>
          <a:stretch/>
        </p:blipFill>
        <p:spPr>
          <a:xfrm>
            <a:off x="7800759" y="3072992"/>
            <a:ext cx="724619" cy="822960"/>
          </a:xfrm>
          <a:prstGeom prst="rect">
            <a:avLst/>
          </a:prstGeom>
          <a:noFill/>
          <a:ln>
            <a:noFill/>
          </a:ln>
        </p:spPr>
      </p:pic>
      <p:pic>
        <p:nvPicPr>
          <p:cNvPr id="1505" name="Google Shape;1505;p166" descr="Picture of new home appliences"/>
          <p:cNvPicPr preferRelativeResize="0"/>
          <p:nvPr/>
        </p:nvPicPr>
        <p:blipFill rotWithShape="1">
          <a:blip r:embed="rId17">
            <a:alphaModFix/>
          </a:blip>
          <a:srcRect/>
          <a:stretch/>
        </p:blipFill>
        <p:spPr>
          <a:xfrm>
            <a:off x="6573399" y="2229690"/>
            <a:ext cx="2482733" cy="768095"/>
          </a:xfrm>
          <a:prstGeom prst="rect">
            <a:avLst/>
          </a:prstGeom>
          <a:noFill/>
          <a:ln>
            <a:noFill/>
          </a:ln>
        </p:spPr>
      </p:pic>
      <p:pic>
        <p:nvPicPr>
          <p:cNvPr id="1506" name="Google Shape;1506;p166" descr="Picture of new home appliences"/>
          <p:cNvPicPr preferRelativeResize="0"/>
          <p:nvPr/>
        </p:nvPicPr>
        <p:blipFill rotWithShape="1">
          <a:blip r:embed="rId18">
            <a:alphaModFix/>
          </a:blip>
          <a:srcRect/>
          <a:stretch/>
        </p:blipFill>
        <p:spPr>
          <a:xfrm>
            <a:off x="7460857" y="3992806"/>
            <a:ext cx="836317" cy="1113797"/>
          </a:xfrm>
          <a:prstGeom prst="rect">
            <a:avLst/>
          </a:prstGeom>
          <a:noFill/>
          <a:ln>
            <a:noFill/>
          </a:ln>
        </p:spPr>
      </p:pic>
      <p:pic>
        <p:nvPicPr>
          <p:cNvPr id="1507" name="Google Shape;1507;p166" descr="Picture of new home appliences"/>
          <p:cNvPicPr preferRelativeResize="0"/>
          <p:nvPr/>
        </p:nvPicPr>
        <p:blipFill rotWithShape="1">
          <a:blip r:embed="rId19">
            <a:alphaModFix/>
          </a:blip>
          <a:srcRect/>
          <a:stretch/>
        </p:blipFill>
        <p:spPr>
          <a:xfrm>
            <a:off x="8312704" y="4060873"/>
            <a:ext cx="1028283" cy="1097279"/>
          </a:xfrm>
          <a:prstGeom prst="rect">
            <a:avLst/>
          </a:prstGeom>
          <a:noFill/>
          <a:ln>
            <a:noFill/>
          </a:ln>
        </p:spPr>
      </p:pic>
      <p:pic>
        <p:nvPicPr>
          <p:cNvPr id="1508" name="Google Shape;1508;p166" descr="Picture of new home appliences"/>
          <p:cNvPicPr preferRelativeResize="0"/>
          <p:nvPr/>
        </p:nvPicPr>
        <p:blipFill rotWithShape="1">
          <a:blip r:embed="rId20">
            <a:alphaModFix/>
          </a:blip>
          <a:srcRect/>
          <a:stretch/>
        </p:blipFill>
        <p:spPr>
          <a:xfrm>
            <a:off x="10099699" y="3030894"/>
            <a:ext cx="504503" cy="916635"/>
          </a:xfrm>
          <a:prstGeom prst="rect">
            <a:avLst/>
          </a:prstGeom>
          <a:noFill/>
          <a:ln>
            <a:noFill/>
          </a:ln>
        </p:spPr>
      </p:pic>
      <p:pic>
        <p:nvPicPr>
          <p:cNvPr id="1509" name="Google Shape;1509;p166" descr="Picture of new home appliences"/>
          <p:cNvPicPr preferRelativeResize="0"/>
          <p:nvPr/>
        </p:nvPicPr>
        <p:blipFill rotWithShape="1">
          <a:blip r:embed="rId21">
            <a:alphaModFix/>
          </a:blip>
          <a:srcRect/>
          <a:stretch/>
        </p:blipFill>
        <p:spPr>
          <a:xfrm>
            <a:off x="8588615" y="3065065"/>
            <a:ext cx="356017" cy="868679"/>
          </a:xfrm>
          <a:prstGeom prst="rect">
            <a:avLst/>
          </a:prstGeom>
          <a:noFill/>
          <a:ln>
            <a:noFill/>
          </a:ln>
        </p:spPr>
      </p:pic>
      <p:pic>
        <p:nvPicPr>
          <p:cNvPr id="1510" name="Google Shape;1510;p166" descr="Picture of new home appliences"/>
          <p:cNvPicPr preferRelativeResize="0"/>
          <p:nvPr/>
        </p:nvPicPr>
        <p:blipFill rotWithShape="1">
          <a:blip r:embed="rId22">
            <a:alphaModFix/>
          </a:blip>
          <a:srcRect/>
          <a:stretch/>
        </p:blipFill>
        <p:spPr>
          <a:xfrm>
            <a:off x="8883996" y="2229688"/>
            <a:ext cx="1056026" cy="768096"/>
          </a:xfrm>
          <a:prstGeom prst="rect">
            <a:avLst/>
          </a:prstGeom>
          <a:noFill/>
          <a:ln>
            <a:noFill/>
          </a:ln>
        </p:spPr>
      </p:pic>
      <p:pic>
        <p:nvPicPr>
          <p:cNvPr id="1511" name="Google Shape;1511;p166" descr="Picture of new home appliences"/>
          <p:cNvPicPr preferRelativeResize="0"/>
          <p:nvPr/>
        </p:nvPicPr>
        <p:blipFill rotWithShape="1">
          <a:blip r:embed="rId23">
            <a:alphaModFix/>
          </a:blip>
          <a:srcRect/>
          <a:stretch/>
        </p:blipFill>
        <p:spPr>
          <a:xfrm>
            <a:off x="9365469" y="4040200"/>
            <a:ext cx="1214982" cy="1097278"/>
          </a:xfrm>
          <a:prstGeom prst="rect">
            <a:avLst/>
          </a:prstGeom>
          <a:noFill/>
          <a:ln>
            <a:noFill/>
          </a:ln>
        </p:spPr>
      </p:pic>
      <p:pic>
        <p:nvPicPr>
          <p:cNvPr id="1512" name="Google Shape;1512;p166" descr="Picture of new home appliences"/>
          <p:cNvPicPr preferRelativeResize="0"/>
          <p:nvPr/>
        </p:nvPicPr>
        <p:blipFill rotWithShape="1">
          <a:blip r:embed="rId24">
            <a:alphaModFix/>
          </a:blip>
          <a:srcRect/>
          <a:stretch/>
        </p:blipFill>
        <p:spPr>
          <a:xfrm>
            <a:off x="2548269" y="2244098"/>
            <a:ext cx="1152224" cy="749807"/>
          </a:xfrm>
          <a:prstGeom prst="rect">
            <a:avLst/>
          </a:prstGeom>
          <a:noFill/>
          <a:ln>
            <a:noFill/>
          </a:ln>
        </p:spPr>
      </p:pic>
      <p:sp>
        <p:nvSpPr>
          <p:cNvPr id="1513" name="Google Shape;1513;p166"/>
          <p:cNvSpPr/>
          <p:nvPr/>
        </p:nvSpPr>
        <p:spPr>
          <a:xfrm>
            <a:off x="1727698" y="1972667"/>
            <a:ext cx="3063600" cy="338400"/>
          </a:xfrm>
          <a:prstGeom prst="rect">
            <a:avLst/>
          </a:prstGeom>
          <a:noFill/>
          <a:ln>
            <a:noFill/>
          </a:ln>
        </p:spPr>
        <p:txBody>
          <a:bodyPr spcFirstLastPara="1" wrap="square" lIns="91425" tIns="45700" rIns="91425" bIns="45700" anchor="ctr" anchorCtr="0">
            <a:noAutofit/>
          </a:bodyPr>
          <a:lstStyle/>
          <a:p>
            <a:pPr>
              <a:buClr>
                <a:srgbClr val="000000"/>
              </a:buClr>
              <a:buSzPts val="250"/>
            </a:pPr>
            <a:r>
              <a:rPr lang="en" sz="1000" b="1" kern="0">
                <a:solidFill>
                  <a:srgbClr val="012F60"/>
                </a:solidFill>
                <a:latin typeface="Roboto"/>
                <a:ea typeface="Roboto"/>
                <a:cs typeface="Roboto"/>
                <a:sym typeface="Roboto"/>
              </a:rPr>
              <a:t>Annual New Product Introductions</a:t>
            </a:r>
            <a:endParaRPr sz="1400" b="1" kern="0">
              <a:solidFill>
                <a:srgbClr val="012F60"/>
              </a:solidFill>
              <a:latin typeface="Arial"/>
              <a:cs typeface="Arial"/>
              <a:sym typeface="Arial"/>
            </a:endParaRPr>
          </a:p>
        </p:txBody>
      </p:sp>
      <p:pic>
        <p:nvPicPr>
          <p:cNvPr id="1514" name="Google Shape;1514;p166" descr="Picture of new home appliences"/>
          <p:cNvPicPr preferRelativeResize="0"/>
          <p:nvPr/>
        </p:nvPicPr>
        <p:blipFill rotWithShape="1">
          <a:blip r:embed="rId25">
            <a:alphaModFix/>
          </a:blip>
          <a:srcRect/>
          <a:stretch/>
        </p:blipFill>
        <p:spPr>
          <a:xfrm>
            <a:off x="4635786" y="2282085"/>
            <a:ext cx="1920240" cy="613517"/>
          </a:xfrm>
          <a:prstGeom prst="rect">
            <a:avLst/>
          </a:prstGeom>
          <a:noFill/>
          <a:ln>
            <a:noFill/>
          </a:ln>
        </p:spPr>
      </p:pic>
      <p:pic>
        <p:nvPicPr>
          <p:cNvPr id="1515" name="Google Shape;1515;p166" descr="Picture of new home appliences"/>
          <p:cNvPicPr preferRelativeResize="0"/>
          <p:nvPr/>
        </p:nvPicPr>
        <p:blipFill rotWithShape="1">
          <a:blip r:embed="rId26">
            <a:alphaModFix/>
          </a:blip>
          <a:srcRect/>
          <a:stretch/>
        </p:blipFill>
        <p:spPr>
          <a:xfrm>
            <a:off x="4097953" y="4009320"/>
            <a:ext cx="740664" cy="1143000"/>
          </a:xfrm>
          <a:prstGeom prst="rect">
            <a:avLst/>
          </a:prstGeom>
          <a:noFill/>
          <a:ln>
            <a:noFill/>
          </a:ln>
        </p:spPr>
      </p:pic>
      <p:sp>
        <p:nvSpPr>
          <p:cNvPr id="1516" name="Google Shape;1516;p166"/>
          <p:cNvSpPr/>
          <p:nvPr/>
        </p:nvSpPr>
        <p:spPr>
          <a:xfrm>
            <a:off x="9027564" y="3033316"/>
            <a:ext cx="1005900" cy="914400"/>
          </a:xfrm>
          <a:prstGeom prst="roundRect">
            <a:avLst>
              <a:gd name="adj" fmla="val 16667"/>
            </a:avLst>
          </a:prstGeom>
          <a:solidFill>
            <a:srgbClr val="666666"/>
          </a:solidFill>
          <a:ln>
            <a:noFill/>
          </a:ln>
          <a:effectLst>
            <a:outerShdw blurRad="50800" dist="38100" dir="5400000" algn="t" rotWithShape="0">
              <a:srgbClr val="000000">
                <a:alpha val="40000"/>
              </a:srgbClr>
            </a:outerShdw>
          </a:effectLst>
        </p:spPr>
        <p:txBody>
          <a:bodyPr spcFirstLastPara="1" wrap="square" lIns="9125" tIns="45700" rIns="9125" bIns="45700" anchor="ctr" anchorCtr="0">
            <a:noAutofit/>
          </a:bodyPr>
          <a:lstStyle/>
          <a:p>
            <a:pPr algn="ctr">
              <a:buClr>
                <a:srgbClr val="CCCCCC"/>
              </a:buClr>
              <a:buSzPts val="850"/>
            </a:pPr>
            <a:r>
              <a:rPr lang="en" sz="3400" b="1" kern="0">
                <a:solidFill>
                  <a:srgbClr val="FFFFFF"/>
                </a:solidFill>
                <a:latin typeface="Roboto"/>
                <a:ea typeface="Roboto"/>
                <a:cs typeface="Roboto"/>
                <a:sym typeface="Roboto"/>
              </a:rPr>
              <a:t>100</a:t>
            </a:r>
            <a:r>
              <a:rPr lang="en" sz="2200" b="1" kern="0">
                <a:solidFill>
                  <a:srgbClr val="FFFFFF"/>
                </a:solidFill>
                <a:latin typeface="Roboto"/>
                <a:ea typeface="Roboto"/>
                <a:cs typeface="Roboto"/>
                <a:sym typeface="Roboto"/>
              </a:rPr>
              <a:t>+</a:t>
            </a:r>
            <a:endParaRPr sz="2200" b="1" kern="0">
              <a:solidFill>
                <a:srgbClr val="FFFFFF"/>
              </a:solidFill>
              <a:latin typeface="Roboto"/>
              <a:ea typeface="Roboto"/>
              <a:cs typeface="Roboto"/>
              <a:sym typeface="Roboto"/>
            </a:endParaRPr>
          </a:p>
        </p:txBody>
      </p:sp>
      <p:sp>
        <p:nvSpPr>
          <p:cNvPr id="1517" name="Google Shape;1517;p166"/>
          <p:cNvSpPr/>
          <p:nvPr/>
        </p:nvSpPr>
        <p:spPr>
          <a:xfrm>
            <a:off x="2184629" y="3033601"/>
            <a:ext cx="1005900" cy="914400"/>
          </a:xfrm>
          <a:prstGeom prst="roundRect">
            <a:avLst>
              <a:gd name="adj" fmla="val 16667"/>
            </a:avLst>
          </a:prstGeom>
          <a:solidFill>
            <a:srgbClr val="666666"/>
          </a:solidFill>
          <a:ln>
            <a:noFill/>
          </a:ln>
          <a:effectLst>
            <a:outerShdw blurRad="50800" dist="38100" dir="5400000" algn="t" rotWithShape="0">
              <a:srgbClr val="000000">
                <a:alpha val="40000"/>
              </a:srgbClr>
            </a:outerShdw>
          </a:effectLst>
        </p:spPr>
        <p:txBody>
          <a:bodyPr spcFirstLastPara="1" wrap="square" lIns="9125" tIns="45700" rIns="9125" bIns="45700" anchor="ctr" anchorCtr="0">
            <a:noAutofit/>
          </a:bodyPr>
          <a:lstStyle/>
          <a:p>
            <a:pPr algn="ctr">
              <a:buClr>
                <a:srgbClr val="CCCCCC"/>
              </a:buClr>
              <a:buSzPts val="600"/>
            </a:pPr>
            <a:r>
              <a:rPr lang="en" sz="2400" b="1" kern="0">
                <a:solidFill>
                  <a:srgbClr val="FFFFFF"/>
                </a:solidFill>
                <a:latin typeface="Roboto"/>
                <a:ea typeface="Roboto"/>
                <a:cs typeface="Roboto"/>
                <a:sym typeface="Roboto"/>
              </a:rPr>
              <a:t>50</a:t>
            </a:r>
            <a:endParaRPr sz="1400" kern="0">
              <a:solidFill>
                <a:srgbClr val="000000"/>
              </a:solidFill>
              <a:latin typeface="Arial"/>
              <a:cs typeface="Arial"/>
              <a:sym typeface="Arial"/>
            </a:endParaRPr>
          </a:p>
        </p:txBody>
      </p:sp>
      <p:sp>
        <p:nvSpPr>
          <p:cNvPr id="1518" name="Google Shape;1518;p166"/>
          <p:cNvSpPr/>
          <p:nvPr/>
        </p:nvSpPr>
        <p:spPr>
          <a:xfrm>
            <a:off x="4466023" y="3033316"/>
            <a:ext cx="1005900" cy="914400"/>
          </a:xfrm>
          <a:prstGeom prst="roundRect">
            <a:avLst>
              <a:gd name="adj" fmla="val 16667"/>
            </a:avLst>
          </a:prstGeom>
          <a:solidFill>
            <a:srgbClr val="666666"/>
          </a:solidFill>
          <a:ln>
            <a:noFill/>
          </a:ln>
          <a:effectLst>
            <a:outerShdw blurRad="50800" dist="38100" dir="5400000" algn="t" rotWithShape="0">
              <a:srgbClr val="000000">
                <a:alpha val="40000"/>
              </a:srgbClr>
            </a:outerShdw>
          </a:effectLst>
        </p:spPr>
        <p:txBody>
          <a:bodyPr spcFirstLastPara="1" wrap="square" lIns="9125" tIns="45700" rIns="9125" bIns="45700" anchor="ctr" anchorCtr="0">
            <a:noAutofit/>
          </a:bodyPr>
          <a:lstStyle/>
          <a:p>
            <a:pPr algn="ctr">
              <a:buClr>
                <a:srgbClr val="CCCCCC"/>
              </a:buClr>
              <a:buSzPts val="700"/>
            </a:pPr>
            <a:r>
              <a:rPr lang="en" sz="2800" b="1" kern="0">
                <a:solidFill>
                  <a:srgbClr val="FFFFFF"/>
                </a:solidFill>
                <a:latin typeface="Roboto"/>
                <a:ea typeface="Roboto"/>
                <a:cs typeface="Roboto"/>
                <a:sym typeface="Roboto"/>
              </a:rPr>
              <a:t>70</a:t>
            </a:r>
            <a:endParaRPr sz="1400" kern="0">
              <a:solidFill>
                <a:srgbClr val="000000"/>
              </a:solidFill>
              <a:latin typeface="Arial"/>
              <a:cs typeface="Arial"/>
              <a:sym typeface="Arial"/>
            </a:endParaRPr>
          </a:p>
        </p:txBody>
      </p:sp>
      <p:sp>
        <p:nvSpPr>
          <p:cNvPr id="1519" name="Google Shape;1519;p166"/>
          <p:cNvSpPr/>
          <p:nvPr/>
        </p:nvSpPr>
        <p:spPr>
          <a:xfrm>
            <a:off x="6747417" y="3033316"/>
            <a:ext cx="1005900" cy="914400"/>
          </a:xfrm>
          <a:prstGeom prst="roundRect">
            <a:avLst>
              <a:gd name="adj" fmla="val 16667"/>
            </a:avLst>
          </a:prstGeom>
          <a:solidFill>
            <a:srgbClr val="666666"/>
          </a:solidFill>
          <a:ln>
            <a:noFill/>
          </a:ln>
          <a:effectLst>
            <a:outerShdw blurRad="50800" dist="38100" dir="5400000" algn="t" rotWithShape="0">
              <a:srgbClr val="000000">
                <a:alpha val="40000"/>
              </a:srgbClr>
            </a:outerShdw>
          </a:effectLst>
        </p:spPr>
        <p:txBody>
          <a:bodyPr spcFirstLastPara="1" wrap="square" lIns="9125" tIns="45700" rIns="9125" bIns="45700" anchor="ctr" anchorCtr="0">
            <a:noAutofit/>
          </a:bodyPr>
          <a:lstStyle/>
          <a:p>
            <a:pPr algn="ctr">
              <a:buClr>
                <a:srgbClr val="CCCCCC"/>
              </a:buClr>
              <a:buSzPts val="750"/>
            </a:pPr>
            <a:r>
              <a:rPr lang="en" sz="3000" b="1" kern="0">
                <a:solidFill>
                  <a:srgbClr val="FFFFFF"/>
                </a:solidFill>
                <a:latin typeface="Roboto"/>
                <a:ea typeface="Roboto"/>
                <a:cs typeface="Roboto"/>
                <a:sym typeface="Roboto"/>
              </a:rPr>
              <a:t>100</a:t>
            </a:r>
            <a:endParaRPr sz="1400" kern="0">
              <a:solidFill>
                <a:srgbClr val="000000"/>
              </a:solidFill>
              <a:latin typeface="Arial"/>
              <a:cs typeface="Arial"/>
              <a:sym typeface="Arial"/>
            </a:endParaRPr>
          </a:p>
        </p:txBody>
      </p:sp>
      <p:sp>
        <p:nvSpPr>
          <p:cNvPr id="1520" name="Google Shape;1520;p166"/>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521" name="Google Shape;1521;p166"/>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666666"/>
              </a:buClr>
            </a:pPr>
            <a:fld id="{00000000-1234-1234-1234-123412341234}" type="slidenum">
              <a:rPr lang="en" kern="0">
                <a:solidFill>
                  <a:srgbClr val="666666"/>
                </a:solidFill>
                <a:latin typeface="Roboto"/>
                <a:ea typeface="Roboto"/>
                <a:cs typeface="Roboto"/>
                <a:sym typeface="Roboto"/>
              </a:rPr>
              <a:pPr>
                <a:buClr>
                  <a:srgbClr val="666666"/>
                </a:buClr>
              </a:pPr>
              <a:t>11</a:t>
            </a:fld>
            <a:endParaRPr kern="0">
              <a:solidFill>
                <a:srgbClr val="666666"/>
              </a:solidFill>
              <a:latin typeface="Roboto"/>
              <a:ea typeface="Roboto"/>
              <a:cs typeface="Roboto"/>
              <a:sym typeface="Roboto"/>
            </a:endParaRPr>
          </a:p>
        </p:txBody>
      </p:sp>
      <p:pic>
        <p:nvPicPr>
          <p:cNvPr id="1522" name="Google Shape;1522;p166" descr="Whirlpool logo"/>
          <p:cNvPicPr preferRelativeResize="0"/>
          <p:nvPr/>
        </p:nvPicPr>
        <p:blipFill>
          <a:blip r:embed="rId27">
            <a:alphaModFix/>
          </a:blip>
          <a:stretch>
            <a:fillRect/>
          </a:stretch>
        </p:blipFill>
        <p:spPr>
          <a:xfrm>
            <a:off x="9376125" y="994775"/>
            <a:ext cx="1084680" cy="361200"/>
          </a:xfrm>
          <a:prstGeom prst="rect">
            <a:avLst/>
          </a:prstGeom>
          <a:noFill/>
          <a:ln>
            <a:noFill/>
          </a:ln>
        </p:spPr>
      </p:pic>
      <p:cxnSp>
        <p:nvCxnSpPr>
          <p:cNvPr id="1523" name="Google Shape;1523;p166"/>
          <p:cNvCxnSpPr/>
          <p:nvPr/>
        </p:nvCxnSpPr>
        <p:spPr>
          <a:xfrm>
            <a:off x="1774250" y="1041650"/>
            <a:ext cx="7428900" cy="0"/>
          </a:xfrm>
          <a:prstGeom prst="straightConnector1">
            <a:avLst/>
          </a:prstGeom>
          <a:noFill/>
          <a:ln w="19050" cap="flat" cmpd="sng">
            <a:solidFill>
              <a:srgbClr val="012F60"/>
            </a:solidFill>
            <a:prstDash val="solid"/>
            <a:round/>
            <a:headEnd type="none" w="med" len="med"/>
            <a:tailEnd type="none" w="med" len="med"/>
          </a:ln>
        </p:spPr>
      </p:cxnSp>
    </p:spTree>
    <p:extLst>
      <p:ext uri="{BB962C8B-B14F-4D97-AF65-F5344CB8AC3E}">
        <p14:creationId xmlns:p14="http://schemas.microsoft.com/office/powerpoint/2010/main" val="1885389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67"/>
          <p:cNvSpPr txBox="1">
            <a:spLocks noGrp="1"/>
          </p:cNvSpPr>
          <p:nvPr>
            <p:ph type="title"/>
          </p:nvPr>
        </p:nvSpPr>
        <p:spPr>
          <a:xfrm>
            <a:off x="1684854" y="1107983"/>
            <a:ext cx="7294200" cy="361200"/>
          </a:xfrm>
          <a:prstGeom prst="rect">
            <a:avLst/>
          </a:prstGeom>
        </p:spPr>
        <p:txBody>
          <a:bodyPr spcFirstLastPara="1" wrap="square" lIns="91425" tIns="91425" rIns="91425" bIns="91425" anchor="ctr" anchorCtr="0">
            <a:noAutofit/>
          </a:bodyPr>
          <a:lstStyle/>
          <a:p>
            <a:r>
              <a:rPr lang="en"/>
              <a:t>GLOBAL STRATEGIC AGENDA</a:t>
            </a:r>
            <a:endParaRPr/>
          </a:p>
        </p:txBody>
      </p:sp>
      <p:pic>
        <p:nvPicPr>
          <p:cNvPr id="1529" name="Google Shape;1529;p167" descr="picture of a world map"/>
          <p:cNvPicPr preferRelativeResize="0"/>
          <p:nvPr/>
        </p:nvPicPr>
        <p:blipFill>
          <a:blip r:embed="rId3">
            <a:alphaModFix amt="67000"/>
          </a:blip>
          <a:stretch>
            <a:fillRect/>
          </a:stretch>
        </p:blipFill>
        <p:spPr>
          <a:xfrm>
            <a:off x="5580452" y="3033774"/>
            <a:ext cx="5021949" cy="2203957"/>
          </a:xfrm>
          <a:prstGeom prst="rect">
            <a:avLst/>
          </a:prstGeom>
          <a:noFill/>
          <a:ln>
            <a:noFill/>
          </a:ln>
        </p:spPr>
      </p:pic>
      <p:sp>
        <p:nvSpPr>
          <p:cNvPr id="1530" name="Google Shape;1530;p167"/>
          <p:cNvSpPr txBox="1"/>
          <p:nvPr/>
        </p:nvSpPr>
        <p:spPr>
          <a:xfrm>
            <a:off x="5375000" y="3247775"/>
            <a:ext cx="3897000" cy="1420500"/>
          </a:xfrm>
          <a:prstGeom prst="rect">
            <a:avLst/>
          </a:prstGeom>
          <a:noFill/>
          <a:ln>
            <a:noFill/>
          </a:ln>
        </p:spPr>
        <p:txBody>
          <a:bodyPr spcFirstLastPara="1" wrap="square" lIns="91425" tIns="91425" rIns="91425" bIns="91425" anchor="t" anchorCtr="0">
            <a:noAutofit/>
          </a:bodyPr>
          <a:lstStyle/>
          <a:p>
            <a:pPr marL="457200" indent="-317500">
              <a:lnSpc>
                <a:spcPct val="150000"/>
              </a:lnSpc>
              <a:buClr>
                <a:srgbClr val="000000"/>
              </a:buClr>
              <a:buSzPts val="1400"/>
              <a:buFont typeface="Roboto"/>
              <a:buAutoNum type="arabicPeriod"/>
            </a:pPr>
            <a:r>
              <a:rPr lang="en" sz="1400" kern="0">
                <a:solidFill>
                  <a:srgbClr val="000000"/>
                </a:solidFill>
                <a:latin typeface="Roboto"/>
                <a:ea typeface="Roboto"/>
                <a:cs typeface="Roboto"/>
                <a:sym typeface="Roboto"/>
              </a:rPr>
              <a:t>Deliver product leadership</a:t>
            </a:r>
            <a:endParaRPr sz="1400" kern="0">
              <a:solidFill>
                <a:srgbClr val="000000"/>
              </a:solidFill>
              <a:latin typeface="Roboto"/>
              <a:ea typeface="Roboto"/>
              <a:cs typeface="Roboto"/>
              <a:sym typeface="Roboto"/>
            </a:endParaRPr>
          </a:p>
          <a:p>
            <a:pPr marL="457200" indent="-317500">
              <a:lnSpc>
                <a:spcPct val="150000"/>
              </a:lnSpc>
              <a:buClr>
                <a:srgbClr val="000000"/>
              </a:buClr>
              <a:buSzPts val="1400"/>
              <a:buFont typeface="Roboto"/>
              <a:buAutoNum type="arabicPeriod"/>
            </a:pPr>
            <a:r>
              <a:rPr lang="en" sz="1400" kern="0">
                <a:solidFill>
                  <a:srgbClr val="000000"/>
                </a:solidFill>
                <a:latin typeface="Roboto"/>
                <a:ea typeface="Roboto"/>
                <a:cs typeface="Roboto"/>
                <a:sym typeface="Roboto"/>
              </a:rPr>
              <a:t>Re-define what “product” is</a:t>
            </a:r>
            <a:endParaRPr sz="1400" kern="0">
              <a:solidFill>
                <a:srgbClr val="000000"/>
              </a:solidFill>
              <a:latin typeface="Roboto"/>
              <a:ea typeface="Roboto"/>
              <a:cs typeface="Roboto"/>
              <a:sym typeface="Roboto"/>
            </a:endParaRPr>
          </a:p>
          <a:p>
            <a:pPr marL="457200" indent="-317500">
              <a:lnSpc>
                <a:spcPct val="150000"/>
              </a:lnSpc>
              <a:buClr>
                <a:srgbClr val="000000"/>
              </a:buClr>
              <a:buSzPts val="1400"/>
              <a:buFont typeface="Roboto"/>
              <a:buAutoNum type="arabicPeriod"/>
            </a:pPr>
            <a:r>
              <a:rPr lang="en" sz="1400" kern="0">
                <a:solidFill>
                  <a:srgbClr val="000000"/>
                </a:solidFill>
                <a:latin typeface="Roboto"/>
                <a:ea typeface="Roboto"/>
                <a:cs typeface="Roboto"/>
                <a:sym typeface="Roboto"/>
              </a:rPr>
              <a:t>Win the (digital) consumer journey</a:t>
            </a:r>
            <a:endParaRPr sz="1400" kern="0">
              <a:solidFill>
                <a:srgbClr val="000000"/>
              </a:solidFill>
              <a:latin typeface="Roboto"/>
              <a:ea typeface="Roboto"/>
              <a:cs typeface="Roboto"/>
              <a:sym typeface="Roboto"/>
            </a:endParaRPr>
          </a:p>
          <a:p>
            <a:pPr marL="457200" indent="-317500">
              <a:lnSpc>
                <a:spcPct val="150000"/>
              </a:lnSpc>
              <a:buClr>
                <a:srgbClr val="000000"/>
              </a:buClr>
              <a:buSzPts val="1400"/>
              <a:buFont typeface="Roboto"/>
              <a:buAutoNum type="arabicPeriod"/>
            </a:pPr>
            <a:r>
              <a:rPr lang="en" sz="1400" kern="0">
                <a:solidFill>
                  <a:srgbClr val="000000"/>
                </a:solidFill>
                <a:latin typeface="Roboto"/>
                <a:ea typeface="Roboto"/>
                <a:cs typeface="Roboto"/>
                <a:sym typeface="Roboto"/>
              </a:rPr>
              <a:t>Reinvent our value chain</a:t>
            </a:r>
            <a:endParaRPr sz="1400" i="1" kern="0">
              <a:solidFill>
                <a:srgbClr val="000000"/>
              </a:solidFill>
              <a:latin typeface="Roboto"/>
              <a:ea typeface="Roboto"/>
              <a:cs typeface="Roboto"/>
              <a:sym typeface="Roboto"/>
            </a:endParaRPr>
          </a:p>
          <a:p>
            <a:pPr>
              <a:lnSpc>
                <a:spcPct val="150000"/>
              </a:lnSpc>
              <a:buClr>
                <a:srgbClr val="000000"/>
              </a:buClr>
              <a:buSzPts val="1100"/>
            </a:pPr>
            <a:endParaRPr sz="1400" kern="0">
              <a:solidFill>
                <a:srgbClr val="000000"/>
              </a:solidFill>
              <a:latin typeface="Roboto"/>
              <a:ea typeface="Roboto"/>
              <a:cs typeface="Roboto"/>
              <a:sym typeface="Roboto"/>
            </a:endParaRPr>
          </a:p>
          <a:p>
            <a:pPr>
              <a:lnSpc>
                <a:spcPct val="115000"/>
              </a:lnSpc>
              <a:buClr>
                <a:srgbClr val="000000"/>
              </a:buClr>
            </a:pPr>
            <a:endParaRPr sz="1100" kern="0">
              <a:solidFill>
                <a:srgbClr val="0000FF"/>
              </a:solidFill>
              <a:latin typeface="Yanone Kaffeesatz"/>
              <a:ea typeface="Yanone Kaffeesatz"/>
              <a:cs typeface="Yanone Kaffeesatz"/>
              <a:sym typeface="Yanone Kaffeesatz"/>
            </a:endParaRPr>
          </a:p>
          <a:p>
            <a:pPr>
              <a:lnSpc>
                <a:spcPct val="125000"/>
              </a:lnSpc>
              <a:buClr>
                <a:srgbClr val="000000"/>
              </a:buClr>
            </a:pPr>
            <a:endParaRPr sz="1100" kern="0">
              <a:solidFill>
                <a:srgbClr val="000000"/>
              </a:solidFill>
              <a:latin typeface="Yanone Kaffeesatz"/>
              <a:ea typeface="Yanone Kaffeesatz"/>
              <a:cs typeface="Yanone Kaffeesatz"/>
              <a:sym typeface="Yanone Kaffeesatz"/>
            </a:endParaRPr>
          </a:p>
        </p:txBody>
      </p:sp>
      <p:sp>
        <p:nvSpPr>
          <p:cNvPr id="1531" name="Google Shape;1531;p167"/>
          <p:cNvSpPr txBox="1"/>
          <p:nvPr/>
        </p:nvSpPr>
        <p:spPr>
          <a:xfrm>
            <a:off x="5308050" y="2886220"/>
            <a:ext cx="1728300" cy="358200"/>
          </a:xfrm>
          <a:prstGeom prst="rect">
            <a:avLst/>
          </a:prstGeom>
          <a:noFill/>
          <a:ln>
            <a:noFill/>
          </a:ln>
        </p:spPr>
        <p:txBody>
          <a:bodyPr spcFirstLastPara="1" wrap="square" lIns="91425" tIns="91425" rIns="91425" bIns="91425" anchor="ctr" anchorCtr="0">
            <a:noAutofit/>
          </a:bodyPr>
          <a:lstStyle/>
          <a:p>
            <a:pPr>
              <a:buClr>
                <a:srgbClr val="000000"/>
              </a:buClr>
            </a:pPr>
            <a:r>
              <a:rPr lang="en" sz="2000" u="sng" kern="0">
                <a:solidFill>
                  <a:srgbClr val="000000"/>
                </a:solidFill>
                <a:latin typeface="Yanone Kaffeesatz"/>
                <a:ea typeface="Yanone Kaffeesatz"/>
                <a:cs typeface="Yanone Kaffeesatz"/>
                <a:sym typeface="Yanone Kaffeesatz"/>
              </a:rPr>
              <a:t>Global  Imperatives</a:t>
            </a:r>
            <a:endParaRPr sz="2000" kern="0">
              <a:solidFill>
                <a:srgbClr val="000000"/>
              </a:solidFill>
              <a:latin typeface="Yanone Kaffeesatz"/>
              <a:ea typeface="Yanone Kaffeesatz"/>
              <a:cs typeface="Yanone Kaffeesatz"/>
              <a:sym typeface="Yanone Kaffeesatz"/>
            </a:endParaRPr>
          </a:p>
        </p:txBody>
      </p:sp>
      <p:sp>
        <p:nvSpPr>
          <p:cNvPr id="1532" name="Google Shape;1532;p167"/>
          <p:cNvSpPr txBox="1"/>
          <p:nvPr/>
        </p:nvSpPr>
        <p:spPr>
          <a:xfrm>
            <a:off x="7157175" y="2043730"/>
            <a:ext cx="1728300" cy="4809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000" kern="0">
                <a:solidFill>
                  <a:srgbClr val="000000"/>
                </a:solidFill>
                <a:latin typeface="Roboto"/>
                <a:ea typeface="Roboto"/>
                <a:cs typeface="Roboto"/>
                <a:sym typeface="Roboto"/>
              </a:rPr>
              <a:t>Make Whirlpool the </a:t>
            </a:r>
            <a:r>
              <a:rPr lang="en" sz="1000" b="1" kern="0">
                <a:solidFill>
                  <a:srgbClr val="000000"/>
                </a:solidFill>
                <a:latin typeface="Roboto"/>
                <a:ea typeface="Roboto"/>
                <a:cs typeface="Roboto"/>
                <a:sym typeface="Roboto"/>
              </a:rPr>
              <a:t>preferred choice</a:t>
            </a:r>
            <a:r>
              <a:rPr lang="en" sz="1000" kern="0">
                <a:solidFill>
                  <a:srgbClr val="000000"/>
                </a:solidFill>
                <a:latin typeface="Roboto"/>
                <a:ea typeface="Roboto"/>
                <a:cs typeface="Roboto"/>
                <a:sym typeface="Roboto"/>
              </a:rPr>
              <a:t> for trade customers to buy, sell and recommend our brands.</a:t>
            </a:r>
            <a:endParaRPr sz="1000" kern="0">
              <a:solidFill>
                <a:srgbClr val="000000"/>
              </a:solidFill>
              <a:latin typeface="Roboto"/>
              <a:ea typeface="Roboto"/>
              <a:cs typeface="Roboto"/>
              <a:sym typeface="Roboto"/>
            </a:endParaRPr>
          </a:p>
        </p:txBody>
      </p:sp>
      <p:sp>
        <p:nvSpPr>
          <p:cNvPr id="1533" name="Google Shape;1533;p167"/>
          <p:cNvSpPr txBox="1"/>
          <p:nvPr/>
        </p:nvSpPr>
        <p:spPr>
          <a:xfrm>
            <a:off x="8829350" y="2039555"/>
            <a:ext cx="1728300" cy="4809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000" b="1" kern="0">
                <a:solidFill>
                  <a:srgbClr val="000000"/>
                </a:solidFill>
                <a:latin typeface="Roboto"/>
                <a:ea typeface="Roboto"/>
                <a:cs typeface="Roboto"/>
                <a:sym typeface="Roboto"/>
              </a:rPr>
              <a:t>Do what we say we’re going to do.</a:t>
            </a:r>
            <a:r>
              <a:rPr lang="en" sz="1000" kern="0">
                <a:solidFill>
                  <a:srgbClr val="000000"/>
                </a:solidFill>
                <a:latin typeface="Roboto"/>
                <a:ea typeface="Roboto"/>
                <a:cs typeface="Roboto"/>
                <a:sym typeface="Roboto"/>
              </a:rPr>
              <a:t> For all our stakeholders.</a:t>
            </a:r>
            <a:endParaRPr sz="1000" kern="0">
              <a:solidFill>
                <a:srgbClr val="000000"/>
              </a:solidFill>
              <a:latin typeface="Roboto"/>
              <a:ea typeface="Roboto"/>
              <a:cs typeface="Roboto"/>
              <a:sym typeface="Roboto"/>
            </a:endParaRPr>
          </a:p>
        </p:txBody>
      </p:sp>
      <p:sp>
        <p:nvSpPr>
          <p:cNvPr id="1534" name="Google Shape;1534;p167"/>
          <p:cNvSpPr txBox="1"/>
          <p:nvPr/>
        </p:nvSpPr>
        <p:spPr>
          <a:xfrm>
            <a:off x="5445125" y="2034105"/>
            <a:ext cx="1618500" cy="4809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000" kern="0">
                <a:solidFill>
                  <a:srgbClr val="000000"/>
                </a:solidFill>
                <a:latin typeface="Roboto"/>
                <a:ea typeface="Roboto"/>
                <a:cs typeface="Roboto"/>
                <a:sym typeface="Roboto"/>
              </a:rPr>
              <a:t>Instill a </a:t>
            </a:r>
            <a:r>
              <a:rPr lang="en" sz="1000" b="1" kern="0">
                <a:solidFill>
                  <a:srgbClr val="000000"/>
                </a:solidFill>
                <a:latin typeface="Roboto"/>
                <a:ea typeface="Roboto"/>
                <a:cs typeface="Roboto"/>
                <a:sym typeface="Roboto"/>
              </a:rPr>
              <a:t>deep passion for our consumers</a:t>
            </a:r>
            <a:r>
              <a:rPr lang="en" sz="1000" kern="0">
                <a:solidFill>
                  <a:srgbClr val="000000"/>
                </a:solidFill>
                <a:latin typeface="Roboto"/>
                <a:ea typeface="Roboto"/>
                <a:cs typeface="Roboto"/>
                <a:sym typeface="Roboto"/>
              </a:rPr>
              <a:t> that drives the right decisions and actions every day.</a:t>
            </a:r>
            <a:endParaRPr sz="1000" kern="0">
              <a:solidFill>
                <a:srgbClr val="000000"/>
              </a:solidFill>
              <a:latin typeface="Roboto"/>
              <a:ea typeface="Roboto"/>
              <a:cs typeface="Roboto"/>
              <a:sym typeface="Roboto"/>
            </a:endParaRPr>
          </a:p>
        </p:txBody>
      </p:sp>
      <p:sp>
        <p:nvSpPr>
          <p:cNvPr id="1535" name="Google Shape;1535;p167"/>
          <p:cNvSpPr txBox="1"/>
          <p:nvPr/>
        </p:nvSpPr>
        <p:spPr>
          <a:xfrm>
            <a:off x="1741069" y="1786613"/>
            <a:ext cx="3123300" cy="358200"/>
          </a:xfrm>
          <a:prstGeom prst="rect">
            <a:avLst/>
          </a:prstGeom>
          <a:noFill/>
          <a:ln>
            <a:noFill/>
          </a:ln>
        </p:spPr>
        <p:txBody>
          <a:bodyPr spcFirstLastPara="1" wrap="square" lIns="91425" tIns="91425" rIns="91425" bIns="91425" anchor="ctr" anchorCtr="0">
            <a:noAutofit/>
          </a:bodyPr>
          <a:lstStyle/>
          <a:p>
            <a:pPr>
              <a:buClr>
                <a:srgbClr val="000000"/>
              </a:buClr>
            </a:pPr>
            <a:r>
              <a:rPr lang="en" sz="2000" kern="0">
                <a:solidFill>
                  <a:srgbClr val="1C4587"/>
                </a:solidFill>
                <a:latin typeface="Yanone Kaffeesatz"/>
                <a:ea typeface="Yanone Kaffeesatz"/>
                <a:cs typeface="Yanone Kaffeesatz"/>
                <a:sym typeface="Yanone Kaffeesatz"/>
              </a:rPr>
              <a:t>Vision</a:t>
            </a:r>
            <a:endParaRPr sz="2000" kern="0">
              <a:solidFill>
                <a:srgbClr val="1C4587"/>
              </a:solidFill>
              <a:latin typeface="Yanone Kaffeesatz"/>
              <a:ea typeface="Yanone Kaffeesatz"/>
              <a:cs typeface="Yanone Kaffeesatz"/>
              <a:sym typeface="Yanone Kaffeesatz"/>
            </a:endParaRPr>
          </a:p>
          <a:p>
            <a:pPr>
              <a:buClr>
                <a:srgbClr val="000000"/>
              </a:buClr>
            </a:pPr>
            <a:r>
              <a:rPr lang="en" sz="1100" kern="0">
                <a:solidFill>
                  <a:srgbClr val="000000"/>
                </a:solidFill>
                <a:latin typeface="Roboto"/>
                <a:ea typeface="Roboto"/>
                <a:cs typeface="Roboto"/>
                <a:sym typeface="Roboto"/>
              </a:rPr>
              <a:t>The Best Branded Consumer Products...in Every Home Around the World </a:t>
            </a:r>
            <a:endParaRPr sz="1100" kern="0">
              <a:solidFill>
                <a:srgbClr val="000000"/>
              </a:solidFill>
              <a:latin typeface="Roboto"/>
              <a:ea typeface="Roboto"/>
              <a:cs typeface="Roboto"/>
              <a:sym typeface="Roboto"/>
            </a:endParaRPr>
          </a:p>
        </p:txBody>
      </p:sp>
      <p:sp>
        <p:nvSpPr>
          <p:cNvPr id="1536" name="Google Shape;1536;p167"/>
          <p:cNvSpPr txBox="1"/>
          <p:nvPr/>
        </p:nvSpPr>
        <p:spPr>
          <a:xfrm>
            <a:off x="1741069" y="2548613"/>
            <a:ext cx="3123300" cy="358200"/>
          </a:xfrm>
          <a:prstGeom prst="rect">
            <a:avLst/>
          </a:prstGeom>
          <a:noFill/>
          <a:ln>
            <a:noFill/>
          </a:ln>
        </p:spPr>
        <p:txBody>
          <a:bodyPr spcFirstLastPara="1" wrap="square" lIns="91425" tIns="91425" rIns="91425" bIns="91425" anchor="ctr" anchorCtr="0">
            <a:noAutofit/>
          </a:bodyPr>
          <a:lstStyle/>
          <a:p>
            <a:pPr>
              <a:buClr>
                <a:srgbClr val="000000"/>
              </a:buClr>
            </a:pPr>
            <a:r>
              <a:rPr lang="en" sz="2000" kern="0">
                <a:solidFill>
                  <a:srgbClr val="8BAB42"/>
                </a:solidFill>
                <a:latin typeface="Yanone Kaffeesatz"/>
                <a:ea typeface="Yanone Kaffeesatz"/>
                <a:cs typeface="Yanone Kaffeesatz"/>
                <a:sym typeface="Yanone Kaffeesatz"/>
              </a:rPr>
              <a:t>Mission</a:t>
            </a:r>
            <a:endParaRPr sz="2000" kern="0">
              <a:solidFill>
                <a:srgbClr val="8BAB42"/>
              </a:solidFill>
              <a:latin typeface="Yanone Kaffeesatz"/>
              <a:ea typeface="Yanone Kaffeesatz"/>
              <a:cs typeface="Yanone Kaffeesatz"/>
              <a:sym typeface="Yanone Kaffeesatz"/>
            </a:endParaRPr>
          </a:p>
          <a:p>
            <a:pPr>
              <a:buClr>
                <a:srgbClr val="000000"/>
              </a:buClr>
            </a:pPr>
            <a:r>
              <a:rPr lang="en" sz="1100" kern="0">
                <a:solidFill>
                  <a:srgbClr val="000000"/>
                </a:solidFill>
                <a:latin typeface="Roboto"/>
                <a:ea typeface="Roboto"/>
                <a:cs typeface="Roboto"/>
                <a:sym typeface="Roboto"/>
              </a:rPr>
              <a:t>Create Demand and Earn Trust </a:t>
            </a:r>
            <a:br>
              <a:rPr lang="en" sz="1100" kern="0">
                <a:solidFill>
                  <a:srgbClr val="000000"/>
                </a:solidFill>
                <a:latin typeface="Roboto"/>
                <a:ea typeface="Roboto"/>
                <a:cs typeface="Roboto"/>
                <a:sym typeface="Roboto"/>
              </a:rPr>
            </a:br>
            <a:r>
              <a:rPr lang="en" sz="1100" kern="0">
                <a:solidFill>
                  <a:srgbClr val="000000"/>
                </a:solidFill>
                <a:latin typeface="Roboto"/>
                <a:ea typeface="Roboto"/>
                <a:cs typeface="Roboto"/>
                <a:sym typeface="Roboto"/>
              </a:rPr>
              <a:t>Every Day</a:t>
            </a:r>
            <a:endParaRPr sz="1100" kern="0">
              <a:solidFill>
                <a:srgbClr val="000000"/>
              </a:solidFill>
              <a:latin typeface="Roboto"/>
              <a:ea typeface="Roboto"/>
              <a:cs typeface="Roboto"/>
              <a:sym typeface="Roboto"/>
            </a:endParaRPr>
          </a:p>
        </p:txBody>
      </p:sp>
      <p:sp>
        <p:nvSpPr>
          <p:cNvPr id="1537" name="Google Shape;1537;p167"/>
          <p:cNvSpPr txBox="1"/>
          <p:nvPr/>
        </p:nvSpPr>
        <p:spPr>
          <a:xfrm>
            <a:off x="1741069" y="3303251"/>
            <a:ext cx="3123300" cy="358200"/>
          </a:xfrm>
          <a:prstGeom prst="rect">
            <a:avLst/>
          </a:prstGeom>
          <a:noFill/>
          <a:ln>
            <a:noFill/>
          </a:ln>
        </p:spPr>
        <p:txBody>
          <a:bodyPr spcFirstLastPara="1" wrap="square" lIns="91425" tIns="91425" rIns="91425" bIns="91425" anchor="ctr" anchorCtr="0">
            <a:noAutofit/>
          </a:bodyPr>
          <a:lstStyle/>
          <a:p>
            <a:pPr>
              <a:buClr>
                <a:srgbClr val="000000"/>
              </a:buClr>
            </a:pPr>
            <a:r>
              <a:rPr lang="en" sz="2000" kern="0">
                <a:solidFill>
                  <a:srgbClr val="963334"/>
                </a:solidFill>
                <a:latin typeface="Yanone Kaffeesatz"/>
                <a:ea typeface="Yanone Kaffeesatz"/>
                <a:cs typeface="Yanone Kaffeesatz"/>
                <a:sym typeface="Yanone Kaffeesatz"/>
              </a:rPr>
              <a:t>Strategy</a:t>
            </a:r>
            <a:endParaRPr sz="2000" kern="0">
              <a:solidFill>
                <a:srgbClr val="963334"/>
              </a:solidFill>
              <a:latin typeface="Yanone Kaffeesatz"/>
              <a:ea typeface="Yanone Kaffeesatz"/>
              <a:cs typeface="Yanone Kaffeesatz"/>
              <a:sym typeface="Yanone Kaffeesatz"/>
            </a:endParaRPr>
          </a:p>
          <a:p>
            <a:pPr>
              <a:buClr>
                <a:srgbClr val="000000"/>
              </a:buClr>
            </a:pPr>
            <a:endParaRPr sz="1000" kern="0">
              <a:solidFill>
                <a:srgbClr val="000000"/>
              </a:solidFill>
              <a:latin typeface="Roboto"/>
              <a:ea typeface="Roboto"/>
              <a:cs typeface="Roboto"/>
              <a:sym typeface="Roboto"/>
            </a:endParaRPr>
          </a:p>
        </p:txBody>
      </p:sp>
      <p:sp>
        <p:nvSpPr>
          <p:cNvPr id="1538" name="Google Shape;1538;p167"/>
          <p:cNvSpPr txBox="1"/>
          <p:nvPr/>
        </p:nvSpPr>
        <p:spPr>
          <a:xfrm>
            <a:off x="1741069" y="4829854"/>
            <a:ext cx="3000000" cy="358200"/>
          </a:xfrm>
          <a:prstGeom prst="rect">
            <a:avLst/>
          </a:prstGeom>
          <a:noFill/>
          <a:ln>
            <a:noFill/>
          </a:ln>
        </p:spPr>
        <p:txBody>
          <a:bodyPr spcFirstLastPara="1" wrap="square" lIns="91425" tIns="91425" rIns="91425" bIns="91425" anchor="ctr" anchorCtr="0">
            <a:noAutofit/>
          </a:bodyPr>
          <a:lstStyle/>
          <a:p>
            <a:pPr>
              <a:buClr>
                <a:srgbClr val="000000"/>
              </a:buClr>
            </a:pPr>
            <a:r>
              <a:rPr lang="en" sz="2000" kern="0">
                <a:solidFill>
                  <a:srgbClr val="963334"/>
                </a:solidFill>
                <a:latin typeface="Yanone Kaffeesatz"/>
                <a:ea typeface="Yanone Kaffeesatz"/>
                <a:cs typeface="Yanone Kaffeesatz"/>
                <a:sym typeface="Yanone Kaffeesatz"/>
              </a:rPr>
              <a:t>Values</a:t>
            </a:r>
            <a:endParaRPr sz="2000" kern="0">
              <a:solidFill>
                <a:srgbClr val="963334"/>
              </a:solidFill>
              <a:latin typeface="Yanone Kaffeesatz"/>
              <a:ea typeface="Yanone Kaffeesatz"/>
              <a:cs typeface="Yanone Kaffeesatz"/>
              <a:sym typeface="Yanone Kaffeesatz"/>
            </a:endParaRPr>
          </a:p>
          <a:p>
            <a:pPr>
              <a:buClr>
                <a:srgbClr val="000000"/>
              </a:buClr>
            </a:pPr>
            <a:r>
              <a:rPr lang="en" sz="1100" kern="0">
                <a:solidFill>
                  <a:srgbClr val="000000"/>
                </a:solidFill>
                <a:latin typeface="Roboto"/>
                <a:ea typeface="Roboto"/>
                <a:cs typeface="Roboto"/>
                <a:sym typeface="Roboto"/>
              </a:rPr>
              <a:t>Respect   </a:t>
            </a:r>
            <a:r>
              <a:rPr lang="en" sz="1100" kern="0">
                <a:solidFill>
                  <a:srgbClr val="ECAA20"/>
                </a:solidFill>
                <a:latin typeface="Roboto"/>
                <a:ea typeface="Roboto"/>
                <a:cs typeface="Roboto"/>
                <a:sym typeface="Roboto"/>
              </a:rPr>
              <a:t>•</a:t>
            </a:r>
            <a:r>
              <a:rPr lang="en" sz="1100" kern="0">
                <a:solidFill>
                  <a:srgbClr val="000000"/>
                </a:solidFill>
                <a:latin typeface="Roboto"/>
                <a:ea typeface="Roboto"/>
                <a:cs typeface="Roboto"/>
                <a:sym typeface="Roboto"/>
              </a:rPr>
              <a:t>  Integrity   </a:t>
            </a:r>
            <a:r>
              <a:rPr lang="en" sz="1100" kern="0">
                <a:solidFill>
                  <a:srgbClr val="ECAA20"/>
                </a:solidFill>
                <a:latin typeface="Roboto"/>
                <a:ea typeface="Roboto"/>
                <a:cs typeface="Roboto"/>
                <a:sym typeface="Roboto"/>
              </a:rPr>
              <a:t>•</a:t>
            </a:r>
            <a:r>
              <a:rPr lang="en" sz="1100" kern="0">
                <a:solidFill>
                  <a:srgbClr val="000000"/>
                </a:solidFill>
                <a:latin typeface="Roboto"/>
                <a:ea typeface="Roboto"/>
                <a:cs typeface="Roboto"/>
                <a:sym typeface="Roboto"/>
              </a:rPr>
              <a:t>  Diversity &amp; Inclusion     </a:t>
            </a:r>
            <a:br>
              <a:rPr lang="en" sz="1100" kern="0">
                <a:solidFill>
                  <a:srgbClr val="000000"/>
                </a:solidFill>
                <a:latin typeface="Roboto"/>
                <a:ea typeface="Roboto"/>
                <a:cs typeface="Roboto"/>
                <a:sym typeface="Roboto"/>
              </a:rPr>
            </a:br>
            <a:r>
              <a:rPr lang="en" sz="1100" kern="0">
                <a:solidFill>
                  <a:srgbClr val="000000"/>
                </a:solidFill>
                <a:latin typeface="Roboto"/>
                <a:ea typeface="Roboto"/>
                <a:cs typeface="Roboto"/>
                <a:sym typeface="Roboto"/>
              </a:rPr>
              <a:t>Teamwork  </a:t>
            </a:r>
            <a:r>
              <a:rPr lang="en" sz="1100" kern="0">
                <a:solidFill>
                  <a:srgbClr val="ECAA20"/>
                </a:solidFill>
                <a:latin typeface="Roboto"/>
                <a:ea typeface="Roboto"/>
                <a:cs typeface="Roboto"/>
                <a:sym typeface="Roboto"/>
              </a:rPr>
              <a:t>•</a:t>
            </a:r>
            <a:r>
              <a:rPr lang="en" sz="1100" kern="0">
                <a:solidFill>
                  <a:srgbClr val="000000"/>
                </a:solidFill>
                <a:latin typeface="Roboto"/>
                <a:ea typeface="Roboto"/>
                <a:cs typeface="Roboto"/>
                <a:sym typeface="Roboto"/>
              </a:rPr>
              <a:t>   Spirit of Winning</a:t>
            </a:r>
            <a:r>
              <a:rPr lang="en" sz="1200" kern="0">
                <a:solidFill>
                  <a:srgbClr val="000000"/>
                </a:solidFill>
                <a:latin typeface="Roboto"/>
                <a:ea typeface="Roboto"/>
                <a:cs typeface="Roboto"/>
                <a:sym typeface="Roboto"/>
              </a:rPr>
              <a:t> </a:t>
            </a:r>
            <a:endParaRPr sz="1200" kern="0">
              <a:solidFill>
                <a:srgbClr val="000000"/>
              </a:solidFill>
              <a:latin typeface="Roboto"/>
              <a:ea typeface="Roboto"/>
              <a:cs typeface="Roboto"/>
              <a:sym typeface="Roboto"/>
            </a:endParaRPr>
          </a:p>
        </p:txBody>
      </p:sp>
      <p:sp>
        <p:nvSpPr>
          <p:cNvPr id="1539" name="Google Shape;1539;p167"/>
          <p:cNvSpPr txBox="1"/>
          <p:nvPr/>
        </p:nvSpPr>
        <p:spPr>
          <a:xfrm>
            <a:off x="1802019" y="3588463"/>
            <a:ext cx="988200" cy="3582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100" kern="0">
                <a:solidFill>
                  <a:srgbClr val="000000"/>
                </a:solidFill>
                <a:latin typeface="Roboto"/>
                <a:ea typeface="Roboto"/>
                <a:cs typeface="Roboto"/>
                <a:sym typeface="Roboto"/>
              </a:rPr>
              <a:t>Product Leadership</a:t>
            </a:r>
            <a:endParaRPr sz="1100" kern="0">
              <a:solidFill>
                <a:srgbClr val="000000"/>
              </a:solidFill>
              <a:latin typeface="Roboto"/>
              <a:ea typeface="Roboto"/>
              <a:cs typeface="Roboto"/>
              <a:sym typeface="Roboto"/>
            </a:endParaRPr>
          </a:p>
        </p:txBody>
      </p:sp>
      <p:sp>
        <p:nvSpPr>
          <p:cNvPr id="1540" name="Google Shape;1540;p167"/>
          <p:cNvSpPr txBox="1"/>
          <p:nvPr/>
        </p:nvSpPr>
        <p:spPr>
          <a:xfrm>
            <a:off x="2868819" y="3588463"/>
            <a:ext cx="988200" cy="3582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100" kern="0">
                <a:solidFill>
                  <a:srgbClr val="000000"/>
                </a:solidFill>
                <a:latin typeface="Roboto"/>
                <a:ea typeface="Roboto"/>
                <a:cs typeface="Roboto"/>
                <a:sym typeface="Roboto"/>
              </a:rPr>
              <a:t>Brand Leadership</a:t>
            </a:r>
            <a:endParaRPr sz="1100" kern="0">
              <a:solidFill>
                <a:srgbClr val="000000"/>
              </a:solidFill>
              <a:latin typeface="Roboto"/>
              <a:ea typeface="Roboto"/>
              <a:cs typeface="Roboto"/>
              <a:sym typeface="Roboto"/>
            </a:endParaRPr>
          </a:p>
        </p:txBody>
      </p:sp>
      <p:sp>
        <p:nvSpPr>
          <p:cNvPr id="1541" name="Google Shape;1541;p167"/>
          <p:cNvSpPr txBox="1"/>
          <p:nvPr/>
        </p:nvSpPr>
        <p:spPr>
          <a:xfrm>
            <a:off x="2868769" y="4062713"/>
            <a:ext cx="988200" cy="3582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100" kern="0">
                <a:solidFill>
                  <a:srgbClr val="000000"/>
                </a:solidFill>
                <a:latin typeface="Roboto"/>
                <a:ea typeface="Roboto"/>
                <a:cs typeface="Roboto"/>
                <a:sym typeface="Roboto"/>
              </a:rPr>
              <a:t>People Excellence</a:t>
            </a:r>
            <a:endParaRPr sz="1100" kern="0">
              <a:solidFill>
                <a:srgbClr val="000000"/>
              </a:solidFill>
              <a:latin typeface="Roboto"/>
              <a:ea typeface="Roboto"/>
              <a:cs typeface="Roboto"/>
              <a:sym typeface="Roboto"/>
            </a:endParaRPr>
          </a:p>
        </p:txBody>
      </p:sp>
      <p:sp>
        <p:nvSpPr>
          <p:cNvPr id="1542" name="Google Shape;1542;p167"/>
          <p:cNvSpPr txBox="1"/>
          <p:nvPr/>
        </p:nvSpPr>
        <p:spPr>
          <a:xfrm>
            <a:off x="1801969" y="4062713"/>
            <a:ext cx="988200" cy="3582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100" kern="0">
                <a:solidFill>
                  <a:srgbClr val="000000"/>
                </a:solidFill>
                <a:latin typeface="Roboto"/>
                <a:ea typeface="Roboto"/>
                <a:cs typeface="Roboto"/>
                <a:sym typeface="Roboto"/>
              </a:rPr>
              <a:t>Operating Excellence</a:t>
            </a:r>
            <a:endParaRPr sz="1100" kern="0">
              <a:solidFill>
                <a:srgbClr val="000000"/>
              </a:solidFill>
              <a:latin typeface="Roboto"/>
              <a:ea typeface="Roboto"/>
              <a:cs typeface="Roboto"/>
              <a:sym typeface="Roboto"/>
            </a:endParaRPr>
          </a:p>
        </p:txBody>
      </p:sp>
      <p:cxnSp>
        <p:nvCxnSpPr>
          <p:cNvPr id="1543" name="Google Shape;1543;p167"/>
          <p:cNvCxnSpPr/>
          <p:nvPr/>
        </p:nvCxnSpPr>
        <p:spPr>
          <a:xfrm>
            <a:off x="2838819" y="3661463"/>
            <a:ext cx="0" cy="868200"/>
          </a:xfrm>
          <a:prstGeom prst="straightConnector1">
            <a:avLst/>
          </a:prstGeom>
          <a:noFill/>
          <a:ln w="9525" cap="flat" cmpd="sng">
            <a:solidFill>
              <a:schemeClr val="dk2"/>
            </a:solidFill>
            <a:prstDash val="solid"/>
            <a:round/>
            <a:headEnd type="none" w="med" len="med"/>
            <a:tailEnd type="none" w="med" len="med"/>
          </a:ln>
        </p:spPr>
      </p:cxnSp>
      <p:cxnSp>
        <p:nvCxnSpPr>
          <p:cNvPr id="1544" name="Google Shape;1544;p167"/>
          <p:cNvCxnSpPr/>
          <p:nvPr/>
        </p:nvCxnSpPr>
        <p:spPr>
          <a:xfrm>
            <a:off x="1930744" y="4091588"/>
            <a:ext cx="1830900" cy="0"/>
          </a:xfrm>
          <a:prstGeom prst="straightConnector1">
            <a:avLst/>
          </a:prstGeom>
          <a:noFill/>
          <a:ln w="9525" cap="flat" cmpd="sng">
            <a:solidFill>
              <a:schemeClr val="dk2"/>
            </a:solidFill>
            <a:prstDash val="solid"/>
            <a:round/>
            <a:headEnd type="none" w="med" len="med"/>
            <a:tailEnd type="none" w="med" len="med"/>
          </a:ln>
        </p:spPr>
      </p:cxnSp>
      <p:pic>
        <p:nvPicPr>
          <p:cNvPr id="1545" name="Google Shape;1545;p167" descr="Picture of &quot;Champion the Consumer&quot; push button."/>
          <p:cNvPicPr preferRelativeResize="0"/>
          <p:nvPr/>
        </p:nvPicPr>
        <p:blipFill>
          <a:blip r:embed="rId4">
            <a:alphaModFix/>
          </a:blip>
          <a:stretch>
            <a:fillRect/>
          </a:stretch>
        </p:blipFill>
        <p:spPr>
          <a:xfrm>
            <a:off x="5852202" y="1532758"/>
            <a:ext cx="744650" cy="620556"/>
          </a:xfrm>
          <a:prstGeom prst="rect">
            <a:avLst/>
          </a:prstGeom>
          <a:noFill/>
          <a:ln>
            <a:noFill/>
          </a:ln>
        </p:spPr>
      </p:pic>
      <p:pic>
        <p:nvPicPr>
          <p:cNvPr id="1546" name="Google Shape;1546;p167" descr="Picture of &quot;Win through the customer&quot; push button."/>
          <p:cNvPicPr preferRelativeResize="0"/>
          <p:nvPr/>
        </p:nvPicPr>
        <p:blipFill>
          <a:blip r:embed="rId5">
            <a:alphaModFix/>
          </a:blip>
          <a:stretch>
            <a:fillRect/>
          </a:stretch>
        </p:blipFill>
        <p:spPr>
          <a:xfrm>
            <a:off x="7656422" y="1532765"/>
            <a:ext cx="744643" cy="620550"/>
          </a:xfrm>
          <a:prstGeom prst="rect">
            <a:avLst/>
          </a:prstGeom>
          <a:noFill/>
          <a:ln>
            <a:noFill/>
          </a:ln>
        </p:spPr>
      </p:pic>
      <p:pic>
        <p:nvPicPr>
          <p:cNvPr id="1547" name="Google Shape;1547;p167" descr="Picture of &quot;Deliver the Promise&quot; push button."/>
          <p:cNvPicPr preferRelativeResize="0"/>
          <p:nvPr/>
        </p:nvPicPr>
        <p:blipFill>
          <a:blip r:embed="rId6">
            <a:alphaModFix/>
          </a:blip>
          <a:stretch>
            <a:fillRect/>
          </a:stretch>
        </p:blipFill>
        <p:spPr>
          <a:xfrm>
            <a:off x="9343444" y="1532758"/>
            <a:ext cx="744650" cy="620556"/>
          </a:xfrm>
          <a:prstGeom prst="rect">
            <a:avLst/>
          </a:prstGeom>
          <a:noFill/>
          <a:ln>
            <a:noFill/>
          </a:ln>
        </p:spPr>
      </p:pic>
      <p:sp>
        <p:nvSpPr>
          <p:cNvPr id="1548" name="Google Shape;1548;p167"/>
          <p:cNvSpPr/>
          <p:nvPr/>
        </p:nvSpPr>
        <p:spPr>
          <a:xfrm>
            <a:off x="4559544" y="1672038"/>
            <a:ext cx="645000" cy="3811500"/>
          </a:xfrm>
          <a:prstGeom prst="righ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49" name="Google Shape;1549;p167"/>
          <p:cNvSpPr/>
          <p:nvPr/>
        </p:nvSpPr>
        <p:spPr>
          <a:xfrm>
            <a:off x="1866525" y="4057875"/>
            <a:ext cx="853200" cy="576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0" name="Google Shape;1550;p167"/>
          <p:cNvSpPr/>
          <p:nvPr/>
        </p:nvSpPr>
        <p:spPr>
          <a:xfrm>
            <a:off x="6380350" y="4588900"/>
            <a:ext cx="1959300" cy="480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1" name="Google Shape;1551;p167"/>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552" name="Google Shape;1552;p167"/>
          <p:cNvSpPr txBox="1"/>
          <p:nvPr/>
        </p:nvSpPr>
        <p:spPr>
          <a:xfrm>
            <a:off x="5919050" y="4588900"/>
            <a:ext cx="2910300" cy="322500"/>
          </a:xfrm>
          <a:prstGeom prst="rect">
            <a:avLst/>
          </a:prstGeom>
          <a:noFill/>
          <a:ln>
            <a:noFill/>
          </a:ln>
        </p:spPr>
        <p:txBody>
          <a:bodyPr spcFirstLastPara="1" wrap="square" lIns="91425" tIns="91425" rIns="91425" bIns="91425" anchor="t" anchorCtr="0">
            <a:noAutofit/>
          </a:bodyPr>
          <a:lstStyle/>
          <a:p>
            <a:pPr algn="ctr">
              <a:lnSpc>
                <a:spcPct val="150000"/>
              </a:lnSpc>
              <a:buClr>
                <a:srgbClr val="000000"/>
              </a:buClr>
            </a:pPr>
            <a:r>
              <a:rPr lang="en" sz="1400" i="1" kern="0">
                <a:solidFill>
                  <a:srgbClr val="000000"/>
                </a:solidFill>
                <a:latin typeface="Roboto"/>
                <a:ea typeface="Roboto"/>
                <a:cs typeface="Roboto"/>
                <a:sym typeface="Roboto"/>
              </a:rPr>
              <a:t>Manufacturing 2020</a:t>
            </a:r>
            <a:endParaRPr sz="1400" kern="0">
              <a:solidFill>
                <a:srgbClr val="000000"/>
              </a:solidFill>
              <a:latin typeface="Arial"/>
              <a:cs typeface="Arial"/>
              <a:sym typeface="Arial"/>
            </a:endParaRPr>
          </a:p>
        </p:txBody>
      </p:sp>
      <p:sp>
        <p:nvSpPr>
          <p:cNvPr id="1553" name="Google Shape;1553;p167"/>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666666"/>
                </a:solidFill>
                <a:latin typeface="Roboto"/>
                <a:ea typeface="Roboto"/>
                <a:cs typeface="Roboto"/>
                <a:sym typeface="Roboto"/>
              </a:rPr>
              <a:pPr>
                <a:buClr>
                  <a:srgbClr val="000000"/>
                </a:buClr>
              </a:pPr>
              <a:t>12</a:t>
            </a:fld>
            <a:endParaRPr kern="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3978322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168"/>
          <p:cNvSpPr txBox="1">
            <a:spLocks noGrp="1"/>
          </p:cNvSpPr>
          <p:nvPr>
            <p:ph type="title"/>
          </p:nvPr>
        </p:nvSpPr>
        <p:spPr>
          <a:xfrm>
            <a:off x="1684850" y="1031775"/>
            <a:ext cx="7518900" cy="361200"/>
          </a:xfrm>
          <a:prstGeom prst="rect">
            <a:avLst/>
          </a:prstGeom>
        </p:spPr>
        <p:txBody>
          <a:bodyPr spcFirstLastPara="1" wrap="square" lIns="91425" tIns="91425" rIns="91425" bIns="91425" anchor="ctr" anchorCtr="0">
            <a:noAutofit/>
          </a:bodyPr>
          <a:lstStyle/>
          <a:p>
            <a:r>
              <a:rPr lang="en" dirty="0"/>
              <a:t>MANUFACTURING 2020 STRATEGY </a:t>
            </a:r>
            <a:endParaRPr dirty="0"/>
          </a:p>
        </p:txBody>
      </p:sp>
      <p:pic>
        <p:nvPicPr>
          <p:cNvPr id="1559" name="Google Shape;1559;p168" descr="Diagram of the Manufacturing 2020 strategy:&#10;on the bottom &quot;Common organization structre for regions and plants&quot;&#10;next&quot;Industry 4.0 to drive sagety, productivity and quality&quot;&#10;on top of that &quot;Golbal Whirlpool Production System (WPS)&quot;&#10;nest we have three goals &quot;Globally aligned core (make) vs. non-core (buy), Product/ Process Integration to Whirlpool Product Development, Flexible network - enabling SC efficiency and effectiveness&quot;. this leads to &quot;Best in class Safety, Quality, Delivery, &amp; cost.&quot;&#10;&quot;Whirlpool coporation is the benchmark for global manufacturing excellence, delivering best in class manufactured products at competitive cost and creating a sustainable advantage for our company.&quot;"/>
          <p:cNvPicPr preferRelativeResize="0"/>
          <p:nvPr/>
        </p:nvPicPr>
        <p:blipFill>
          <a:blip r:embed="rId3">
            <a:alphaModFix/>
          </a:blip>
          <a:stretch>
            <a:fillRect/>
          </a:stretch>
        </p:blipFill>
        <p:spPr>
          <a:xfrm>
            <a:off x="1676400" y="1547452"/>
            <a:ext cx="8839202" cy="3993671"/>
          </a:xfrm>
          <a:prstGeom prst="rect">
            <a:avLst/>
          </a:prstGeom>
          <a:noFill/>
          <a:ln>
            <a:noFill/>
          </a:ln>
        </p:spPr>
      </p:pic>
      <p:sp>
        <p:nvSpPr>
          <p:cNvPr id="1560" name="Google Shape;1560;p168"/>
          <p:cNvSpPr/>
          <p:nvPr/>
        </p:nvSpPr>
        <p:spPr>
          <a:xfrm>
            <a:off x="1728425" y="3983500"/>
            <a:ext cx="6507000" cy="449400"/>
          </a:xfrm>
          <a:prstGeom prst="roundRect">
            <a:avLst>
              <a:gd name="adj" fmla="val 16667"/>
            </a:avLst>
          </a:prstGeom>
          <a:noFill/>
          <a:ln w="38100" cap="flat" cmpd="sng">
            <a:solidFill>
              <a:srgbClr val="012F60"/>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61" name="Google Shape;1561;p168"/>
          <p:cNvSpPr/>
          <p:nvPr/>
        </p:nvSpPr>
        <p:spPr>
          <a:xfrm>
            <a:off x="1728425" y="4480075"/>
            <a:ext cx="6507000" cy="449400"/>
          </a:xfrm>
          <a:prstGeom prst="roundRect">
            <a:avLst>
              <a:gd name="adj" fmla="val 16667"/>
            </a:avLst>
          </a:prstGeom>
          <a:noFill/>
          <a:ln w="38100" cap="flat" cmpd="sng">
            <a:solidFill>
              <a:srgbClr val="012F60"/>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62" name="Google Shape;1562;p168"/>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563" name="Google Shape;1563;p168"/>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666666"/>
                </a:solidFill>
                <a:latin typeface="Roboto"/>
                <a:ea typeface="Roboto"/>
                <a:cs typeface="Roboto"/>
                <a:sym typeface="Roboto"/>
              </a:rPr>
              <a:pPr>
                <a:buClr>
                  <a:srgbClr val="000000"/>
                </a:buClr>
              </a:pPr>
              <a:t>13</a:t>
            </a:fld>
            <a:endParaRPr kern="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60557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0"/>
                                        </p:tgtEl>
                                        <p:attrNameLst>
                                          <p:attrName>style.visibility</p:attrName>
                                        </p:attrNameLst>
                                      </p:cBhvr>
                                      <p:to>
                                        <p:strVal val="visible"/>
                                      </p:to>
                                    </p:set>
                                    <p:animEffect transition="in" filter="fade">
                                      <p:cBhvr>
                                        <p:cTn id="7" dur="1000"/>
                                        <p:tgtEl>
                                          <p:spTgt spid="1560"/>
                                        </p:tgtEl>
                                      </p:cBhvr>
                                    </p:animEffect>
                                  </p:childTnLst>
                                </p:cTn>
                              </p:par>
                              <p:par>
                                <p:cTn id="8" presetID="10" presetClass="entr" presetSubtype="0" fill="hold" nodeType="withEffect">
                                  <p:stCondLst>
                                    <p:cond delay="0"/>
                                  </p:stCondLst>
                                  <p:childTnLst>
                                    <p:set>
                                      <p:cBhvr>
                                        <p:cTn id="9" dur="1" fill="hold">
                                          <p:stCondLst>
                                            <p:cond delay="0"/>
                                          </p:stCondLst>
                                        </p:cTn>
                                        <p:tgtEl>
                                          <p:spTgt spid="1561"/>
                                        </p:tgtEl>
                                        <p:attrNameLst>
                                          <p:attrName>style.visibility</p:attrName>
                                        </p:attrNameLst>
                                      </p:cBhvr>
                                      <p:to>
                                        <p:strVal val="visible"/>
                                      </p:to>
                                    </p:set>
                                    <p:animEffect transition="in" filter="fade">
                                      <p:cBhvr>
                                        <p:cTn id="10" dur="1000"/>
                                        <p:tgtEl>
                                          <p:spTgt spid="1561"/>
                                        </p:tgtEl>
                                      </p:cBhvr>
                                    </p:animEffect>
                                  </p:childTnLst>
                                </p:cTn>
                              </p:par>
                              <p:par>
                                <p:cTn id="11" presetID="10" presetClass="entr" presetSubtype="0" fill="hold" nodeType="withEffect">
                                  <p:stCondLst>
                                    <p:cond delay="0"/>
                                  </p:stCondLst>
                                  <p:childTnLst>
                                    <p:set>
                                      <p:cBhvr>
                                        <p:cTn id="12" dur="1" fill="hold">
                                          <p:stCondLst>
                                            <p:cond delay="0"/>
                                          </p:stCondLst>
                                        </p:cTn>
                                        <p:tgtEl>
                                          <p:spTgt spid="1561"/>
                                        </p:tgtEl>
                                        <p:attrNameLst>
                                          <p:attrName>style.visibility</p:attrName>
                                        </p:attrNameLst>
                                      </p:cBhvr>
                                      <p:to>
                                        <p:strVal val="visible"/>
                                      </p:to>
                                    </p:set>
                                    <p:animEffect transition="in" filter="fade">
                                      <p:cBhvr>
                                        <p:cTn id="13" dur="1000"/>
                                        <p:tgtEl>
                                          <p:spTgt spid="1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4" name="Title 3"/>
          <p:cNvSpPr>
            <a:spLocks noGrp="1"/>
          </p:cNvSpPr>
          <p:nvPr>
            <p:ph type="title"/>
          </p:nvPr>
        </p:nvSpPr>
        <p:spPr>
          <a:xfrm>
            <a:off x="1684854" y="575288"/>
            <a:ext cx="7294200" cy="481600"/>
          </a:xfrm>
        </p:spPr>
        <p:txBody>
          <a:bodyPr/>
          <a:lstStyle/>
          <a:p>
            <a:r>
              <a:rPr lang="en-US" dirty="0"/>
              <a:t>GLOBAL WPS EVOLUTION IS UNDERWAY </a:t>
            </a:r>
            <a:br>
              <a:rPr lang="en-US" dirty="0"/>
            </a:br>
            <a:endParaRPr lang="en-US" dirty="0"/>
          </a:p>
        </p:txBody>
      </p:sp>
      <p:sp>
        <p:nvSpPr>
          <p:cNvPr id="1577" name="Google Shape;1577;p169"/>
          <p:cNvSpPr/>
          <p:nvPr/>
        </p:nvSpPr>
        <p:spPr>
          <a:xfrm>
            <a:off x="1834200" y="1585325"/>
            <a:ext cx="3552300" cy="846900"/>
          </a:xfrm>
          <a:prstGeom prst="rect">
            <a:avLst/>
          </a:prstGeom>
          <a:solidFill>
            <a:srgbClr val="FFFFFF"/>
          </a:solidFill>
          <a:ln>
            <a:noFill/>
          </a:ln>
          <a:effectLst>
            <a:outerShdw dist="25400" dir="5400000" sx="99000" sy="99000" algn="ctr" rotWithShape="0">
              <a:srgbClr val="002C5F"/>
            </a:outerShdw>
          </a:effectLst>
        </p:spPr>
        <p:txBody>
          <a:bodyPr spcFirstLastPara="1" wrap="square" lIns="91425" tIns="91425" rIns="91425" bIns="91425" anchor="b" anchorCtr="0">
            <a:noAutofit/>
          </a:bodyPr>
          <a:lstStyle/>
          <a:p>
            <a:pPr algn="ctr">
              <a:buClr>
                <a:srgbClr val="000000"/>
              </a:buClr>
            </a:pPr>
            <a:r>
              <a:rPr lang="en" sz="1600" b="1" kern="0" dirty="0">
                <a:solidFill>
                  <a:srgbClr val="000000"/>
                </a:solidFill>
                <a:latin typeface="Roboto"/>
                <a:ea typeface="Roboto"/>
                <a:cs typeface="Roboto"/>
                <a:sym typeface="Roboto"/>
              </a:rPr>
              <a:t>Implementing the World Class Manufacturing (WCM) methodology to drive the evolution of WPS</a:t>
            </a:r>
            <a:endParaRPr sz="1400" b="1" kern="0" dirty="0">
              <a:solidFill>
                <a:srgbClr val="000000"/>
              </a:solidFill>
              <a:latin typeface="Roboto"/>
              <a:ea typeface="Roboto"/>
              <a:cs typeface="Roboto"/>
              <a:sym typeface="Roboto"/>
            </a:endParaRPr>
          </a:p>
        </p:txBody>
      </p:sp>
      <p:pic>
        <p:nvPicPr>
          <p:cNvPr id="1570" name="Google Shape;1570;p169" descr="Let Us Carry the Upgrade Load"/>
          <p:cNvPicPr preferRelativeResize="0"/>
          <p:nvPr/>
        </p:nvPicPr>
        <p:blipFill rotWithShape="1">
          <a:blip r:embed="rId3">
            <a:alphaModFix/>
          </a:blip>
          <a:srcRect/>
          <a:stretch/>
        </p:blipFill>
        <p:spPr>
          <a:xfrm>
            <a:off x="2053975" y="2848600"/>
            <a:ext cx="2938200" cy="1601100"/>
          </a:xfrm>
          <a:prstGeom prst="rect">
            <a:avLst/>
          </a:prstGeom>
          <a:noFill/>
          <a:ln>
            <a:noFill/>
          </a:ln>
          <a:effectLst>
            <a:outerShdw blurRad="50800" dist="38100" dir="2700000" algn="tl" rotWithShape="0">
              <a:srgbClr val="000000">
                <a:alpha val="40000"/>
              </a:srgbClr>
            </a:outerShdw>
          </a:effectLst>
        </p:spPr>
      </p:pic>
      <p:pic>
        <p:nvPicPr>
          <p:cNvPr id="1576" name="Google Shape;1576;p169" descr="WPS evolution logo"/>
          <p:cNvPicPr preferRelativeResize="0"/>
          <p:nvPr/>
        </p:nvPicPr>
        <p:blipFill>
          <a:blip r:embed="rId4">
            <a:alphaModFix/>
          </a:blip>
          <a:stretch>
            <a:fillRect/>
          </a:stretch>
        </p:blipFill>
        <p:spPr>
          <a:xfrm>
            <a:off x="4077609" y="4001000"/>
            <a:ext cx="914446" cy="846900"/>
          </a:xfrm>
          <a:prstGeom prst="rect">
            <a:avLst/>
          </a:prstGeom>
          <a:noFill/>
          <a:ln>
            <a:noFill/>
          </a:ln>
        </p:spPr>
      </p:pic>
      <p:sp>
        <p:nvSpPr>
          <p:cNvPr id="1571" name="Google Shape;1571;p169"/>
          <p:cNvSpPr/>
          <p:nvPr/>
        </p:nvSpPr>
        <p:spPr>
          <a:xfrm rot="5400000">
            <a:off x="4674348" y="3689163"/>
            <a:ext cx="2115600" cy="207000"/>
          </a:xfrm>
          <a:prstGeom prst="triangle">
            <a:avLst>
              <a:gd name="adj" fmla="val 50000"/>
            </a:avLst>
          </a:prstGeom>
          <a:gradFill>
            <a:gsLst>
              <a:gs pos="0">
                <a:srgbClr val="979CAF"/>
              </a:gs>
              <a:gs pos="27000">
                <a:srgbClr val="979CAF"/>
              </a:gs>
              <a:gs pos="100000">
                <a:srgbClr val="FFFFFF"/>
              </a:gs>
            </a:gsLst>
            <a:lin ang="5400012" scaled="0"/>
          </a:gra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78" name="Google Shape;1578;p169"/>
          <p:cNvSpPr/>
          <p:nvPr/>
        </p:nvSpPr>
        <p:spPr>
          <a:xfrm>
            <a:off x="6249975" y="1589276"/>
            <a:ext cx="3889800" cy="846900"/>
          </a:xfrm>
          <a:prstGeom prst="rect">
            <a:avLst/>
          </a:prstGeom>
          <a:solidFill>
            <a:srgbClr val="FFFFFF"/>
          </a:solidFill>
          <a:ln>
            <a:noFill/>
          </a:ln>
          <a:effectLst>
            <a:outerShdw dist="25400" dir="5400000" sx="99000" sy="99000" algn="ctr" rotWithShape="0">
              <a:srgbClr val="002C5F"/>
            </a:outerShdw>
          </a:effectLst>
        </p:spPr>
        <p:txBody>
          <a:bodyPr spcFirstLastPara="1" wrap="square" lIns="91425" tIns="91425" rIns="91425" bIns="91425" anchor="b" anchorCtr="0">
            <a:noAutofit/>
          </a:bodyPr>
          <a:lstStyle/>
          <a:p>
            <a:pPr algn="ctr">
              <a:buClr>
                <a:srgbClr val="000000"/>
              </a:buClr>
            </a:pPr>
            <a:r>
              <a:rPr lang="en" sz="1600" b="1" kern="0" dirty="0">
                <a:solidFill>
                  <a:srgbClr val="000000"/>
                </a:solidFill>
                <a:latin typeface="Roboto"/>
                <a:ea typeface="Roboto"/>
                <a:cs typeface="Roboto"/>
                <a:sym typeface="Roboto"/>
              </a:rPr>
              <a:t>Translating the 10 technical and 10 managerial pillars into a standard global methodology for Whirlpool Corporation</a:t>
            </a:r>
            <a:endParaRPr sz="1400" b="1" kern="0" dirty="0">
              <a:solidFill>
                <a:srgbClr val="000000"/>
              </a:solidFill>
              <a:latin typeface="Roboto"/>
              <a:ea typeface="Roboto"/>
              <a:cs typeface="Roboto"/>
              <a:sym typeface="Roboto"/>
            </a:endParaRPr>
          </a:p>
        </p:txBody>
      </p:sp>
      <p:sp>
        <p:nvSpPr>
          <p:cNvPr id="1572" name="Google Shape;1572;p169"/>
          <p:cNvSpPr txBox="1"/>
          <p:nvPr/>
        </p:nvSpPr>
        <p:spPr>
          <a:xfrm>
            <a:off x="6847863" y="3187538"/>
            <a:ext cx="103500" cy="1057800"/>
          </a:xfrm>
          <a:prstGeom prst="rect">
            <a:avLst/>
          </a:prstGeom>
          <a:noFill/>
          <a:ln>
            <a:noFill/>
          </a:ln>
        </p:spPr>
        <p:txBody>
          <a:bodyPr spcFirstLastPara="1" wrap="square" lIns="91425" tIns="45700" rIns="91425" bIns="45700" anchor="ctr" anchorCtr="0">
            <a:noAutofit/>
          </a:bodyPr>
          <a:lstStyle/>
          <a:p>
            <a:pPr algn="ctr">
              <a:buClr>
                <a:srgbClr val="000000"/>
              </a:buClr>
            </a:pPr>
            <a:endParaRPr sz="1400" b="1" kern="0">
              <a:solidFill>
                <a:srgbClr val="000000"/>
              </a:solidFill>
              <a:latin typeface="Calibri"/>
              <a:ea typeface="Calibri"/>
              <a:cs typeface="Calibri"/>
              <a:sym typeface="Calibri"/>
            </a:endParaRPr>
          </a:p>
        </p:txBody>
      </p:sp>
      <p:grpSp>
        <p:nvGrpSpPr>
          <p:cNvPr id="1573" name="Google Shape;1573;p169" descr="Diagrm of the 10 technical and 10 Mnagerial pillars."/>
          <p:cNvGrpSpPr/>
          <p:nvPr/>
        </p:nvGrpSpPr>
        <p:grpSpPr>
          <a:xfrm>
            <a:off x="6230094" y="2574270"/>
            <a:ext cx="3889725" cy="2404225"/>
            <a:chOff x="4553692" y="1717018"/>
            <a:chExt cx="3889725" cy="2404225"/>
          </a:xfrm>
        </p:grpSpPr>
        <p:pic>
          <p:nvPicPr>
            <p:cNvPr id="1574" name="Google Shape;1574;p169" descr="Diagrm of the 10 technical and 10 Mnagerial pillars."/>
            <p:cNvPicPr preferRelativeResize="0"/>
            <p:nvPr/>
          </p:nvPicPr>
          <p:blipFill>
            <a:blip r:embed="rId5">
              <a:alphaModFix/>
            </a:blip>
            <a:stretch>
              <a:fillRect/>
            </a:stretch>
          </p:blipFill>
          <p:spPr>
            <a:xfrm>
              <a:off x="4553692" y="1717018"/>
              <a:ext cx="3889725" cy="2404225"/>
            </a:xfrm>
            <a:prstGeom prst="rect">
              <a:avLst/>
            </a:prstGeom>
            <a:noFill/>
            <a:ln>
              <a:noFill/>
            </a:ln>
          </p:spPr>
        </p:pic>
        <p:sp>
          <p:nvSpPr>
            <p:cNvPr id="1575" name="Google Shape;1575;p169"/>
            <p:cNvSpPr/>
            <p:nvPr/>
          </p:nvSpPr>
          <p:spPr>
            <a:xfrm>
              <a:off x="6304774" y="1830319"/>
              <a:ext cx="387600" cy="233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579" name="Google Shape;1579;p169"/>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568" name="Google Shape;1568;p169"/>
          <p:cNvSpPr txBox="1">
            <a:spLocks noGrp="1"/>
          </p:cNvSpPr>
          <p:nvPr>
            <p:ph type="subTitle" idx="1"/>
          </p:nvPr>
        </p:nvSpPr>
        <p:spPr/>
        <p:txBody>
          <a:bodyPr/>
          <a:lstStyle/>
          <a:p>
            <a:r>
              <a:rPr lang="en-US" smtClean="0"/>
              <a:t>GLOBAL WPS EVOLUTION USING WCM METHODOLOGY</a:t>
            </a:r>
            <a:endParaRPr lang="en-US"/>
          </a:p>
        </p:txBody>
      </p:sp>
      <p:sp>
        <p:nvSpPr>
          <p:cNvPr id="1580" name="Google Shape;1580;p169"/>
          <p:cNvSpPr txBox="1">
            <a:spLocks noGrp="1"/>
          </p:cNvSpPr>
          <p:nvPr>
            <p:ph type="sldNum" idx="12"/>
          </p:nvPr>
        </p:nvSpPr>
        <p:spPr/>
        <p:txBody>
          <a:bodyPr/>
          <a:lstStyle/>
          <a:p>
            <a:pPr defTabSz="457200"/>
            <a:fld id="{00000000-1234-1234-1234-123412341234}" type="slidenum">
              <a:rPr lang="en">
                <a:solidFill>
                  <a:srgbClr val="666666"/>
                </a:solidFill>
                <a:latin typeface="Arial"/>
                <a:sym typeface="Roboto"/>
              </a:rPr>
              <a:pPr defTabSz="457200"/>
              <a:t>14</a:t>
            </a:fld>
            <a:endParaRPr lang="en">
              <a:solidFill>
                <a:srgbClr val="666666"/>
              </a:solidFill>
              <a:latin typeface="Arial"/>
              <a:sym typeface="Roboto"/>
            </a:endParaRPr>
          </a:p>
        </p:txBody>
      </p:sp>
    </p:spTree>
    <p:extLst>
      <p:ext uri="{BB962C8B-B14F-4D97-AF65-F5344CB8AC3E}">
        <p14:creationId xmlns:p14="http://schemas.microsoft.com/office/powerpoint/2010/main" val="1073075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170"/>
          <p:cNvSpPr txBox="1">
            <a:spLocks noGrp="1"/>
          </p:cNvSpPr>
          <p:nvPr>
            <p:ph type="title"/>
          </p:nvPr>
        </p:nvSpPr>
        <p:spPr>
          <a:xfrm>
            <a:off x="1684850" y="1031775"/>
            <a:ext cx="7677000" cy="361200"/>
          </a:xfrm>
          <a:prstGeom prst="rect">
            <a:avLst/>
          </a:prstGeom>
        </p:spPr>
        <p:txBody>
          <a:bodyPr spcFirstLastPara="1" wrap="square" lIns="91425" tIns="91425" rIns="91425" bIns="91425" anchor="ctr" anchorCtr="0">
            <a:noAutofit/>
          </a:bodyPr>
          <a:lstStyle/>
          <a:p>
            <a:r>
              <a:rPr lang="en" dirty="0"/>
              <a:t>WORLD CLASS MANUFACTURING (WCM)</a:t>
            </a:r>
            <a:endParaRPr dirty="0"/>
          </a:p>
        </p:txBody>
      </p:sp>
      <p:sp>
        <p:nvSpPr>
          <p:cNvPr id="1586" name="Google Shape;1586;p170"/>
          <p:cNvSpPr/>
          <p:nvPr/>
        </p:nvSpPr>
        <p:spPr>
          <a:xfrm>
            <a:off x="1844800" y="1465350"/>
            <a:ext cx="8581200" cy="3972900"/>
          </a:xfrm>
          <a:prstGeom prst="rect">
            <a:avLst/>
          </a:prstGeom>
          <a:noFill/>
          <a:ln>
            <a:noFill/>
          </a:ln>
        </p:spPr>
        <p:txBody>
          <a:bodyPr spcFirstLastPara="1" wrap="square" lIns="68575" tIns="34275" rIns="68575" bIns="34275" anchor="t" anchorCtr="0">
            <a:noAutofit/>
          </a:bodyPr>
          <a:lstStyle/>
          <a:p>
            <a:pPr>
              <a:buClr>
                <a:srgbClr val="000000"/>
              </a:buClr>
            </a:pPr>
            <a:r>
              <a:rPr lang="en" sz="1600" kern="0">
                <a:solidFill>
                  <a:srgbClr val="012F60"/>
                </a:solidFill>
                <a:latin typeface="Roboto"/>
                <a:ea typeface="Roboto"/>
                <a:cs typeface="Roboto"/>
                <a:sym typeface="Roboto"/>
              </a:rPr>
              <a:t> Our global Whirlpool Production System is based on the rigor and discipline of WCM:  </a:t>
            </a:r>
            <a:endParaRPr sz="1600" b="1" kern="0">
              <a:solidFill>
                <a:srgbClr val="012F60"/>
              </a:solidFill>
              <a:latin typeface="Roboto"/>
              <a:ea typeface="Roboto"/>
              <a:cs typeface="Roboto"/>
              <a:sym typeface="Roboto"/>
            </a:endParaRPr>
          </a:p>
          <a:p>
            <a:pPr>
              <a:buClr>
                <a:srgbClr val="000000"/>
              </a:buClr>
            </a:pPr>
            <a:endParaRPr sz="1400" b="1" kern="0">
              <a:solidFill>
                <a:srgbClr val="012F60"/>
              </a:solidFill>
              <a:latin typeface="Roboto"/>
              <a:ea typeface="Roboto"/>
              <a:cs typeface="Roboto"/>
              <a:sym typeface="Roboto"/>
            </a:endParaRPr>
          </a:p>
          <a:p>
            <a:pPr marL="457200" indent="-336550">
              <a:spcBef>
                <a:spcPts val="200"/>
              </a:spcBef>
              <a:buClr>
                <a:srgbClr val="012F60"/>
              </a:buClr>
              <a:buSzPts val="1600"/>
              <a:buFont typeface="Roboto"/>
              <a:buChar char="❏"/>
            </a:pPr>
            <a:r>
              <a:rPr lang="en" sz="1600" kern="0">
                <a:solidFill>
                  <a:srgbClr val="012F60"/>
                </a:solidFill>
                <a:latin typeface="Roboto"/>
                <a:ea typeface="Roboto"/>
                <a:cs typeface="Roboto"/>
                <a:sym typeface="Roboto"/>
              </a:rPr>
              <a:t>Awareness of </a:t>
            </a:r>
            <a:r>
              <a:rPr lang="en" sz="1600" b="1" kern="0">
                <a:solidFill>
                  <a:srgbClr val="DEB01A"/>
                </a:solidFill>
                <a:latin typeface="Roboto"/>
                <a:ea typeface="Roboto"/>
                <a:cs typeface="Roboto"/>
                <a:sym typeface="Roboto"/>
              </a:rPr>
              <a:t>safety</a:t>
            </a:r>
            <a:r>
              <a:rPr lang="en" sz="1600" b="1" kern="0">
                <a:solidFill>
                  <a:srgbClr val="012F60"/>
                </a:solidFill>
                <a:latin typeface="Roboto"/>
                <a:ea typeface="Roboto"/>
                <a:cs typeface="Roboto"/>
                <a:sym typeface="Roboto"/>
              </a:rPr>
              <a:t> </a:t>
            </a:r>
            <a:r>
              <a:rPr lang="en" sz="1600" kern="0">
                <a:solidFill>
                  <a:srgbClr val="012F60"/>
                </a:solidFill>
                <a:latin typeface="Roboto"/>
                <a:ea typeface="Roboto"/>
                <a:cs typeface="Roboto"/>
                <a:sym typeface="Roboto"/>
              </a:rPr>
              <a:t>is an essential value</a:t>
            </a:r>
            <a:endParaRPr sz="1600" kern="0">
              <a:solidFill>
                <a:srgbClr val="012F60"/>
              </a:solidFill>
              <a:latin typeface="Roboto"/>
              <a:ea typeface="Roboto"/>
              <a:cs typeface="Roboto"/>
              <a:sym typeface="Roboto"/>
            </a:endParaRPr>
          </a:p>
          <a:p>
            <a:pPr>
              <a:spcBef>
                <a:spcPts val="200"/>
              </a:spcBef>
              <a:buClr>
                <a:srgbClr val="000000"/>
              </a:buClr>
            </a:pPr>
            <a:endParaRPr sz="1600" kern="0">
              <a:solidFill>
                <a:srgbClr val="012F60"/>
              </a:solidFill>
              <a:latin typeface="Roboto"/>
              <a:ea typeface="Roboto"/>
              <a:cs typeface="Roboto"/>
              <a:sym typeface="Roboto"/>
            </a:endParaRPr>
          </a:p>
          <a:p>
            <a:pPr marL="457200" indent="-336550">
              <a:buClr>
                <a:srgbClr val="012F60"/>
              </a:buClr>
              <a:buSzPts val="1600"/>
              <a:buFont typeface="Roboto"/>
              <a:buChar char="❏"/>
            </a:pPr>
            <a:r>
              <a:rPr lang="en" sz="1600" kern="0">
                <a:solidFill>
                  <a:srgbClr val="012F60"/>
                </a:solidFill>
                <a:latin typeface="Roboto"/>
                <a:ea typeface="Roboto"/>
                <a:cs typeface="Roboto"/>
                <a:sym typeface="Roboto"/>
              </a:rPr>
              <a:t>The </a:t>
            </a:r>
            <a:r>
              <a:rPr lang="en" sz="1600" b="1" kern="0">
                <a:solidFill>
                  <a:srgbClr val="DEB01A"/>
                </a:solidFill>
                <a:latin typeface="Roboto"/>
                <a:ea typeface="Roboto"/>
                <a:cs typeface="Roboto"/>
                <a:sym typeface="Roboto"/>
              </a:rPr>
              <a:t>voice of the customer</a:t>
            </a:r>
            <a:r>
              <a:rPr lang="en" sz="1600" b="1" kern="0">
                <a:solidFill>
                  <a:srgbClr val="012F60"/>
                </a:solidFill>
                <a:latin typeface="Roboto"/>
                <a:ea typeface="Roboto"/>
                <a:cs typeface="Roboto"/>
                <a:sym typeface="Roboto"/>
              </a:rPr>
              <a:t> </a:t>
            </a:r>
            <a:r>
              <a:rPr lang="en" sz="1600" kern="0">
                <a:solidFill>
                  <a:srgbClr val="012F60"/>
                </a:solidFill>
                <a:latin typeface="Roboto"/>
                <a:ea typeface="Roboto"/>
                <a:cs typeface="Roboto"/>
                <a:sym typeface="Roboto"/>
              </a:rPr>
              <a:t>is heard in the shop floor</a:t>
            </a:r>
            <a:endParaRPr sz="1600" kern="0">
              <a:solidFill>
                <a:srgbClr val="012F60"/>
              </a:solidFill>
              <a:latin typeface="Roboto"/>
              <a:ea typeface="Roboto"/>
              <a:cs typeface="Roboto"/>
              <a:sym typeface="Roboto"/>
            </a:endParaRPr>
          </a:p>
          <a:p>
            <a:pPr>
              <a:buClr>
                <a:srgbClr val="000000"/>
              </a:buClr>
            </a:pPr>
            <a:endParaRPr sz="1600" kern="0">
              <a:solidFill>
                <a:srgbClr val="012F60"/>
              </a:solidFill>
              <a:latin typeface="Roboto"/>
              <a:ea typeface="Roboto"/>
              <a:cs typeface="Roboto"/>
              <a:sym typeface="Roboto"/>
            </a:endParaRPr>
          </a:p>
          <a:p>
            <a:pPr marL="457200" indent="-336550">
              <a:buClr>
                <a:srgbClr val="012F60"/>
              </a:buClr>
              <a:buSzPts val="1600"/>
              <a:buFont typeface="Roboto"/>
              <a:buChar char="❏"/>
            </a:pPr>
            <a:r>
              <a:rPr lang="en" sz="1600" kern="0">
                <a:solidFill>
                  <a:srgbClr val="012F60"/>
                </a:solidFill>
                <a:latin typeface="Roboto"/>
                <a:ea typeface="Roboto"/>
                <a:cs typeface="Roboto"/>
                <a:sym typeface="Roboto"/>
              </a:rPr>
              <a:t>Leaders have a </a:t>
            </a:r>
            <a:r>
              <a:rPr lang="en" sz="1600" b="1" kern="0">
                <a:solidFill>
                  <a:srgbClr val="DEB01A"/>
                </a:solidFill>
                <a:latin typeface="Roboto"/>
                <a:ea typeface="Roboto"/>
                <a:cs typeface="Roboto"/>
                <a:sym typeface="Roboto"/>
              </a:rPr>
              <a:t>passion for standards</a:t>
            </a:r>
            <a:endParaRPr sz="1600" kern="0">
              <a:solidFill>
                <a:srgbClr val="DEB01A"/>
              </a:solidFill>
              <a:latin typeface="Roboto"/>
              <a:ea typeface="Roboto"/>
              <a:cs typeface="Roboto"/>
              <a:sym typeface="Roboto"/>
            </a:endParaRPr>
          </a:p>
          <a:p>
            <a:pPr>
              <a:buClr>
                <a:srgbClr val="000000"/>
              </a:buClr>
            </a:pPr>
            <a:endParaRPr sz="1600" kern="0">
              <a:solidFill>
                <a:srgbClr val="012F60"/>
              </a:solidFill>
              <a:latin typeface="Roboto"/>
              <a:ea typeface="Roboto"/>
              <a:cs typeface="Roboto"/>
              <a:sym typeface="Roboto"/>
            </a:endParaRPr>
          </a:p>
          <a:p>
            <a:pPr marL="457200" indent="-336550">
              <a:buClr>
                <a:srgbClr val="012F60"/>
              </a:buClr>
              <a:buSzPts val="1600"/>
              <a:buFont typeface="Roboto"/>
              <a:buChar char="❏"/>
            </a:pPr>
            <a:r>
              <a:rPr lang="en" sz="1600" b="1" kern="0">
                <a:solidFill>
                  <a:srgbClr val="DEB01A"/>
                </a:solidFill>
                <a:latin typeface="Roboto"/>
                <a:ea typeface="Roboto"/>
                <a:cs typeface="Roboto"/>
                <a:sym typeface="Roboto"/>
              </a:rPr>
              <a:t>No form of waste</a:t>
            </a:r>
            <a:r>
              <a:rPr lang="en" sz="1600" b="1" kern="0">
                <a:solidFill>
                  <a:srgbClr val="012F60"/>
                </a:solidFill>
                <a:latin typeface="Roboto"/>
                <a:ea typeface="Roboto"/>
                <a:cs typeface="Roboto"/>
                <a:sym typeface="Roboto"/>
              </a:rPr>
              <a:t> </a:t>
            </a:r>
            <a:r>
              <a:rPr lang="en" sz="1600" kern="0">
                <a:solidFill>
                  <a:srgbClr val="012F60"/>
                </a:solidFill>
                <a:latin typeface="Roboto"/>
                <a:ea typeface="Roboto"/>
                <a:cs typeface="Roboto"/>
                <a:sym typeface="Roboto"/>
              </a:rPr>
              <a:t>is accepted…</a:t>
            </a:r>
            <a:r>
              <a:rPr lang="en" sz="1600" b="1" kern="0">
                <a:solidFill>
                  <a:srgbClr val="DEB01A"/>
                </a:solidFill>
                <a:latin typeface="Roboto"/>
                <a:ea typeface="Roboto"/>
                <a:cs typeface="Roboto"/>
                <a:sym typeface="Roboto"/>
              </a:rPr>
              <a:t>ZERO</a:t>
            </a:r>
            <a:endParaRPr sz="1600" kern="0">
              <a:solidFill>
                <a:srgbClr val="DEB01A"/>
              </a:solidFill>
              <a:latin typeface="Roboto"/>
              <a:ea typeface="Roboto"/>
              <a:cs typeface="Roboto"/>
              <a:sym typeface="Roboto"/>
            </a:endParaRPr>
          </a:p>
          <a:p>
            <a:pPr>
              <a:buClr>
                <a:srgbClr val="000000"/>
              </a:buClr>
            </a:pPr>
            <a:endParaRPr sz="1600" kern="0">
              <a:solidFill>
                <a:srgbClr val="012F60"/>
              </a:solidFill>
              <a:latin typeface="Roboto"/>
              <a:ea typeface="Roboto"/>
              <a:cs typeface="Roboto"/>
              <a:sym typeface="Roboto"/>
            </a:endParaRPr>
          </a:p>
          <a:p>
            <a:pPr marL="457200" indent="-336550">
              <a:buClr>
                <a:srgbClr val="012F60"/>
              </a:buClr>
              <a:buSzPts val="1600"/>
              <a:buFont typeface="Roboto"/>
              <a:buChar char="❏"/>
            </a:pPr>
            <a:r>
              <a:rPr lang="en" sz="1600" b="1" kern="0">
                <a:solidFill>
                  <a:srgbClr val="DEB01A"/>
                </a:solidFill>
                <a:latin typeface="Roboto"/>
                <a:ea typeface="Roboto"/>
                <a:cs typeface="Roboto"/>
                <a:sym typeface="Roboto"/>
              </a:rPr>
              <a:t>Methods</a:t>
            </a:r>
            <a:r>
              <a:rPr lang="en" sz="1600" b="1" kern="0">
                <a:solidFill>
                  <a:srgbClr val="012F60"/>
                </a:solidFill>
                <a:latin typeface="Roboto"/>
                <a:ea typeface="Roboto"/>
                <a:cs typeface="Roboto"/>
                <a:sym typeface="Roboto"/>
              </a:rPr>
              <a:t> </a:t>
            </a:r>
            <a:r>
              <a:rPr lang="en" sz="1600" kern="0">
                <a:solidFill>
                  <a:srgbClr val="012F60"/>
                </a:solidFill>
                <a:latin typeface="Roboto"/>
                <a:ea typeface="Roboto"/>
                <a:cs typeface="Roboto"/>
                <a:sym typeface="Roboto"/>
              </a:rPr>
              <a:t>are applied </a:t>
            </a:r>
            <a:r>
              <a:rPr lang="en" sz="1600" b="1" kern="0">
                <a:solidFill>
                  <a:srgbClr val="DEB01A"/>
                </a:solidFill>
                <a:latin typeface="Roboto"/>
                <a:ea typeface="Roboto"/>
                <a:cs typeface="Roboto"/>
                <a:sym typeface="Roboto"/>
              </a:rPr>
              <a:t>strictly and tenaciously</a:t>
            </a:r>
            <a:endParaRPr sz="1600" kern="0">
              <a:solidFill>
                <a:srgbClr val="DEB01A"/>
              </a:solidFill>
              <a:latin typeface="Roboto"/>
              <a:ea typeface="Roboto"/>
              <a:cs typeface="Roboto"/>
              <a:sym typeface="Roboto"/>
            </a:endParaRPr>
          </a:p>
          <a:p>
            <a:pPr>
              <a:buClr>
                <a:srgbClr val="000000"/>
              </a:buClr>
            </a:pPr>
            <a:endParaRPr sz="1600" kern="0">
              <a:solidFill>
                <a:srgbClr val="012F60"/>
              </a:solidFill>
              <a:latin typeface="Roboto"/>
              <a:ea typeface="Roboto"/>
              <a:cs typeface="Roboto"/>
              <a:sym typeface="Roboto"/>
            </a:endParaRPr>
          </a:p>
          <a:p>
            <a:pPr marL="457200" indent="-336550">
              <a:buClr>
                <a:srgbClr val="012F60"/>
              </a:buClr>
              <a:buSzPts val="1600"/>
              <a:buFont typeface="Roboto"/>
              <a:buChar char="❏"/>
            </a:pPr>
            <a:r>
              <a:rPr lang="en" sz="1600" kern="0">
                <a:solidFill>
                  <a:srgbClr val="012F60"/>
                </a:solidFill>
                <a:latin typeface="Roboto"/>
                <a:ea typeface="Roboto"/>
                <a:cs typeface="Roboto"/>
                <a:sym typeface="Roboto"/>
              </a:rPr>
              <a:t>All faults are</a:t>
            </a:r>
            <a:r>
              <a:rPr lang="en" sz="1600" b="1" kern="0">
                <a:solidFill>
                  <a:srgbClr val="012F60"/>
                </a:solidFill>
                <a:latin typeface="Roboto"/>
                <a:ea typeface="Roboto"/>
                <a:cs typeface="Roboto"/>
                <a:sym typeface="Roboto"/>
              </a:rPr>
              <a:t> </a:t>
            </a:r>
            <a:r>
              <a:rPr lang="en" sz="1600" b="1" kern="0">
                <a:solidFill>
                  <a:srgbClr val="DEB01A"/>
                </a:solidFill>
                <a:latin typeface="Roboto"/>
                <a:ea typeface="Roboto"/>
                <a:cs typeface="Roboto"/>
                <a:sym typeface="Roboto"/>
              </a:rPr>
              <a:t>made visible</a:t>
            </a:r>
            <a:r>
              <a:rPr lang="en" sz="1600" b="1" kern="0">
                <a:solidFill>
                  <a:srgbClr val="012F60"/>
                </a:solidFill>
                <a:latin typeface="Roboto"/>
                <a:ea typeface="Roboto"/>
                <a:cs typeface="Roboto"/>
                <a:sym typeface="Roboto"/>
              </a:rPr>
              <a:t> </a:t>
            </a:r>
            <a:r>
              <a:rPr lang="en" sz="1600" kern="0">
                <a:solidFill>
                  <a:srgbClr val="012F60"/>
                </a:solidFill>
                <a:latin typeface="Roboto"/>
                <a:ea typeface="Roboto"/>
                <a:cs typeface="Roboto"/>
                <a:sym typeface="Roboto"/>
              </a:rPr>
              <a:t>and treated as</a:t>
            </a:r>
            <a:r>
              <a:rPr lang="en" sz="1600" b="1" kern="0">
                <a:solidFill>
                  <a:srgbClr val="012F60"/>
                </a:solidFill>
                <a:latin typeface="Roboto"/>
                <a:ea typeface="Roboto"/>
                <a:cs typeface="Roboto"/>
                <a:sym typeface="Roboto"/>
              </a:rPr>
              <a:t> </a:t>
            </a:r>
            <a:r>
              <a:rPr lang="en" sz="1600" b="1" kern="0">
                <a:solidFill>
                  <a:srgbClr val="DEB01A"/>
                </a:solidFill>
                <a:latin typeface="Roboto"/>
                <a:ea typeface="Roboto"/>
                <a:cs typeface="Roboto"/>
                <a:sym typeface="Roboto"/>
              </a:rPr>
              <a:t>opportunities</a:t>
            </a:r>
            <a:endParaRPr sz="1600" kern="0">
              <a:solidFill>
                <a:srgbClr val="DEB01A"/>
              </a:solidFill>
              <a:latin typeface="Roboto"/>
              <a:ea typeface="Roboto"/>
              <a:cs typeface="Roboto"/>
              <a:sym typeface="Roboto"/>
            </a:endParaRPr>
          </a:p>
          <a:p>
            <a:pPr>
              <a:buClr>
                <a:srgbClr val="000000"/>
              </a:buClr>
            </a:pPr>
            <a:endParaRPr sz="1600" kern="0">
              <a:solidFill>
                <a:srgbClr val="012F60"/>
              </a:solidFill>
              <a:latin typeface="Roboto"/>
              <a:ea typeface="Roboto"/>
              <a:cs typeface="Roboto"/>
              <a:sym typeface="Roboto"/>
            </a:endParaRPr>
          </a:p>
          <a:p>
            <a:pPr marL="457200" indent="-336550">
              <a:buClr>
                <a:srgbClr val="012F60"/>
              </a:buClr>
              <a:buSzPts val="1600"/>
              <a:buFont typeface="Roboto"/>
              <a:buChar char="❏"/>
            </a:pPr>
            <a:r>
              <a:rPr lang="en" sz="1600" b="1" kern="0">
                <a:solidFill>
                  <a:srgbClr val="DEB01A"/>
                </a:solidFill>
                <a:latin typeface="Roboto"/>
                <a:ea typeface="Roboto"/>
                <a:cs typeface="Roboto"/>
                <a:sym typeface="Roboto"/>
              </a:rPr>
              <a:t>People involvement</a:t>
            </a:r>
            <a:r>
              <a:rPr lang="en" sz="1600" b="1" kern="0">
                <a:solidFill>
                  <a:srgbClr val="012F60"/>
                </a:solidFill>
                <a:latin typeface="Roboto"/>
                <a:ea typeface="Roboto"/>
                <a:cs typeface="Roboto"/>
                <a:sym typeface="Roboto"/>
              </a:rPr>
              <a:t> </a:t>
            </a:r>
            <a:r>
              <a:rPr lang="en" sz="1600" kern="0">
                <a:solidFill>
                  <a:srgbClr val="012F60"/>
                </a:solidFill>
                <a:latin typeface="Roboto"/>
                <a:ea typeface="Roboto"/>
                <a:cs typeface="Roboto"/>
                <a:sym typeface="Roboto"/>
              </a:rPr>
              <a:t>is the driving force of change</a:t>
            </a:r>
            <a:endParaRPr sz="1600" kern="0">
              <a:solidFill>
                <a:srgbClr val="012F60"/>
              </a:solidFill>
              <a:latin typeface="Roboto"/>
              <a:ea typeface="Roboto"/>
              <a:cs typeface="Roboto"/>
              <a:sym typeface="Roboto"/>
            </a:endParaRPr>
          </a:p>
        </p:txBody>
      </p:sp>
      <p:sp>
        <p:nvSpPr>
          <p:cNvPr id="1587" name="Google Shape;1587;p170"/>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588" name="Google Shape;1588;p170"/>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666666"/>
                </a:solidFill>
                <a:latin typeface="Roboto"/>
                <a:ea typeface="Roboto"/>
                <a:cs typeface="Roboto"/>
                <a:sym typeface="Roboto"/>
              </a:rPr>
              <a:pPr>
                <a:buClr>
                  <a:srgbClr val="000000"/>
                </a:buClr>
              </a:pPr>
              <a:t>15</a:t>
            </a:fld>
            <a:endParaRPr kern="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2237870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71"/>
          <p:cNvSpPr txBox="1">
            <a:spLocks noGrp="1"/>
          </p:cNvSpPr>
          <p:nvPr>
            <p:ph type="title"/>
          </p:nvPr>
        </p:nvSpPr>
        <p:spPr>
          <a:xfrm>
            <a:off x="1684854" y="1078137"/>
            <a:ext cx="7294200" cy="361200"/>
          </a:xfrm>
          <a:prstGeom prst="rect">
            <a:avLst/>
          </a:prstGeom>
        </p:spPr>
        <p:txBody>
          <a:bodyPr spcFirstLastPara="1" wrap="square" lIns="91425" tIns="91425" rIns="91425" bIns="91425" anchor="ctr" anchorCtr="0">
            <a:noAutofit/>
          </a:bodyPr>
          <a:lstStyle/>
          <a:p>
            <a:r>
              <a:rPr lang="en" dirty="0"/>
              <a:t>WCM APPROACH</a:t>
            </a:r>
            <a:endParaRPr dirty="0"/>
          </a:p>
        </p:txBody>
      </p:sp>
      <p:pic>
        <p:nvPicPr>
          <p:cNvPr id="1594" name="Google Shape;1594;p171" descr="Picture of approach by area"/>
          <p:cNvPicPr preferRelativeResize="0"/>
          <p:nvPr/>
        </p:nvPicPr>
        <p:blipFill>
          <a:blip r:embed="rId3">
            <a:alphaModFix/>
          </a:blip>
          <a:stretch>
            <a:fillRect/>
          </a:stretch>
        </p:blipFill>
        <p:spPr>
          <a:xfrm>
            <a:off x="1833652" y="1504400"/>
            <a:ext cx="3149067" cy="1404060"/>
          </a:xfrm>
          <a:prstGeom prst="rect">
            <a:avLst/>
          </a:prstGeom>
          <a:noFill/>
          <a:ln>
            <a:noFill/>
          </a:ln>
        </p:spPr>
      </p:pic>
      <p:pic>
        <p:nvPicPr>
          <p:cNvPr id="1595" name="Google Shape;1595;p171" descr="Diagram starting with &quot;model area&quot; to 'expansion area' to &quot;plant wide&quot;"/>
          <p:cNvPicPr preferRelativeResize="0"/>
          <p:nvPr/>
        </p:nvPicPr>
        <p:blipFill>
          <a:blip r:embed="rId4">
            <a:alphaModFix/>
          </a:blip>
          <a:stretch>
            <a:fillRect/>
          </a:stretch>
        </p:blipFill>
        <p:spPr>
          <a:xfrm>
            <a:off x="1916943" y="2882447"/>
            <a:ext cx="3072158" cy="331705"/>
          </a:xfrm>
          <a:prstGeom prst="rect">
            <a:avLst/>
          </a:prstGeom>
          <a:noFill/>
          <a:ln>
            <a:noFill/>
          </a:ln>
        </p:spPr>
      </p:pic>
      <p:sp>
        <p:nvSpPr>
          <p:cNvPr id="1596" name="Google Shape;1596;p171"/>
          <p:cNvSpPr txBox="1"/>
          <p:nvPr/>
        </p:nvSpPr>
        <p:spPr>
          <a:xfrm>
            <a:off x="5315629" y="1620721"/>
            <a:ext cx="3477300" cy="982200"/>
          </a:xfrm>
          <a:prstGeom prst="rect">
            <a:avLst/>
          </a:prstGeom>
          <a:noFill/>
          <a:ln>
            <a:noFill/>
          </a:ln>
        </p:spPr>
        <p:txBody>
          <a:bodyPr spcFirstLastPara="1" wrap="square" lIns="91425" tIns="91425" rIns="91425" bIns="91425" anchor="t" anchorCtr="0">
            <a:noAutofit/>
          </a:bodyPr>
          <a:lstStyle/>
          <a:p>
            <a:pPr>
              <a:buClr>
                <a:srgbClr val="000000"/>
              </a:buClr>
            </a:pPr>
            <a:endParaRPr sz="1400" kern="0">
              <a:solidFill>
                <a:srgbClr val="000000"/>
              </a:solidFill>
              <a:latin typeface="Arial"/>
              <a:cs typeface="Arial"/>
              <a:sym typeface="Arial"/>
            </a:endParaRPr>
          </a:p>
        </p:txBody>
      </p:sp>
      <p:pic>
        <p:nvPicPr>
          <p:cNvPr id="1598" name="Google Shape;1598;p171" descr="Diagram demonstrating the 7 step process"/>
          <p:cNvPicPr preferRelativeResize="0"/>
          <p:nvPr/>
        </p:nvPicPr>
        <p:blipFill rotWithShape="1">
          <a:blip r:embed="rId5">
            <a:alphaModFix/>
          </a:blip>
          <a:srcRect l="1771" t="48439" r="60056" b="11035"/>
          <a:stretch/>
        </p:blipFill>
        <p:spPr>
          <a:xfrm>
            <a:off x="5998580" y="1439326"/>
            <a:ext cx="3910713" cy="1443126"/>
          </a:xfrm>
          <a:prstGeom prst="rect">
            <a:avLst/>
          </a:prstGeom>
          <a:solidFill>
            <a:srgbClr val="FFFFFF"/>
          </a:solidFill>
          <a:ln>
            <a:noFill/>
          </a:ln>
          <a:effectLst>
            <a:reflection stA="52000" endA="300" endPos="35000" fadeDir="5400012" sy="-100000" algn="bl" rotWithShape="0"/>
          </a:effectLst>
        </p:spPr>
      </p:pic>
      <p:sp>
        <p:nvSpPr>
          <p:cNvPr id="1599" name="Google Shape;1599;p171"/>
          <p:cNvSpPr txBox="1"/>
          <p:nvPr/>
        </p:nvSpPr>
        <p:spPr>
          <a:xfrm>
            <a:off x="2111950" y="3656025"/>
            <a:ext cx="8353800" cy="759600"/>
          </a:xfrm>
          <a:prstGeom prst="rect">
            <a:avLst/>
          </a:prstGeom>
          <a:noFill/>
          <a:ln>
            <a:noFill/>
          </a:ln>
        </p:spPr>
        <p:txBody>
          <a:bodyPr spcFirstLastPara="1" wrap="square" lIns="91425" tIns="91425" rIns="91425" bIns="91425" anchor="t" anchorCtr="0">
            <a:noAutofit/>
          </a:bodyPr>
          <a:lstStyle/>
          <a:p>
            <a:pPr marL="457200" indent="-342900">
              <a:buClr>
                <a:srgbClr val="000000"/>
              </a:buClr>
              <a:buSzPts val="1800"/>
              <a:buFont typeface="Arial"/>
              <a:buChar char="●"/>
            </a:pPr>
            <a:r>
              <a:rPr lang="en" kern="0">
                <a:solidFill>
                  <a:srgbClr val="000000"/>
                </a:solidFill>
                <a:latin typeface="Roboto"/>
                <a:ea typeface="Roboto"/>
                <a:cs typeface="Roboto"/>
                <a:sym typeface="Roboto"/>
              </a:rPr>
              <a:t>Mastery in </a:t>
            </a:r>
            <a:r>
              <a:rPr lang="en" b="1" kern="0">
                <a:solidFill>
                  <a:srgbClr val="000000"/>
                </a:solidFill>
                <a:latin typeface="Roboto"/>
                <a:ea typeface="Roboto"/>
                <a:cs typeface="Roboto"/>
                <a:sym typeface="Roboto"/>
              </a:rPr>
              <a:t>MODEL AREAS</a:t>
            </a:r>
            <a:r>
              <a:rPr lang="en" kern="0">
                <a:solidFill>
                  <a:srgbClr val="000000"/>
                </a:solidFill>
                <a:latin typeface="Roboto"/>
                <a:ea typeface="Roboto"/>
                <a:cs typeface="Roboto"/>
                <a:sym typeface="Roboto"/>
              </a:rPr>
              <a:t> using a disciplined</a:t>
            </a:r>
            <a:r>
              <a:rPr lang="en" b="1" kern="0">
                <a:solidFill>
                  <a:srgbClr val="000000"/>
                </a:solidFill>
                <a:latin typeface="Roboto"/>
                <a:ea typeface="Roboto"/>
                <a:cs typeface="Roboto"/>
                <a:sym typeface="Roboto"/>
              </a:rPr>
              <a:t> 7 STEP</a:t>
            </a:r>
            <a:r>
              <a:rPr lang="en" kern="0">
                <a:solidFill>
                  <a:srgbClr val="000000"/>
                </a:solidFill>
                <a:latin typeface="Roboto"/>
                <a:ea typeface="Roboto"/>
                <a:cs typeface="Roboto"/>
                <a:sym typeface="Roboto"/>
              </a:rPr>
              <a:t> process</a:t>
            </a:r>
            <a:endParaRPr kern="0">
              <a:solidFill>
                <a:srgbClr val="000000"/>
              </a:solidFill>
              <a:latin typeface="Roboto"/>
              <a:ea typeface="Roboto"/>
              <a:cs typeface="Roboto"/>
              <a:sym typeface="Roboto"/>
            </a:endParaRPr>
          </a:p>
          <a:p>
            <a:pPr marL="457200" indent="-342900">
              <a:buClr>
                <a:srgbClr val="000000"/>
              </a:buClr>
              <a:buSzPts val="1800"/>
              <a:buFont typeface="Roboto"/>
              <a:buChar char="●"/>
            </a:pPr>
            <a:r>
              <a:rPr lang="en" kern="0">
                <a:solidFill>
                  <a:srgbClr val="000000"/>
                </a:solidFill>
                <a:latin typeface="Roboto"/>
                <a:ea typeface="Roboto"/>
                <a:cs typeface="Roboto"/>
                <a:sym typeface="Roboto"/>
              </a:rPr>
              <a:t>Model areas are determined by loss analysis</a:t>
            </a:r>
            <a:endParaRPr kern="0">
              <a:solidFill>
                <a:srgbClr val="000000"/>
              </a:solidFill>
              <a:latin typeface="Roboto"/>
              <a:ea typeface="Roboto"/>
              <a:cs typeface="Roboto"/>
              <a:sym typeface="Roboto"/>
            </a:endParaRPr>
          </a:p>
          <a:p>
            <a:pPr marL="457200" indent="-342900">
              <a:buClr>
                <a:srgbClr val="000000"/>
              </a:buClr>
              <a:buSzPts val="1800"/>
              <a:buFont typeface="Roboto"/>
              <a:buChar char="●"/>
            </a:pPr>
            <a:r>
              <a:rPr lang="en" kern="0">
                <a:solidFill>
                  <a:srgbClr val="000000"/>
                </a:solidFill>
                <a:latin typeface="Roboto"/>
                <a:ea typeface="Roboto"/>
                <a:cs typeface="Roboto"/>
                <a:sym typeface="Roboto"/>
              </a:rPr>
              <a:t>Expansion after demonstrated competency and standards are established</a:t>
            </a:r>
            <a:endParaRPr kern="0">
              <a:solidFill>
                <a:srgbClr val="000000"/>
              </a:solidFill>
              <a:latin typeface="Roboto"/>
              <a:ea typeface="Roboto"/>
              <a:cs typeface="Roboto"/>
              <a:sym typeface="Roboto"/>
            </a:endParaRPr>
          </a:p>
        </p:txBody>
      </p:sp>
      <p:sp>
        <p:nvSpPr>
          <p:cNvPr id="1597" name="Google Shape;1597;p171"/>
          <p:cNvSpPr txBox="1">
            <a:spLocks noGrp="1"/>
          </p:cNvSpPr>
          <p:nvPr>
            <p:ph type="subTitle" idx="1"/>
          </p:nvPr>
        </p:nvSpPr>
        <p:spPr>
          <a:xfrm>
            <a:off x="1684850" y="5177299"/>
            <a:ext cx="8999700" cy="393600"/>
          </a:xfrm>
          <a:prstGeom prst="rect">
            <a:avLst/>
          </a:prstGeom>
        </p:spPr>
        <p:txBody>
          <a:bodyPr spcFirstLastPara="1" wrap="square" lIns="91425" tIns="91425" rIns="91425" bIns="91425" anchor="ctr" anchorCtr="0">
            <a:noAutofit/>
          </a:bodyPr>
          <a:lstStyle/>
          <a:p>
            <a:pPr marL="0" indent="0"/>
            <a:r>
              <a:rPr lang="en" sz="1800"/>
              <a:t>DISCIPLINED APPROACH TO GO DEEP BEFORE WIDE</a:t>
            </a:r>
            <a:endParaRPr sz="1800"/>
          </a:p>
        </p:txBody>
      </p:sp>
      <p:sp>
        <p:nvSpPr>
          <p:cNvPr id="1600" name="Google Shape;1600;p171"/>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601" name="Google Shape;1601;p171"/>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666666"/>
                </a:solidFill>
              </a:rPr>
              <a:pPr>
                <a:buClr>
                  <a:srgbClr val="000000"/>
                </a:buClr>
              </a:pPr>
              <a:t>16</a:t>
            </a:fld>
            <a:endParaRPr kern="0">
              <a:solidFill>
                <a:srgbClr val="666666"/>
              </a:solidFill>
            </a:endParaRPr>
          </a:p>
        </p:txBody>
      </p:sp>
    </p:spTree>
    <p:extLst>
      <p:ext uri="{BB962C8B-B14F-4D97-AF65-F5344CB8AC3E}">
        <p14:creationId xmlns:p14="http://schemas.microsoft.com/office/powerpoint/2010/main" val="101289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72"/>
          <p:cNvSpPr txBox="1">
            <a:spLocks noGrp="1"/>
          </p:cNvSpPr>
          <p:nvPr>
            <p:ph type="title"/>
          </p:nvPr>
        </p:nvSpPr>
        <p:spPr>
          <a:xfrm>
            <a:off x="1735250" y="1110300"/>
            <a:ext cx="7677000" cy="361200"/>
          </a:xfrm>
          <a:prstGeom prst="rect">
            <a:avLst/>
          </a:prstGeom>
        </p:spPr>
        <p:txBody>
          <a:bodyPr spcFirstLastPara="1" wrap="square" lIns="91425" tIns="91425" rIns="91425" bIns="91425" anchor="ctr" anchorCtr="0">
            <a:noAutofit/>
          </a:bodyPr>
          <a:lstStyle/>
          <a:p>
            <a:r>
              <a:rPr lang="en" dirty="0"/>
              <a:t>INDUSTRY 4.0 - MEDIA BUZZ OR REAL SUBSTANCE?</a:t>
            </a:r>
            <a:endParaRPr dirty="0"/>
          </a:p>
        </p:txBody>
      </p:sp>
      <p:sp>
        <p:nvSpPr>
          <p:cNvPr id="1609" name="Google Shape;1609;p172"/>
          <p:cNvSpPr/>
          <p:nvPr/>
        </p:nvSpPr>
        <p:spPr>
          <a:xfrm>
            <a:off x="1828800" y="1828050"/>
            <a:ext cx="3915300" cy="1156200"/>
          </a:xfrm>
          <a:custGeom>
            <a:avLst/>
            <a:gdLst/>
            <a:ahLst/>
            <a:cxnLst/>
            <a:rect l="l" t="t" r="r" b="b"/>
            <a:pathLst>
              <a:path w="120000" h="120000" extrusionOk="0">
                <a:moveTo>
                  <a:pt x="8950" y="115541"/>
                </a:moveTo>
                <a:cubicBezTo>
                  <a:pt x="8534" y="115541"/>
                  <a:pt x="8117" y="115541"/>
                  <a:pt x="7805" y="115541"/>
                </a:cubicBezTo>
                <a:cubicBezTo>
                  <a:pt x="8013" y="112941"/>
                  <a:pt x="5724" y="113684"/>
                  <a:pt x="6556" y="115541"/>
                </a:cubicBezTo>
                <a:cubicBezTo>
                  <a:pt x="6348" y="115170"/>
                  <a:pt x="6036" y="115170"/>
                  <a:pt x="5724" y="115170"/>
                </a:cubicBezTo>
                <a:cubicBezTo>
                  <a:pt x="5099" y="104767"/>
                  <a:pt x="6452" y="92507"/>
                  <a:pt x="5932" y="84705"/>
                </a:cubicBezTo>
                <a:cubicBezTo>
                  <a:pt x="5307" y="83962"/>
                  <a:pt x="4579" y="74303"/>
                  <a:pt x="4475" y="71702"/>
                </a:cubicBezTo>
                <a:cubicBezTo>
                  <a:pt x="3850" y="72074"/>
                  <a:pt x="3122" y="64643"/>
                  <a:pt x="2914" y="60185"/>
                </a:cubicBezTo>
                <a:cubicBezTo>
                  <a:pt x="0" y="55727"/>
                  <a:pt x="2185" y="36780"/>
                  <a:pt x="2185" y="26377"/>
                </a:cubicBezTo>
                <a:cubicBezTo>
                  <a:pt x="2081" y="22291"/>
                  <a:pt x="1040" y="17461"/>
                  <a:pt x="1457" y="13746"/>
                </a:cubicBezTo>
                <a:cubicBezTo>
                  <a:pt x="1769" y="10402"/>
                  <a:pt x="3330" y="8916"/>
                  <a:pt x="4683" y="9659"/>
                </a:cubicBezTo>
                <a:cubicBezTo>
                  <a:pt x="5620" y="10030"/>
                  <a:pt x="6140" y="13374"/>
                  <a:pt x="6869" y="13374"/>
                </a:cubicBezTo>
                <a:cubicBezTo>
                  <a:pt x="8013" y="13746"/>
                  <a:pt x="9470" y="9287"/>
                  <a:pt x="11448" y="8916"/>
                </a:cubicBezTo>
                <a:cubicBezTo>
                  <a:pt x="13633" y="8544"/>
                  <a:pt x="16131" y="10030"/>
                  <a:pt x="17797" y="9287"/>
                </a:cubicBezTo>
                <a:cubicBezTo>
                  <a:pt x="18629" y="8916"/>
                  <a:pt x="19462" y="6687"/>
                  <a:pt x="20294" y="6687"/>
                </a:cubicBezTo>
                <a:cubicBezTo>
                  <a:pt x="21127" y="6315"/>
                  <a:pt x="21960" y="8173"/>
                  <a:pt x="22896" y="8173"/>
                </a:cubicBezTo>
                <a:cubicBezTo>
                  <a:pt x="24562" y="8916"/>
                  <a:pt x="26539" y="7058"/>
                  <a:pt x="28412" y="6687"/>
                </a:cubicBezTo>
                <a:cubicBezTo>
                  <a:pt x="31014" y="5944"/>
                  <a:pt x="34032" y="7801"/>
                  <a:pt x="35802" y="7801"/>
                </a:cubicBezTo>
                <a:cubicBezTo>
                  <a:pt x="36947" y="8173"/>
                  <a:pt x="38196" y="5944"/>
                  <a:pt x="39444" y="5944"/>
                </a:cubicBezTo>
                <a:cubicBezTo>
                  <a:pt x="41318" y="6315"/>
                  <a:pt x="43399" y="9287"/>
                  <a:pt x="45273" y="10030"/>
                </a:cubicBezTo>
                <a:cubicBezTo>
                  <a:pt x="48603" y="11517"/>
                  <a:pt x="50685" y="7801"/>
                  <a:pt x="53078" y="6315"/>
                </a:cubicBezTo>
                <a:cubicBezTo>
                  <a:pt x="55680" y="5201"/>
                  <a:pt x="58178" y="9287"/>
                  <a:pt x="60468" y="7058"/>
                </a:cubicBezTo>
                <a:cubicBezTo>
                  <a:pt x="60988" y="4829"/>
                  <a:pt x="62237" y="4829"/>
                  <a:pt x="63070" y="2972"/>
                </a:cubicBezTo>
                <a:cubicBezTo>
                  <a:pt x="64839" y="9287"/>
                  <a:pt x="66921" y="4829"/>
                  <a:pt x="69002" y="4086"/>
                </a:cubicBezTo>
                <a:cubicBezTo>
                  <a:pt x="70251" y="3715"/>
                  <a:pt x="71500" y="5572"/>
                  <a:pt x="72853" y="5201"/>
                </a:cubicBezTo>
                <a:cubicBezTo>
                  <a:pt x="73581" y="5201"/>
                  <a:pt x="74206" y="3715"/>
                  <a:pt x="75039" y="3343"/>
                </a:cubicBezTo>
                <a:cubicBezTo>
                  <a:pt x="80763" y="371"/>
                  <a:pt x="86487" y="1857"/>
                  <a:pt x="90650" y="2600"/>
                </a:cubicBezTo>
                <a:cubicBezTo>
                  <a:pt x="94605" y="2972"/>
                  <a:pt x="97727" y="2229"/>
                  <a:pt x="101266" y="2600"/>
                </a:cubicBezTo>
                <a:cubicBezTo>
                  <a:pt x="100954" y="2600"/>
                  <a:pt x="100537" y="2600"/>
                  <a:pt x="100641" y="1114"/>
                </a:cubicBezTo>
                <a:cubicBezTo>
                  <a:pt x="104076" y="4829"/>
                  <a:pt x="106678" y="2600"/>
                  <a:pt x="110008" y="0"/>
                </a:cubicBezTo>
                <a:cubicBezTo>
                  <a:pt x="113026" y="3715"/>
                  <a:pt x="117085" y="371"/>
                  <a:pt x="119063" y="1114"/>
                </a:cubicBezTo>
                <a:cubicBezTo>
                  <a:pt x="118022" y="8173"/>
                  <a:pt x="118126" y="19318"/>
                  <a:pt x="116877" y="25263"/>
                </a:cubicBezTo>
                <a:cubicBezTo>
                  <a:pt x="118334" y="25263"/>
                  <a:pt x="116877" y="33065"/>
                  <a:pt x="118022" y="31950"/>
                </a:cubicBezTo>
                <a:cubicBezTo>
                  <a:pt x="117606" y="39752"/>
                  <a:pt x="117606" y="56842"/>
                  <a:pt x="116981" y="67987"/>
                </a:cubicBezTo>
                <a:cubicBezTo>
                  <a:pt x="116045" y="71331"/>
                  <a:pt x="115420" y="75789"/>
                  <a:pt x="114379" y="78761"/>
                </a:cubicBezTo>
                <a:cubicBezTo>
                  <a:pt x="114692" y="83591"/>
                  <a:pt x="116253" y="83962"/>
                  <a:pt x="117710" y="85448"/>
                </a:cubicBezTo>
                <a:cubicBezTo>
                  <a:pt x="118542" y="92136"/>
                  <a:pt x="120000" y="102167"/>
                  <a:pt x="118751" y="111826"/>
                </a:cubicBezTo>
                <a:cubicBezTo>
                  <a:pt x="117606" y="110712"/>
                  <a:pt x="117502" y="110712"/>
                  <a:pt x="116565" y="109597"/>
                </a:cubicBezTo>
                <a:cubicBezTo>
                  <a:pt x="112090" y="115913"/>
                  <a:pt x="108551" y="112941"/>
                  <a:pt x="101890" y="111826"/>
                </a:cubicBezTo>
                <a:cubicBezTo>
                  <a:pt x="100225" y="120000"/>
                  <a:pt x="97831" y="114427"/>
                  <a:pt x="95542" y="117027"/>
                </a:cubicBezTo>
                <a:cubicBezTo>
                  <a:pt x="94813" y="116284"/>
                  <a:pt x="95750" y="113684"/>
                  <a:pt x="94709" y="113312"/>
                </a:cubicBezTo>
                <a:cubicBezTo>
                  <a:pt x="94605" y="119256"/>
                  <a:pt x="92003" y="115170"/>
                  <a:pt x="91483" y="115170"/>
                </a:cubicBezTo>
                <a:cubicBezTo>
                  <a:pt x="90754" y="115170"/>
                  <a:pt x="89609" y="118513"/>
                  <a:pt x="88673" y="115170"/>
                </a:cubicBezTo>
                <a:cubicBezTo>
                  <a:pt x="88568" y="118513"/>
                  <a:pt x="87424" y="119256"/>
                  <a:pt x="86279" y="118513"/>
                </a:cubicBezTo>
                <a:cubicBezTo>
                  <a:pt x="85758" y="118142"/>
                  <a:pt x="84822" y="115541"/>
                  <a:pt x="84926" y="115541"/>
                </a:cubicBezTo>
                <a:cubicBezTo>
                  <a:pt x="84718" y="115170"/>
                  <a:pt x="83989" y="117399"/>
                  <a:pt x="83885" y="117399"/>
                </a:cubicBezTo>
                <a:cubicBezTo>
                  <a:pt x="83677" y="117399"/>
                  <a:pt x="82948" y="115541"/>
                  <a:pt x="82740" y="115170"/>
                </a:cubicBezTo>
                <a:cubicBezTo>
                  <a:pt x="80555" y="114055"/>
                  <a:pt x="77224" y="118513"/>
                  <a:pt x="74934" y="114055"/>
                </a:cubicBezTo>
                <a:cubicBezTo>
                  <a:pt x="74518" y="114055"/>
                  <a:pt x="75351" y="117027"/>
                  <a:pt x="74310" y="115913"/>
                </a:cubicBezTo>
                <a:cubicBezTo>
                  <a:pt x="72749" y="115913"/>
                  <a:pt x="73373" y="112569"/>
                  <a:pt x="71292" y="113684"/>
                </a:cubicBezTo>
                <a:cubicBezTo>
                  <a:pt x="70667" y="105139"/>
                  <a:pt x="69314" y="109226"/>
                  <a:pt x="67753" y="110340"/>
                </a:cubicBezTo>
                <a:cubicBezTo>
                  <a:pt x="62237" y="115170"/>
                  <a:pt x="56825" y="109226"/>
                  <a:pt x="51934" y="113312"/>
                </a:cubicBezTo>
                <a:cubicBezTo>
                  <a:pt x="52454" y="111083"/>
                  <a:pt x="51517" y="113684"/>
                  <a:pt x="51413" y="111083"/>
                </a:cubicBezTo>
                <a:cubicBezTo>
                  <a:pt x="50581" y="109969"/>
                  <a:pt x="51309" y="114427"/>
                  <a:pt x="50581" y="113312"/>
                </a:cubicBezTo>
                <a:cubicBezTo>
                  <a:pt x="48291" y="109597"/>
                  <a:pt x="46105" y="114427"/>
                  <a:pt x="44128" y="111455"/>
                </a:cubicBezTo>
                <a:cubicBezTo>
                  <a:pt x="42671" y="113312"/>
                  <a:pt x="39965" y="114798"/>
                  <a:pt x="38612" y="110712"/>
                </a:cubicBezTo>
                <a:cubicBezTo>
                  <a:pt x="37675" y="112198"/>
                  <a:pt x="36843" y="115913"/>
                  <a:pt x="35698" y="115541"/>
                </a:cubicBezTo>
                <a:cubicBezTo>
                  <a:pt x="34969" y="115541"/>
                  <a:pt x="33928" y="110712"/>
                  <a:pt x="33200" y="110340"/>
                </a:cubicBezTo>
                <a:cubicBezTo>
                  <a:pt x="31222" y="109226"/>
                  <a:pt x="26227" y="111826"/>
                  <a:pt x="25186" y="112569"/>
                </a:cubicBezTo>
                <a:cubicBezTo>
                  <a:pt x="19670" y="116656"/>
                  <a:pt x="13946" y="113312"/>
                  <a:pt x="8950" y="115541"/>
                </a:cubicBezTo>
                <a:close/>
              </a:path>
            </a:pathLst>
          </a:custGeom>
          <a:solidFill>
            <a:srgbClr val="D6E9FF"/>
          </a:solidFill>
          <a:ln w="9525" cap="flat" cmpd="sng">
            <a:solidFill>
              <a:srgbClr val="D6E9FF"/>
            </a:solidFill>
            <a:prstDash val="solid"/>
            <a:round/>
            <a:headEnd type="none" w="sm" len="sm"/>
            <a:tailEnd type="none" w="sm" len="sm"/>
          </a:ln>
          <a:effectLst>
            <a:outerShdw dist="53882" dir="2700000" algn="ctr" rotWithShape="0">
              <a:srgbClr val="B2B2B2"/>
            </a:outerShdw>
          </a:effectLst>
        </p:spPr>
        <p:txBody>
          <a:bodyPr spcFirstLastPara="1" wrap="square" lIns="163400" tIns="45700" rIns="181400" bIns="45700" anchor="ctr" anchorCtr="1">
            <a:noAutofit/>
          </a:bodyPr>
          <a:lstStyle/>
          <a:p>
            <a:pPr>
              <a:buClr>
                <a:srgbClr val="000000"/>
              </a:buClr>
            </a:pPr>
            <a:r>
              <a:rPr lang="en" sz="1200" b="1" i="1" kern="0" dirty="0">
                <a:solidFill>
                  <a:srgbClr val="000000"/>
                </a:solidFill>
                <a:latin typeface="Roboto"/>
                <a:ea typeface="Roboto"/>
                <a:cs typeface="Roboto"/>
                <a:sym typeface="Roboto"/>
              </a:rPr>
              <a:t>“The speed of current breakthroughs has no historical precedent. Compared with previous industrial revolutions, the fourth is evolving at an exponential rather than a linear pace”.</a:t>
            </a:r>
            <a:br>
              <a:rPr lang="en" sz="1200" b="1" i="1" kern="0" dirty="0">
                <a:solidFill>
                  <a:srgbClr val="000000"/>
                </a:solidFill>
                <a:latin typeface="Roboto"/>
                <a:ea typeface="Roboto"/>
                <a:cs typeface="Roboto"/>
                <a:sym typeface="Roboto"/>
              </a:rPr>
            </a:br>
            <a:r>
              <a:rPr lang="en" sz="1200" i="1" kern="0" dirty="0">
                <a:solidFill>
                  <a:srgbClr val="000000"/>
                </a:solidFill>
                <a:latin typeface="Roboto"/>
                <a:ea typeface="Roboto"/>
                <a:cs typeface="Roboto"/>
                <a:sym typeface="Roboto"/>
              </a:rPr>
              <a:t>                       - WEF Chairman at Forum in Davos</a:t>
            </a:r>
            <a:endParaRPr sz="1200" i="1" kern="0" dirty="0">
              <a:solidFill>
                <a:srgbClr val="000000"/>
              </a:solidFill>
              <a:latin typeface="Roboto"/>
              <a:ea typeface="Roboto"/>
              <a:cs typeface="Roboto"/>
              <a:sym typeface="Roboto"/>
            </a:endParaRPr>
          </a:p>
        </p:txBody>
      </p:sp>
      <p:sp>
        <p:nvSpPr>
          <p:cNvPr id="1607" name="Google Shape;1607;p172"/>
          <p:cNvSpPr/>
          <p:nvPr/>
        </p:nvSpPr>
        <p:spPr>
          <a:xfrm>
            <a:off x="1828800" y="3108225"/>
            <a:ext cx="3960000" cy="716700"/>
          </a:xfrm>
          <a:custGeom>
            <a:avLst/>
            <a:gdLst/>
            <a:ahLst/>
            <a:cxnLst/>
            <a:rect l="l" t="t" r="r" b="b"/>
            <a:pathLst>
              <a:path w="120000" h="120000" extrusionOk="0">
                <a:moveTo>
                  <a:pt x="8950" y="115541"/>
                </a:moveTo>
                <a:cubicBezTo>
                  <a:pt x="8534" y="115541"/>
                  <a:pt x="8117" y="115541"/>
                  <a:pt x="7805" y="115541"/>
                </a:cubicBezTo>
                <a:cubicBezTo>
                  <a:pt x="8013" y="112941"/>
                  <a:pt x="5724" y="113684"/>
                  <a:pt x="6556" y="115541"/>
                </a:cubicBezTo>
                <a:cubicBezTo>
                  <a:pt x="6348" y="115170"/>
                  <a:pt x="6036" y="115170"/>
                  <a:pt x="5724" y="115170"/>
                </a:cubicBezTo>
                <a:cubicBezTo>
                  <a:pt x="5099" y="104767"/>
                  <a:pt x="6452" y="92507"/>
                  <a:pt x="5932" y="84705"/>
                </a:cubicBezTo>
                <a:cubicBezTo>
                  <a:pt x="5307" y="83962"/>
                  <a:pt x="4579" y="74303"/>
                  <a:pt x="4475" y="71702"/>
                </a:cubicBezTo>
                <a:cubicBezTo>
                  <a:pt x="3850" y="72074"/>
                  <a:pt x="3122" y="64643"/>
                  <a:pt x="2914" y="60185"/>
                </a:cubicBezTo>
                <a:cubicBezTo>
                  <a:pt x="0" y="55727"/>
                  <a:pt x="2185" y="36780"/>
                  <a:pt x="2185" y="26377"/>
                </a:cubicBezTo>
                <a:cubicBezTo>
                  <a:pt x="2081" y="22291"/>
                  <a:pt x="1040" y="17461"/>
                  <a:pt x="1457" y="13746"/>
                </a:cubicBezTo>
                <a:cubicBezTo>
                  <a:pt x="1769" y="10402"/>
                  <a:pt x="3330" y="8916"/>
                  <a:pt x="4683" y="9659"/>
                </a:cubicBezTo>
                <a:cubicBezTo>
                  <a:pt x="5620" y="10030"/>
                  <a:pt x="6140" y="13374"/>
                  <a:pt x="6869" y="13374"/>
                </a:cubicBezTo>
                <a:cubicBezTo>
                  <a:pt x="8013" y="13746"/>
                  <a:pt x="9470" y="9287"/>
                  <a:pt x="11448" y="8916"/>
                </a:cubicBezTo>
                <a:cubicBezTo>
                  <a:pt x="13633" y="8544"/>
                  <a:pt x="16131" y="10030"/>
                  <a:pt x="17797" y="9287"/>
                </a:cubicBezTo>
                <a:cubicBezTo>
                  <a:pt x="18629" y="8916"/>
                  <a:pt x="19462" y="6687"/>
                  <a:pt x="20294" y="6687"/>
                </a:cubicBezTo>
                <a:cubicBezTo>
                  <a:pt x="21127" y="6315"/>
                  <a:pt x="21960" y="8173"/>
                  <a:pt x="22896" y="8173"/>
                </a:cubicBezTo>
                <a:cubicBezTo>
                  <a:pt x="24562" y="8916"/>
                  <a:pt x="26539" y="7058"/>
                  <a:pt x="28412" y="6687"/>
                </a:cubicBezTo>
                <a:cubicBezTo>
                  <a:pt x="31014" y="5944"/>
                  <a:pt x="34032" y="7801"/>
                  <a:pt x="35802" y="7801"/>
                </a:cubicBezTo>
                <a:cubicBezTo>
                  <a:pt x="36947" y="8173"/>
                  <a:pt x="38196" y="5944"/>
                  <a:pt x="39444" y="5944"/>
                </a:cubicBezTo>
                <a:cubicBezTo>
                  <a:pt x="41318" y="6315"/>
                  <a:pt x="43399" y="9287"/>
                  <a:pt x="45273" y="10030"/>
                </a:cubicBezTo>
                <a:cubicBezTo>
                  <a:pt x="48603" y="11517"/>
                  <a:pt x="50685" y="7801"/>
                  <a:pt x="53078" y="6315"/>
                </a:cubicBezTo>
                <a:cubicBezTo>
                  <a:pt x="55680" y="5201"/>
                  <a:pt x="58178" y="9287"/>
                  <a:pt x="60468" y="7058"/>
                </a:cubicBezTo>
                <a:cubicBezTo>
                  <a:pt x="60988" y="4829"/>
                  <a:pt x="62237" y="4829"/>
                  <a:pt x="63070" y="2972"/>
                </a:cubicBezTo>
                <a:cubicBezTo>
                  <a:pt x="64839" y="9287"/>
                  <a:pt x="66921" y="4829"/>
                  <a:pt x="69002" y="4086"/>
                </a:cubicBezTo>
                <a:cubicBezTo>
                  <a:pt x="70251" y="3715"/>
                  <a:pt x="71500" y="5572"/>
                  <a:pt x="72853" y="5201"/>
                </a:cubicBezTo>
                <a:cubicBezTo>
                  <a:pt x="73581" y="5201"/>
                  <a:pt x="74206" y="3715"/>
                  <a:pt x="75039" y="3343"/>
                </a:cubicBezTo>
                <a:cubicBezTo>
                  <a:pt x="80763" y="371"/>
                  <a:pt x="86487" y="1857"/>
                  <a:pt x="90650" y="2600"/>
                </a:cubicBezTo>
                <a:cubicBezTo>
                  <a:pt x="94605" y="2972"/>
                  <a:pt x="97727" y="2229"/>
                  <a:pt x="101266" y="2600"/>
                </a:cubicBezTo>
                <a:cubicBezTo>
                  <a:pt x="100954" y="2600"/>
                  <a:pt x="100537" y="2600"/>
                  <a:pt x="100641" y="1114"/>
                </a:cubicBezTo>
                <a:cubicBezTo>
                  <a:pt x="104076" y="4829"/>
                  <a:pt x="106678" y="2600"/>
                  <a:pt x="110008" y="0"/>
                </a:cubicBezTo>
                <a:cubicBezTo>
                  <a:pt x="113026" y="3715"/>
                  <a:pt x="117085" y="371"/>
                  <a:pt x="119063" y="1114"/>
                </a:cubicBezTo>
                <a:cubicBezTo>
                  <a:pt x="118022" y="8173"/>
                  <a:pt x="118126" y="19318"/>
                  <a:pt x="116877" y="25263"/>
                </a:cubicBezTo>
                <a:cubicBezTo>
                  <a:pt x="118334" y="25263"/>
                  <a:pt x="116877" y="33065"/>
                  <a:pt x="118022" y="31950"/>
                </a:cubicBezTo>
                <a:cubicBezTo>
                  <a:pt x="117606" y="39752"/>
                  <a:pt x="117606" y="56842"/>
                  <a:pt x="116981" y="67987"/>
                </a:cubicBezTo>
                <a:cubicBezTo>
                  <a:pt x="116045" y="71331"/>
                  <a:pt x="115420" y="75789"/>
                  <a:pt x="114379" y="78761"/>
                </a:cubicBezTo>
                <a:cubicBezTo>
                  <a:pt x="114692" y="83591"/>
                  <a:pt x="116253" y="83962"/>
                  <a:pt x="117710" y="85448"/>
                </a:cubicBezTo>
                <a:cubicBezTo>
                  <a:pt x="118542" y="92136"/>
                  <a:pt x="120000" y="102167"/>
                  <a:pt x="118751" y="111826"/>
                </a:cubicBezTo>
                <a:cubicBezTo>
                  <a:pt x="117606" y="110712"/>
                  <a:pt x="117502" y="110712"/>
                  <a:pt x="116565" y="109597"/>
                </a:cubicBezTo>
                <a:cubicBezTo>
                  <a:pt x="112090" y="115913"/>
                  <a:pt x="108551" y="112941"/>
                  <a:pt x="101890" y="111826"/>
                </a:cubicBezTo>
                <a:cubicBezTo>
                  <a:pt x="100225" y="120000"/>
                  <a:pt x="97831" y="114427"/>
                  <a:pt x="95542" y="117027"/>
                </a:cubicBezTo>
                <a:cubicBezTo>
                  <a:pt x="94813" y="116284"/>
                  <a:pt x="95750" y="113684"/>
                  <a:pt x="94709" y="113312"/>
                </a:cubicBezTo>
                <a:cubicBezTo>
                  <a:pt x="94605" y="119256"/>
                  <a:pt x="92003" y="115170"/>
                  <a:pt x="91483" y="115170"/>
                </a:cubicBezTo>
                <a:cubicBezTo>
                  <a:pt x="90754" y="115170"/>
                  <a:pt x="89609" y="118513"/>
                  <a:pt x="88673" y="115170"/>
                </a:cubicBezTo>
                <a:cubicBezTo>
                  <a:pt x="88568" y="118513"/>
                  <a:pt x="87424" y="119256"/>
                  <a:pt x="86279" y="118513"/>
                </a:cubicBezTo>
                <a:cubicBezTo>
                  <a:pt x="85758" y="118142"/>
                  <a:pt x="84822" y="115541"/>
                  <a:pt x="84926" y="115541"/>
                </a:cubicBezTo>
                <a:cubicBezTo>
                  <a:pt x="84718" y="115170"/>
                  <a:pt x="83989" y="117399"/>
                  <a:pt x="83885" y="117399"/>
                </a:cubicBezTo>
                <a:cubicBezTo>
                  <a:pt x="83677" y="117399"/>
                  <a:pt x="82948" y="115541"/>
                  <a:pt x="82740" y="115170"/>
                </a:cubicBezTo>
                <a:cubicBezTo>
                  <a:pt x="80555" y="114055"/>
                  <a:pt x="77224" y="118513"/>
                  <a:pt x="74934" y="114055"/>
                </a:cubicBezTo>
                <a:cubicBezTo>
                  <a:pt x="74518" y="114055"/>
                  <a:pt x="75351" y="117027"/>
                  <a:pt x="74310" y="115913"/>
                </a:cubicBezTo>
                <a:cubicBezTo>
                  <a:pt x="72749" y="115913"/>
                  <a:pt x="73373" y="112569"/>
                  <a:pt x="71292" y="113684"/>
                </a:cubicBezTo>
                <a:cubicBezTo>
                  <a:pt x="70667" y="105139"/>
                  <a:pt x="69314" y="109226"/>
                  <a:pt x="67753" y="110340"/>
                </a:cubicBezTo>
                <a:cubicBezTo>
                  <a:pt x="62237" y="115170"/>
                  <a:pt x="56825" y="109226"/>
                  <a:pt x="51934" y="113312"/>
                </a:cubicBezTo>
                <a:cubicBezTo>
                  <a:pt x="52454" y="111083"/>
                  <a:pt x="51517" y="113684"/>
                  <a:pt x="51413" y="111083"/>
                </a:cubicBezTo>
                <a:cubicBezTo>
                  <a:pt x="50581" y="109969"/>
                  <a:pt x="51309" y="114427"/>
                  <a:pt x="50581" y="113312"/>
                </a:cubicBezTo>
                <a:cubicBezTo>
                  <a:pt x="48291" y="109597"/>
                  <a:pt x="46105" y="114427"/>
                  <a:pt x="44128" y="111455"/>
                </a:cubicBezTo>
                <a:cubicBezTo>
                  <a:pt x="42671" y="113312"/>
                  <a:pt x="39965" y="114798"/>
                  <a:pt x="38612" y="110712"/>
                </a:cubicBezTo>
                <a:cubicBezTo>
                  <a:pt x="37675" y="112198"/>
                  <a:pt x="36843" y="115913"/>
                  <a:pt x="35698" y="115541"/>
                </a:cubicBezTo>
                <a:cubicBezTo>
                  <a:pt x="34969" y="115541"/>
                  <a:pt x="33928" y="110712"/>
                  <a:pt x="33200" y="110340"/>
                </a:cubicBezTo>
                <a:cubicBezTo>
                  <a:pt x="31222" y="109226"/>
                  <a:pt x="26227" y="111826"/>
                  <a:pt x="25186" y="112569"/>
                </a:cubicBezTo>
                <a:cubicBezTo>
                  <a:pt x="19670" y="116656"/>
                  <a:pt x="13946" y="113312"/>
                  <a:pt x="8950" y="115541"/>
                </a:cubicBezTo>
                <a:close/>
              </a:path>
            </a:pathLst>
          </a:custGeom>
          <a:solidFill>
            <a:srgbClr val="D6E9FF"/>
          </a:solidFill>
          <a:ln w="9525" cap="flat" cmpd="sng">
            <a:solidFill>
              <a:srgbClr val="D6E9FF"/>
            </a:solidFill>
            <a:prstDash val="solid"/>
            <a:round/>
            <a:headEnd type="none" w="sm" len="sm"/>
            <a:tailEnd type="none" w="sm" len="sm"/>
          </a:ln>
          <a:effectLst>
            <a:outerShdw dist="53882" dir="2700000" algn="ctr" rotWithShape="0">
              <a:srgbClr val="B2B2B2"/>
            </a:outerShdw>
          </a:effectLst>
        </p:spPr>
        <p:txBody>
          <a:bodyPr spcFirstLastPara="1" wrap="square" lIns="145400" tIns="45700" rIns="109425" bIns="45700" anchor="ctr" anchorCtr="1">
            <a:noAutofit/>
          </a:bodyPr>
          <a:lstStyle/>
          <a:p>
            <a:pPr>
              <a:buClr>
                <a:srgbClr val="000000"/>
              </a:buClr>
            </a:pPr>
            <a:r>
              <a:rPr lang="en" sz="1200" b="1" i="1" kern="0" dirty="0">
                <a:solidFill>
                  <a:srgbClr val="000000"/>
                </a:solidFill>
                <a:latin typeface="Roboto"/>
                <a:ea typeface="Roboto"/>
                <a:cs typeface="Roboto"/>
                <a:sym typeface="Roboto"/>
              </a:rPr>
              <a:t>"The technology is like the force in Star Wars,  the results depend on how you use it.”</a:t>
            </a:r>
            <a:br>
              <a:rPr lang="en" sz="1200" b="1" i="1" kern="0" dirty="0">
                <a:solidFill>
                  <a:srgbClr val="000000"/>
                </a:solidFill>
                <a:latin typeface="Roboto"/>
                <a:ea typeface="Roboto"/>
                <a:cs typeface="Roboto"/>
                <a:sym typeface="Roboto"/>
              </a:rPr>
            </a:br>
            <a:r>
              <a:rPr lang="en" sz="1200" b="1" i="1" kern="0" dirty="0">
                <a:solidFill>
                  <a:srgbClr val="000000"/>
                </a:solidFill>
                <a:latin typeface="Roboto"/>
                <a:ea typeface="Roboto"/>
                <a:cs typeface="Roboto"/>
                <a:sym typeface="Roboto"/>
              </a:rPr>
              <a:t> </a:t>
            </a:r>
            <a:r>
              <a:rPr lang="en" sz="1200" i="1" kern="0" dirty="0">
                <a:solidFill>
                  <a:srgbClr val="000000"/>
                </a:solidFill>
                <a:latin typeface="Roboto"/>
                <a:ea typeface="Roboto"/>
                <a:cs typeface="Roboto"/>
                <a:sym typeface="Roboto"/>
              </a:rPr>
              <a:t>                       - CEO of Mahindra Group about I4.0</a:t>
            </a:r>
            <a:endParaRPr sz="1200" i="1" kern="0" dirty="0">
              <a:solidFill>
                <a:srgbClr val="000000"/>
              </a:solidFill>
              <a:latin typeface="Roboto"/>
              <a:ea typeface="Roboto"/>
              <a:cs typeface="Roboto"/>
              <a:sym typeface="Roboto"/>
            </a:endParaRPr>
          </a:p>
        </p:txBody>
      </p:sp>
      <p:sp>
        <p:nvSpPr>
          <p:cNvPr id="1608" name="Google Shape;1608;p172"/>
          <p:cNvSpPr/>
          <p:nvPr/>
        </p:nvSpPr>
        <p:spPr>
          <a:xfrm>
            <a:off x="1828800" y="3940200"/>
            <a:ext cx="4107600" cy="822900"/>
          </a:xfrm>
          <a:custGeom>
            <a:avLst/>
            <a:gdLst/>
            <a:ahLst/>
            <a:cxnLst/>
            <a:rect l="l" t="t" r="r" b="b"/>
            <a:pathLst>
              <a:path w="120000" h="120000" extrusionOk="0">
                <a:moveTo>
                  <a:pt x="8950" y="115541"/>
                </a:moveTo>
                <a:cubicBezTo>
                  <a:pt x="8534" y="115541"/>
                  <a:pt x="8117" y="115541"/>
                  <a:pt x="7805" y="115541"/>
                </a:cubicBezTo>
                <a:cubicBezTo>
                  <a:pt x="8013" y="112941"/>
                  <a:pt x="5724" y="113684"/>
                  <a:pt x="6556" y="115541"/>
                </a:cubicBezTo>
                <a:cubicBezTo>
                  <a:pt x="6348" y="115170"/>
                  <a:pt x="6036" y="115170"/>
                  <a:pt x="5724" y="115170"/>
                </a:cubicBezTo>
                <a:cubicBezTo>
                  <a:pt x="5099" y="104767"/>
                  <a:pt x="6452" y="92507"/>
                  <a:pt x="5932" y="84705"/>
                </a:cubicBezTo>
                <a:cubicBezTo>
                  <a:pt x="5307" y="83962"/>
                  <a:pt x="4579" y="74303"/>
                  <a:pt x="4475" y="71702"/>
                </a:cubicBezTo>
                <a:cubicBezTo>
                  <a:pt x="3850" y="72074"/>
                  <a:pt x="3122" y="64643"/>
                  <a:pt x="2914" y="60185"/>
                </a:cubicBezTo>
                <a:cubicBezTo>
                  <a:pt x="0" y="55727"/>
                  <a:pt x="2185" y="36780"/>
                  <a:pt x="2185" y="26377"/>
                </a:cubicBezTo>
                <a:cubicBezTo>
                  <a:pt x="2081" y="22291"/>
                  <a:pt x="1040" y="17461"/>
                  <a:pt x="1457" y="13746"/>
                </a:cubicBezTo>
                <a:cubicBezTo>
                  <a:pt x="1769" y="10402"/>
                  <a:pt x="3330" y="8916"/>
                  <a:pt x="4683" y="9659"/>
                </a:cubicBezTo>
                <a:cubicBezTo>
                  <a:pt x="5620" y="10030"/>
                  <a:pt x="6140" y="13374"/>
                  <a:pt x="6869" y="13374"/>
                </a:cubicBezTo>
                <a:cubicBezTo>
                  <a:pt x="8013" y="13746"/>
                  <a:pt x="9470" y="9287"/>
                  <a:pt x="11448" y="8916"/>
                </a:cubicBezTo>
                <a:cubicBezTo>
                  <a:pt x="13633" y="8544"/>
                  <a:pt x="16131" y="10030"/>
                  <a:pt x="17797" y="9287"/>
                </a:cubicBezTo>
                <a:cubicBezTo>
                  <a:pt x="18629" y="8916"/>
                  <a:pt x="19462" y="6687"/>
                  <a:pt x="20294" y="6687"/>
                </a:cubicBezTo>
                <a:cubicBezTo>
                  <a:pt x="21127" y="6315"/>
                  <a:pt x="21960" y="8173"/>
                  <a:pt x="22896" y="8173"/>
                </a:cubicBezTo>
                <a:cubicBezTo>
                  <a:pt x="24562" y="8916"/>
                  <a:pt x="26539" y="7058"/>
                  <a:pt x="28412" y="6687"/>
                </a:cubicBezTo>
                <a:cubicBezTo>
                  <a:pt x="31014" y="5944"/>
                  <a:pt x="34032" y="7801"/>
                  <a:pt x="35802" y="7801"/>
                </a:cubicBezTo>
                <a:cubicBezTo>
                  <a:pt x="36947" y="8173"/>
                  <a:pt x="38196" y="5944"/>
                  <a:pt x="39444" y="5944"/>
                </a:cubicBezTo>
                <a:cubicBezTo>
                  <a:pt x="41318" y="6315"/>
                  <a:pt x="43399" y="9287"/>
                  <a:pt x="45273" y="10030"/>
                </a:cubicBezTo>
                <a:cubicBezTo>
                  <a:pt x="48603" y="11517"/>
                  <a:pt x="50685" y="7801"/>
                  <a:pt x="53078" y="6315"/>
                </a:cubicBezTo>
                <a:cubicBezTo>
                  <a:pt x="55680" y="5201"/>
                  <a:pt x="58178" y="9287"/>
                  <a:pt x="60468" y="7058"/>
                </a:cubicBezTo>
                <a:cubicBezTo>
                  <a:pt x="60988" y="4829"/>
                  <a:pt x="62237" y="4829"/>
                  <a:pt x="63070" y="2972"/>
                </a:cubicBezTo>
                <a:cubicBezTo>
                  <a:pt x="64839" y="9287"/>
                  <a:pt x="66921" y="4829"/>
                  <a:pt x="69002" y="4086"/>
                </a:cubicBezTo>
                <a:cubicBezTo>
                  <a:pt x="70251" y="3715"/>
                  <a:pt x="71500" y="5572"/>
                  <a:pt x="72853" y="5201"/>
                </a:cubicBezTo>
                <a:cubicBezTo>
                  <a:pt x="73581" y="5201"/>
                  <a:pt x="74206" y="3715"/>
                  <a:pt x="75039" y="3343"/>
                </a:cubicBezTo>
                <a:cubicBezTo>
                  <a:pt x="80763" y="371"/>
                  <a:pt x="86487" y="1857"/>
                  <a:pt x="90650" y="2600"/>
                </a:cubicBezTo>
                <a:cubicBezTo>
                  <a:pt x="94605" y="2972"/>
                  <a:pt x="97727" y="2229"/>
                  <a:pt x="101266" y="2600"/>
                </a:cubicBezTo>
                <a:cubicBezTo>
                  <a:pt x="100954" y="2600"/>
                  <a:pt x="100537" y="2600"/>
                  <a:pt x="100641" y="1114"/>
                </a:cubicBezTo>
                <a:cubicBezTo>
                  <a:pt x="104076" y="4829"/>
                  <a:pt x="106678" y="2600"/>
                  <a:pt x="110008" y="0"/>
                </a:cubicBezTo>
                <a:cubicBezTo>
                  <a:pt x="113026" y="3715"/>
                  <a:pt x="117085" y="371"/>
                  <a:pt x="119063" y="1114"/>
                </a:cubicBezTo>
                <a:cubicBezTo>
                  <a:pt x="118022" y="8173"/>
                  <a:pt x="118126" y="19318"/>
                  <a:pt x="116877" y="25263"/>
                </a:cubicBezTo>
                <a:cubicBezTo>
                  <a:pt x="118334" y="25263"/>
                  <a:pt x="116877" y="33065"/>
                  <a:pt x="118022" y="31950"/>
                </a:cubicBezTo>
                <a:cubicBezTo>
                  <a:pt x="117606" y="39752"/>
                  <a:pt x="117606" y="56842"/>
                  <a:pt x="116981" y="67987"/>
                </a:cubicBezTo>
                <a:cubicBezTo>
                  <a:pt x="116045" y="71331"/>
                  <a:pt x="115420" y="75789"/>
                  <a:pt x="114379" y="78761"/>
                </a:cubicBezTo>
                <a:cubicBezTo>
                  <a:pt x="114692" y="83591"/>
                  <a:pt x="116253" y="83962"/>
                  <a:pt x="117710" y="85448"/>
                </a:cubicBezTo>
                <a:cubicBezTo>
                  <a:pt x="118542" y="92136"/>
                  <a:pt x="120000" y="102167"/>
                  <a:pt x="118751" y="111826"/>
                </a:cubicBezTo>
                <a:cubicBezTo>
                  <a:pt x="117606" y="110712"/>
                  <a:pt x="117502" y="110712"/>
                  <a:pt x="116565" y="109597"/>
                </a:cubicBezTo>
                <a:cubicBezTo>
                  <a:pt x="112090" y="115913"/>
                  <a:pt x="108551" y="112941"/>
                  <a:pt x="101890" y="111826"/>
                </a:cubicBezTo>
                <a:cubicBezTo>
                  <a:pt x="100225" y="120000"/>
                  <a:pt x="97831" y="114427"/>
                  <a:pt x="95542" y="117027"/>
                </a:cubicBezTo>
                <a:cubicBezTo>
                  <a:pt x="94813" y="116284"/>
                  <a:pt x="95750" y="113684"/>
                  <a:pt x="94709" y="113312"/>
                </a:cubicBezTo>
                <a:cubicBezTo>
                  <a:pt x="94605" y="119256"/>
                  <a:pt x="92003" y="115170"/>
                  <a:pt x="91483" y="115170"/>
                </a:cubicBezTo>
                <a:cubicBezTo>
                  <a:pt x="90754" y="115170"/>
                  <a:pt x="89609" y="118513"/>
                  <a:pt x="88673" y="115170"/>
                </a:cubicBezTo>
                <a:cubicBezTo>
                  <a:pt x="88568" y="118513"/>
                  <a:pt x="87424" y="119256"/>
                  <a:pt x="86279" y="118513"/>
                </a:cubicBezTo>
                <a:cubicBezTo>
                  <a:pt x="85758" y="118142"/>
                  <a:pt x="84822" y="115541"/>
                  <a:pt x="84926" y="115541"/>
                </a:cubicBezTo>
                <a:cubicBezTo>
                  <a:pt x="84718" y="115170"/>
                  <a:pt x="83989" y="117399"/>
                  <a:pt x="83885" y="117399"/>
                </a:cubicBezTo>
                <a:cubicBezTo>
                  <a:pt x="83677" y="117399"/>
                  <a:pt x="82948" y="115541"/>
                  <a:pt x="82740" y="115170"/>
                </a:cubicBezTo>
                <a:cubicBezTo>
                  <a:pt x="80555" y="114055"/>
                  <a:pt x="77224" y="118513"/>
                  <a:pt x="74934" y="114055"/>
                </a:cubicBezTo>
                <a:cubicBezTo>
                  <a:pt x="74518" y="114055"/>
                  <a:pt x="75351" y="117027"/>
                  <a:pt x="74310" y="115913"/>
                </a:cubicBezTo>
                <a:cubicBezTo>
                  <a:pt x="72749" y="115913"/>
                  <a:pt x="73373" y="112569"/>
                  <a:pt x="71292" y="113684"/>
                </a:cubicBezTo>
                <a:cubicBezTo>
                  <a:pt x="70667" y="105139"/>
                  <a:pt x="69314" y="109226"/>
                  <a:pt x="67753" y="110340"/>
                </a:cubicBezTo>
                <a:cubicBezTo>
                  <a:pt x="62237" y="115170"/>
                  <a:pt x="56825" y="109226"/>
                  <a:pt x="51934" y="113312"/>
                </a:cubicBezTo>
                <a:cubicBezTo>
                  <a:pt x="52454" y="111083"/>
                  <a:pt x="51517" y="113684"/>
                  <a:pt x="51413" y="111083"/>
                </a:cubicBezTo>
                <a:cubicBezTo>
                  <a:pt x="50581" y="109969"/>
                  <a:pt x="51309" y="114427"/>
                  <a:pt x="50581" y="113312"/>
                </a:cubicBezTo>
                <a:cubicBezTo>
                  <a:pt x="48291" y="109597"/>
                  <a:pt x="46105" y="114427"/>
                  <a:pt x="44128" y="111455"/>
                </a:cubicBezTo>
                <a:cubicBezTo>
                  <a:pt x="42671" y="113312"/>
                  <a:pt x="39965" y="114798"/>
                  <a:pt x="38612" y="110712"/>
                </a:cubicBezTo>
                <a:cubicBezTo>
                  <a:pt x="37675" y="112198"/>
                  <a:pt x="36843" y="115913"/>
                  <a:pt x="35698" y="115541"/>
                </a:cubicBezTo>
                <a:cubicBezTo>
                  <a:pt x="34969" y="115541"/>
                  <a:pt x="33928" y="110712"/>
                  <a:pt x="33200" y="110340"/>
                </a:cubicBezTo>
                <a:cubicBezTo>
                  <a:pt x="31222" y="109226"/>
                  <a:pt x="26227" y="111826"/>
                  <a:pt x="25186" y="112569"/>
                </a:cubicBezTo>
                <a:cubicBezTo>
                  <a:pt x="19670" y="116656"/>
                  <a:pt x="13946" y="113312"/>
                  <a:pt x="8950" y="115541"/>
                </a:cubicBezTo>
                <a:close/>
              </a:path>
            </a:pathLst>
          </a:custGeom>
          <a:solidFill>
            <a:srgbClr val="D6E9FF"/>
          </a:solidFill>
          <a:ln w="9525" cap="flat" cmpd="sng">
            <a:solidFill>
              <a:srgbClr val="D6E9FF"/>
            </a:solidFill>
            <a:prstDash val="solid"/>
            <a:round/>
            <a:headEnd type="none" w="sm" len="sm"/>
            <a:tailEnd type="none" w="sm" len="sm"/>
          </a:ln>
          <a:effectLst>
            <a:outerShdw dist="53882" dir="2700000" algn="ctr" rotWithShape="0">
              <a:srgbClr val="B2B2B2"/>
            </a:outerShdw>
          </a:effectLst>
        </p:spPr>
        <p:txBody>
          <a:bodyPr spcFirstLastPara="1" wrap="square" lIns="127425" tIns="45700" rIns="127425" bIns="45700" anchor="ctr" anchorCtr="1">
            <a:noAutofit/>
          </a:bodyPr>
          <a:lstStyle/>
          <a:p>
            <a:pPr>
              <a:buClr>
                <a:srgbClr val="000000"/>
              </a:buClr>
            </a:pPr>
            <a:r>
              <a:rPr lang="en" sz="1200" b="1" i="1" kern="0">
                <a:solidFill>
                  <a:srgbClr val="000000"/>
                </a:solidFill>
                <a:latin typeface="Roboto"/>
                <a:ea typeface="Roboto"/>
                <a:cs typeface="Roboto"/>
                <a:sym typeface="Roboto"/>
              </a:rPr>
              <a:t>Fourth industrial revolution “..35% of all workers in the UK, and 47% of those in the US, are at risk of being displaced by technology over the next 20 years.”</a:t>
            </a:r>
            <a:r>
              <a:rPr lang="en" sz="1200" i="1" kern="0">
                <a:solidFill>
                  <a:srgbClr val="000000"/>
                </a:solidFill>
                <a:latin typeface="Roboto"/>
                <a:ea typeface="Roboto"/>
                <a:cs typeface="Roboto"/>
                <a:sym typeface="Roboto"/>
              </a:rPr>
              <a:t>         </a:t>
            </a:r>
            <a:endParaRPr sz="1200" i="1" kern="0">
              <a:solidFill>
                <a:srgbClr val="000000"/>
              </a:solidFill>
              <a:latin typeface="Roboto"/>
              <a:ea typeface="Roboto"/>
              <a:cs typeface="Roboto"/>
              <a:sym typeface="Roboto"/>
            </a:endParaRPr>
          </a:p>
          <a:p>
            <a:pPr marL="457200">
              <a:buClr>
                <a:srgbClr val="000000"/>
              </a:buClr>
            </a:pPr>
            <a:r>
              <a:rPr lang="en" sz="1200" i="1" kern="0">
                <a:solidFill>
                  <a:srgbClr val="000000"/>
                </a:solidFill>
                <a:latin typeface="Roboto"/>
                <a:ea typeface="Roboto"/>
                <a:cs typeface="Roboto"/>
                <a:sym typeface="Roboto"/>
              </a:rPr>
              <a:t>         - The Guardian</a:t>
            </a:r>
            <a:endParaRPr sz="1200" i="1" kern="0">
              <a:solidFill>
                <a:srgbClr val="000000"/>
              </a:solidFill>
              <a:latin typeface="Roboto"/>
              <a:ea typeface="Roboto"/>
              <a:cs typeface="Roboto"/>
              <a:sym typeface="Roboto"/>
            </a:endParaRPr>
          </a:p>
        </p:txBody>
      </p:sp>
      <p:pic>
        <p:nvPicPr>
          <p:cNvPr id="1610" name="Google Shape;1610;p172" descr="Pictue of Autonomous robots, simulation, software integration, I IoT, Cyber-security, cloud, 3D printing, Augmented reality, Big Data and analytics."/>
          <p:cNvPicPr preferRelativeResize="0"/>
          <p:nvPr/>
        </p:nvPicPr>
        <p:blipFill rotWithShape="1">
          <a:blip r:embed="rId3">
            <a:alphaModFix/>
          </a:blip>
          <a:srcRect l="8122" t="19601" r="4166"/>
          <a:stretch/>
        </p:blipFill>
        <p:spPr>
          <a:xfrm>
            <a:off x="6126475" y="2128850"/>
            <a:ext cx="4350900" cy="2528054"/>
          </a:xfrm>
          <a:prstGeom prst="rect">
            <a:avLst/>
          </a:prstGeom>
          <a:noFill/>
          <a:ln>
            <a:noFill/>
          </a:ln>
        </p:spPr>
      </p:pic>
      <p:sp>
        <p:nvSpPr>
          <p:cNvPr id="1611" name="Google Shape;1611;p172"/>
          <p:cNvSpPr/>
          <p:nvPr/>
        </p:nvSpPr>
        <p:spPr>
          <a:xfrm>
            <a:off x="1524000" y="5122375"/>
            <a:ext cx="9144000" cy="495300"/>
          </a:xfrm>
          <a:prstGeom prst="rect">
            <a:avLst/>
          </a:prstGeom>
          <a:solidFill>
            <a:srgbClr val="012F60"/>
          </a:solidFill>
          <a:ln w="9525" cap="flat" cmpd="sng">
            <a:solidFill>
              <a:srgbClr val="002C5F"/>
            </a:solidFill>
            <a:prstDash val="solid"/>
            <a:miter lim="8000"/>
            <a:headEnd type="none" w="sm" len="sm"/>
            <a:tailEnd type="none" w="sm" len="sm"/>
          </a:ln>
        </p:spPr>
        <p:txBody>
          <a:bodyPr spcFirstLastPara="1" wrap="square" lIns="91425" tIns="45700" rIns="91425" bIns="45700" anchor="ctr" anchorCtr="1">
            <a:noAutofit/>
          </a:bodyPr>
          <a:lstStyle/>
          <a:p>
            <a:pPr algn="ctr">
              <a:buClr>
                <a:srgbClr val="000000"/>
              </a:buClr>
            </a:pPr>
            <a:r>
              <a:rPr lang="en" sz="1600" b="1" kern="0">
                <a:solidFill>
                  <a:srgbClr val="FFFFFF"/>
                </a:solidFill>
                <a:latin typeface="Roboto"/>
                <a:ea typeface="Roboto"/>
                <a:cs typeface="Roboto"/>
                <a:sym typeface="Roboto"/>
              </a:rPr>
              <a:t>PRIORITIZING THE RIGHT I4.0 TECHNOLOGIES TO SOLVE THE GREATEST BUSINESS NEEDS</a:t>
            </a:r>
            <a:endParaRPr sz="1600" kern="0">
              <a:solidFill>
                <a:srgbClr val="000000"/>
              </a:solidFill>
              <a:latin typeface="Roboto"/>
              <a:ea typeface="Roboto"/>
              <a:cs typeface="Roboto"/>
              <a:sym typeface="Roboto"/>
            </a:endParaRPr>
          </a:p>
        </p:txBody>
      </p:sp>
      <p:sp>
        <p:nvSpPr>
          <p:cNvPr id="1612" name="Google Shape;1612;p172"/>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613" name="Google Shape;1613;p172"/>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666666"/>
                </a:solidFill>
                <a:latin typeface="Roboto"/>
                <a:ea typeface="Roboto"/>
                <a:cs typeface="Roboto"/>
                <a:sym typeface="Roboto"/>
              </a:rPr>
              <a:pPr>
                <a:buClr>
                  <a:srgbClr val="000000"/>
                </a:buClr>
              </a:pPr>
              <a:t>17</a:t>
            </a:fld>
            <a:endParaRPr kern="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1913938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173"/>
          <p:cNvSpPr txBox="1">
            <a:spLocks noGrp="1"/>
          </p:cNvSpPr>
          <p:nvPr>
            <p:ph type="title"/>
          </p:nvPr>
        </p:nvSpPr>
        <p:spPr>
          <a:xfrm>
            <a:off x="1684850" y="1437802"/>
            <a:ext cx="8375100" cy="376198"/>
          </a:xfrm>
          <a:prstGeom prst="rect">
            <a:avLst/>
          </a:prstGeom>
        </p:spPr>
        <p:txBody>
          <a:bodyPr spcFirstLastPara="1" wrap="square" lIns="91425" tIns="91425" rIns="91425" bIns="91425" anchor="ctr" anchorCtr="0">
            <a:noAutofit/>
          </a:bodyPr>
          <a:lstStyle/>
          <a:p>
            <a:r>
              <a:rPr lang="en" dirty="0"/>
              <a:t>INDUSTRY 4.0 TECHNOLOGY MODEL FACTORY WORK</a:t>
            </a:r>
            <a:endParaRPr dirty="0"/>
          </a:p>
          <a:p>
            <a:endParaRPr sz="800" dirty="0"/>
          </a:p>
          <a:p>
            <a:r>
              <a:rPr lang="en" sz="1800" b="0" i="1" dirty="0">
                <a:solidFill>
                  <a:schemeClr val="dk1"/>
                </a:solidFill>
              </a:rPr>
              <a:t> I4.0 technology solutions         4 Tech Categories          9 Factory Use Cases</a:t>
            </a:r>
            <a:endParaRPr sz="1800" b="0" i="1" dirty="0">
              <a:solidFill>
                <a:schemeClr val="dk1"/>
              </a:solidFill>
            </a:endParaRPr>
          </a:p>
          <a:p>
            <a:endParaRPr dirty="0"/>
          </a:p>
        </p:txBody>
      </p:sp>
      <p:sp>
        <p:nvSpPr>
          <p:cNvPr id="1631" name="Google Shape;1631;p173" descr="Arrow pointing from &quot;4.0 Technology solutions&quot; to &quot; 4 Tech Categories&quot;"/>
          <p:cNvSpPr/>
          <p:nvPr/>
        </p:nvSpPr>
        <p:spPr>
          <a:xfrm>
            <a:off x="4461936" y="1573200"/>
            <a:ext cx="296400" cy="257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32" name="Google Shape;1632;p173" descr="Arrow pointing from &quot;4 Tech Categories&quot; to &quot;9 Factory Use Cases&quot;"/>
          <p:cNvSpPr/>
          <p:nvPr/>
        </p:nvSpPr>
        <p:spPr>
          <a:xfrm>
            <a:off x="6964543" y="1573200"/>
            <a:ext cx="296400" cy="257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19" name="Google Shape;1619;p173"/>
          <p:cNvSpPr txBox="1"/>
          <p:nvPr/>
        </p:nvSpPr>
        <p:spPr>
          <a:xfrm>
            <a:off x="1776550" y="2015700"/>
            <a:ext cx="5208600" cy="3479400"/>
          </a:xfrm>
          <a:prstGeom prst="rect">
            <a:avLst/>
          </a:prstGeom>
          <a:noFill/>
          <a:ln>
            <a:noFill/>
          </a:ln>
        </p:spPr>
        <p:txBody>
          <a:bodyPr spcFirstLastPara="1" wrap="square" lIns="91425" tIns="91425" rIns="91425" bIns="91425" anchor="t" anchorCtr="0">
            <a:noAutofit/>
          </a:bodyPr>
          <a:lstStyle/>
          <a:p>
            <a:pPr>
              <a:buClr>
                <a:srgbClr val="000000"/>
              </a:buClr>
            </a:pPr>
            <a:r>
              <a:rPr lang="en" sz="1400" b="1" kern="0" dirty="0">
                <a:solidFill>
                  <a:srgbClr val="000000"/>
                </a:solidFill>
                <a:latin typeface="Roboto"/>
                <a:ea typeface="Roboto"/>
                <a:cs typeface="Roboto"/>
                <a:sym typeface="Roboto"/>
              </a:rPr>
              <a:t>Automation</a:t>
            </a:r>
            <a:endParaRPr sz="1400" b="1" kern="0" dirty="0">
              <a:solidFill>
                <a:srgbClr val="000000"/>
              </a:solidFill>
              <a:latin typeface="Roboto"/>
              <a:ea typeface="Roboto"/>
              <a:cs typeface="Roboto"/>
              <a:sym typeface="Roboto"/>
            </a:endParaRPr>
          </a:p>
          <a:p>
            <a:pPr marL="457200" indent="-317500">
              <a:buClr>
                <a:srgbClr val="000000"/>
              </a:buClr>
              <a:buSzPts val="1400"/>
              <a:buFont typeface="Roboto"/>
              <a:buChar char="●"/>
            </a:pPr>
            <a:r>
              <a:rPr lang="en" sz="1400" kern="0" dirty="0">
                <a:solidFill>
                  <a:srgbClr val="000000"/>
                </a:solidFill>
                <a:latin typeface="Roboto"/>
                <a:ea typeface="Roboto"/>
                <a:cs typeface="Roboto"/>
                <a:sym typeface="Roboto"/>
              </a:rPr>
              <a:t>Collaborative</a:t>
            </a:r>
            <a:endParaRPr sz="1400" kern="0" dirty="0">
              <a:solidFill>
                <a:srgbClr val="000000"/>
              </a:solidFill>
              <a:latin typeface="Roboto"/>
              <a:ea typeface="Roboto"/>
              <a:cs typeface="Roboto"/>
              <a:sym typeface="Roboto"/>
            </a:endParaRPr>
          </a:p>
          <a:p>
            <a:pPr marL="457200" indent="-317500">
              <a:buClr>
                <a:srgbClr val="000000"/>
              </a:buClr>
              <a:buSzPts val="1400"/>
              <a:buFont typeface="Roboto"/>
              <a:buChar char="●"/>
            </a:pPr>
            <a:r>
              <a:rPr lang="en" sz="1400" kern="0" dirty="0">
                <a:solidFill>
                  <a:srgbClr val="000000"/>
                </a:solidFill>
                <a:latin typeface="Roboto"/>
                <a:ea typeface="Roboto"/>
                <a:cs typeface="Roboto"/>
                <a:sym typeface="Roboto"/>
              </a:rPr>
              <a:t>Material Handling- AGVs</a:t>
            </a:r>
            <a:endParaRPr sz="1400" kern="0" dirty="0">
              <a:solidFill>
                <a:srgbClr val="000000"/>
              </a:solidFill>
              <a:latin typeface="Roboto"/>
              <a:ea typeface="Roboto"/>
              <a:cs typeface="Roboto"/>
              <a:sym typeface="Roboto"/>
            </a:endParaRPr>
          </a:p>
          <a:p>
            <a:pPr marL="457200">
              <a:buClr>
                <a:srgbClr val="000000"/>
              </a:buClr>
            </a:pPr>
            <a:endParaRPr sz="1400" kern="0" dirty="0">
              <a:solidFill>
                <a:srgbClr val="000000"/>
              </a:solidFill>
              <a:latin typeface="Roboto"/>
              <a:ea typeface="Roboto"/>
              <a:cs typeface="Roboto"/>
              <a:sym typeface="Roboto"/>
            </a:endParaRPr>
          </a:p>
          <a:p>
            <a:pPr>
              <a:buClr>
                <a:srgbClr val="000000"/>
              </a:buClr>
            </a:pPr>
            <a:r>
              <a:rPr lang="en" sz="1400" b="1" kern="0" dirty="0">
                <a:solidFill>
                  <a:srgbClr val="000000"/>
                </a:solidFill>
                <a:latin typeface="Roboto"/>
                <a:ea typeface="Roboto"/>
                <a:cs typeface="Roboto"/>
                <a:sym typeface="Roboto"/>
              </a:rPr>
              <a:t>Advanced Testing</a:t>
            </a:r>
            <a:endParaRPr sz="1400" b="1" kern="0" dirty="0">
              <a:solidFill>
                <a:srgbClr val="000000"/>
              </a:solidFill>
              <a:latin typeface="Roboto"/>
              <a:ea typeface="Roboto"/>
              <a:cs typeface="Roboto"/>
              <a:sym typeface="Roboto"/>
            </a:endParaRPr>
          </a:p>
          <a:p>
            <a:pPr marL="457200" indent="-317500">
              <a:buClr>
                <a:srgbClr val="000000"/>
              </a:buClr>
              <a:buSzPts val="1400"/>
              <a:buFont typeface="Roboto"/>
              <a:buChar char="●"/>
            </a:pPr>
            <a:r>
              <a:rPr lang="en" sz="1400" kern="0" dirty="0">
                <a:solidFill>
                  <a:srgbClr val="000000"/>
                </a:solidFill>
                <a:latin typeface="Roboto"/>
                <a:ea typeface="Roboto"/>
                <a:cs typeface="Roboto"/>
                <a:sym typeface="Roboto"/>
              </a:rPr>
              <a:t>New Testing Technologies</a:t>
            </a:r>
            <a:endParaRPr sz="1400" kern="0" dirty="0">
              <a:solidFill>
                <a:srgbClr val="000000"/>
              </a:solidFill>
              <a:latin typeface="Roboto"/>
              <a:ea typeface="Roboto"/>
              <a:cs typeface="Roboto"/>
              <a:sym typeface="Roboto"/>
            </a:endParaRPr>
          </a:p>
          <a:p>
            <a:pPr>
              <a:buClr>
                <a:srgbClr val="000000"/>
              </a:buClr>
            </a:pPr>
            <a:endParaRPr sz="1400" kern="0" dirty="0">
              <a:solidFill>
                <a:srgbClr val="000000"/>
              </a:solidFill>
              <a:latin typeface="Roboto"/>
              <a:ea typeface="Roboto"/>
              <a:cs typeface="Roboto"/>
              <a:sym typeface="Roboto"/>
            </a:endParaRPr>
          </a:p>
          <a:p>
            <a:pPr>
              <a:buClr>
                <a:srgbClr val="000000"/>
              </a:buClr>
            </a:pPr>
            <a:r>
              <a:rPr lang="en" sz="1400" b="1" kern="0" dirty="0">
                <a:solidFill>
                  <a:srgbClr val="000000"/>
                </a:solidFill>
                <a:latin typeface="Roboto"/>
                <a:ea typeface="Roboto"/>
                <a:cs typeface="Roboto"/>
                <a:sym typeface="Roboto"/>
              </a:rPr>
              <a:t>Data Visibility and Analytics</a:t>
            </a:r>
            <a:endParaRPr sz="1400" b="1" kern="0" dirty="0">
              <a:solidFill>
                <a:srgbClr val="000000"/>
              </a:solidFill>
              <a:latin typeface="Roboto"/>
              <a:ea typeface="Roboto"/>
              <a:cs typeface="Roboto"/>
              <a:sym typeface="Roboto"/>
            </a:endParaRPr>
          </a:p>
          <a:p>
            <a:pPr marL="457200" indent="-317500">
              <a:buClr>
                <a:srgbClr val="000000"/>
              </a:buClr>
              <a:buSzPts val="1400"/>
              <a:buFont typeface="Roboto"/>
              <a:buChar char="●"/>
            </a:pPr>
            <a:r>
              <a:rPr lang="en" sz="1400" kern="0" dirty="0">
                <a:solidFill>
                  <a:srgbClr val="000000"/>
                </a:solidFill>
                <a:latin typeface="Roboto"/>
                <a:ea typeface="Roboto"/>
                <a:cs typeface="Roboto"/>
                <a:sym typeface="Roboto"/>
              </a:rPr>
              <a:t>Shop Floor Visibility</a:t>
            </a:r>
            <a:endParaRPr sz="1400" kern="0" dirty="0">
              <a:solidFill>
                <a:srgbClr val="000000"/>
              </a:solidFill>
              <a:latin typeface="Roboto"/>
              <a:ea typeface="Roboto"/>
              <a:cs typeface="Roboto"/>
              <a:sym typeface="Roboto"/>
            </a:endParaRPr>
          </a:p>
          <a:p>
            <a:pPr marL="457200" indent="-317500">
              <a:buClr>
                <a:srgbClr val="000000"/>
              </a:buClr>
              <a:buSzPts val="1400"/>
              <a:buFont typeface="Roboto"/>
              <a:buChar char="●"/>
            </a:pPr>
            <a:r>
              <a:rPr lang="en" sz="1400" kern="0" dirty="0">
                <a:solidFill>
                  <a:srgbClr val="000000"/>
                </a:solidFill>
                <a:latin typeface="Roboto"/>
                <a:ea typeface="Roboto"/>
                <a:cs typeface="Roboto"/>
                <a:sym typeface="Roboto"/>
              </a:rPr>
              <a:t>Material Visibility </a:t>
            </a:r>
            <a:endParaRPr sz="1400" kern="0" dirty="0">
              <a:solidFill>
                <a:srgbClr val="000000"/>
              </a:solidFill>
              <a:latin typeface="Roboto"/>
              <a:ea typeface="Roboto"/>
              <a:cs typeface="Roboto"/>
              <a:sym typeface="Roboto"/>
            </a:endParaRPr>
          </a:p>
          <a:p>
            <a:pPr marL="457200" indent="-317500">
              <a:buClr>
                <a:srgbClr val="000000"/>
              </a:buClr>
              <a:buSzPts val="1400"/>
              <a:buFont typeface="Roboto"/>
              <a:buChar char="●"/>
            </a:pPr>
            <a:r>
              <a:rPr lang="en" sz="1400" kern="0" dirty="0">
                <a:solidFill>
                  <a:srgbClr val="000000"/>
                </a:solidFill>
                <a:latin typeface="Roboto"/>
                <a:ea typeface="Roboto"/>
                <a:cs typeface="Roboto"/>
                <a:sym typeface="Roboto"/>
              </a:rPr>
              <a:t>Quality Analytics</a:t>
            </a:r>
            <a:endParaRPr sz="1400" kern="0" dirty="0">
              <a:solidFill>
                <a:srgbClr val="000000"/>
              </a:solidFill>
              <a:latin typeface="Roboto"/>
              <a:ea typeface="Roboto"/>
              <a:cs typeface="Roboto"/>
              <a:sym typeface="Roboto"/>
            </a:endParaRPr>
          </a:p>
          <a:p>
            <a:pPr marL="457200" indent="-317500">
              <a:buClr>
                <a:srgbClr val="000000"/>
              </a:buClr>
              <a:buSzPts val="1400"/>
              <a:buFont typeface="Roboto"/>
              <a:buChar char="●"/>
            </a:pPr>
            <a:r>
              <a:rPr lang="en" sz="1400" kern="0" dirty="0">
                <a:solidFill>
                  <a:srgbClr val="000000"/>
                </a:solidFill>
                <a:latin typeface="Roboto"/>
                <a:ea typeface="Roboto"/>
                <a:cs typeface="Roboto"/>
                <a:sym typeface="Roboto"/>
              </a:rPr>
              <a:t>IIoT</a:t>
            </a:r>
            <a:endParaRPr sz="1400" kern="0" dirty="0">
              <a:solidFill>
                <a:srgbClr val="000000"/>
              </a:solidFill>
              <a:latin typeface="Roboto"/>
              <a:ea typeface="Roboto"/>
              <a:cs typeface="Roboto"/>
              <a:sym typeface="Roboto"/>
            </a:endParaRPr>
          </a:p>
          <a:p>
            <a:pPr marL="457200">
              <a:buClr>
                <a:srgbClr val="000000"/>
              </a:buClr>
            </a:pPr>
            <a:endParaRPr sz="1400" kern="0" dirty="0">
              <a:solidFill>
                <a:srgbClr val="000000"/>
              </a:solidFill>
              <a:latin typeface="Roboto"/>
              <a:ea typeface="Roboto"/>
              <a:cs typeface="Roboto"/>
              <a:sym typeface="Roboto"/>
            </a:endParaRPr>
          </a:p>
          <a:p>
            <a:pPr>
              <a:buClr>
                <a:srgbClr val="000000"/>
              </a:buClr>
            </a:pPr>
            <a:r>
              <a:rPr lang="en" sz="1400" b="1" kern="0" dirty="0">
                <a:solidFill>
                  <a:srgbClr val="000000"/>
                </a:solidFill>
                <a:latin typeface="Roboto"/>
                <a:ea typeface="Roboto"/>
                <a:cs typeface="Roboto"/>
                <a:sym typeface="Roboto"/>
              </a:rPr>
              <a:t>Agile Mfg and Integrated </a:t>
            </a:r>
            <a:endParaRPr sz="1400" b="1" kern="0" dirty="0">
              <a:solidFill>
                <a:srgbClr val="000000"/>
              </a:solidFill>
              <a:latin typeface="Roboto"/>
              <a:ea typeface="Roboto"/>
              <a:cs typeface="Roboto"/>
              <a:sym typeface="Roboto"/>
            </a:endParaRPr>
          </a:p>
          <a:p>
            <a:pPr marL="457200" indent="-317500">
              <a:buClr>
                <a:srgbClr val="000000"/>
              </a:buClr>
              <a:buSzPts val="1400"/>
              <a:buFont typeface="Roboto"/>
              <a:buChar char="●"/>
            </a:pPr>
            <a:r>
              <a:rPr lang="en" sz="1400" kern="0" dirty="0">
                <a:solidFill>
                  <a:srgbClr val="000000"/>
                </a:solidFill>
                <a:latin typeface="Roboto"/>
                <a:ea typeface="Roboto"/>
                <a:cs typeface="Roboto"/>
                <a:sym typeface="Roboto"/>
              </a:rPr>
              <a:t>Product Production Systems</a:t>
            </a:r>
            <a:endParaRPr sz="1400" b="1" kern="0" dirty="0">
              <a:solidFill>
                <a:srgbClr val="000000"/>
              </a:solidFill>
              <a:latin typeface="Roboto"/>
              <a:ea typeface="Roboto"/>
              <a:cs typeface="Roboto"/>
              <a:sym typeface="Roboto"/>
            </a:endParaRPr>
          </a:p>
        </p:txBody>
      </p:sp>
      <p:pic>
        <p:nvPicPr>
          <p:cNvPr id="1623" name="Google Shape;1623;p173" descr="Picture of robot arms"/>
          <p:cNvPicPr preferRelativeResize="0"/>
          <p:nvPr/>
        </p:nvPicPr>
        <p:blipFill>
          <a:blip r:embed="rId3">
            <a:alphaModFix/>
          </a:blip>
          <a:stretch>
            <a:fillRect/>
          </a:stretch>
        </p:blipFill>
        <p:spPr>
          <a:xfrm>
            <a:off x="5208077" y="2064037"/>
            <a:ext cx="1151275" cy="807464"/>
          </a:xfrm>
          <a:prstGeom prst="rect">
            <a:avLst/>
          </a:prstGeom>
          <a:noFill/>
          <a:ln>
            <a:noFill/>
          </a:ln>
        </p:spPr>
      </p:pic>
      <p:pic>
        <p:nvPicPr>
          <p:cNvPr id="1622" name="Google Shape;1622;p173" descr="Picture representing a graph"/>
          <p:cNvPicPr preferRelativeResize="0"/>
          <p:nvPr/>
        </p:nvPicPr>
        <p:blipFill rotWithShape="1">
          <a:blip r:embed="rId4">
            <a:alphaModFix/>
          </a:blip>
          <a:srcRect r="10857" b="8424"/>
          <a:stretch/>
        </p:blipFill>
        <p:spPr>
          <a:xfrm>
            <a:off x="5095527" y="3056280"/>
            <a:ext cx="1291175" cy="1006481"/>
          </a:xfrm>
          <a:prstGeom prst="rect">
            <a:avLst/>
          </a:prstGeom>
          <a:noFill/>
          <a:ln>
            <a:noFill/>
          </a:ln>
        </p:spPr>
      </p:pic>
      <p:pic>
        <p:nvPicPr>
          <p:cNvPr id="1621" name="Google Shape;1621;p173" descr="Agile Manufacturing logo"/>
          <p:cNvPicPr preferRelativeResize="0"/>
          <p:nvPr/>
        </p:nvPicPr>
        <p:blipFill>
          <a:blip r:embed="rId5">
            <a:alphaModFix/>
          </a:blip>
          <a:stretch>
            <a:fillRect/>
          </a:stretch>
        </p:blipFill>
        <p:spPr>
          <a:xfrm>
            <a:off x="5199077" y="4234913"/>
            <a:ext cx="1236475" cy="980756"/>
          </a:xfrm>
          <a:prstGeom prst="rect">
            <a:avLst/>
          </a:prstGeom>
          <a:noFill/>
          <a:ln>
            <a:noFill/>
          </a:ln>
        </p:spPr>
      </p:pic>
      <p:sp>
        <p:nvSpPr>
          <p:cNvPr id="1627" name="Google Shape;1627;p173"/>
          <p:cNvSpPr/>
          <p:nvPr/>
        </p:nvSpPr>
        <p:spPr>
          <a:xfrm rot="-5400000">
            <a:off x="4922515" y="3674214"/>
            <a:ext cx="3584275" cy="200050"/>
          </a:xfrm>
          <a:prstGeom prst="flowChartMerge">
            <a:avLst/>
          </a:prstGeom>
          <a:solidFill>
            <a:srgbClr val="D9D9D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nvGrpSpPr>
          <p:cNvPr id="1624" name="Google Shape;1624;p173" descr="Picture says: &quot;Automation&quot;&#10;automated material handling, Scheduling Integration -automated parts delivery &amp; FG AGVs.&#10;Collaborative Robots - Rib Crack Detection"/>
          <p:cNvGrpSpPr/>
          <p:nvPr/>
        </p:nvGrpSpPr>
        <p:grpSpPr>
          <a:xfrm>
            <a:off x="6970337" y="2015946"/>
            <a:ext cx="3507198" cy="804549"/>
            <a:chOff x="6132937" y="1788967"/>
            <a:chExt cx="2798594" cy="693039"/>
          </a:xfrm>
        </p:grpSpPr>
        <p:sp>
          <p:nvSpPr>
            <p:cNvPr id="1625" name="Google Shape;1625;p173"/>
            <p:cNvSpPr/>
            <p:nvPr/>
          </p:nvSpPr>
          <p:spPr>
            <a:xfrm>
              <a:off x="6133430" y="1979206"/>
              <a:ext cx="2798100" cy="502800"/>
            </a:xfrm>
            <a:prstGeom prst="rect">
              <a:avLst/>
            </a:prstGeom>
            <a:solidFill>
              <a:srgbClr val="FFFFFF"/>
            </a:solidFill>
            <a:ln w="9525" cap="flat" cmpd="sng">
              <a:solidFill>
                <a:srgbClr val="B2B2B2"/>
              </a:solidFill>
              <a:prstDash val="solid"/>
              <a:round/>
              <a:headEnd type="none" w="sm" len="sm"/>
              <a:tailEnd type="none" w="sm" len="sm"/>
            </a:ln>
          </p:spPr>
          <p:txBody>
            <a:bodyPr spcFirstLastPara="1" wrap="square" lIns="72000" tIns="72000" rIns="0" bIns="18000" anchor="t" anchorCtr="0">
              <a:noAutofit/>
            </a:bodyPr>
            <a:lstStyle/>
            <a:p>
              <a:pPr marL="171450" indent="-171450">
                <a:buClr>
                  <a:srgbClr val="000000"/>
                </a:buClr>
                <a:buSzPts val="1000"/>
                <a:buFont typeface="Roboto"/>
                <a:buChar char="•"/>
              </a:pPr>
              <a:r>
                <a:rPr lang="en" sz="1000" kern="0">
                  <a:solidFill>
                    <a:srgbClr val="000000"/>
                  </a:solidFill>
                  <a:latin typeface="Roboto"/>
                  <a:ea typeface="Roboto"/>
                  <a:cs typeface="Roboto"/>
                  <a:sym typeface="Roboto"/>
                </a:rPr>
                <a:t>Automated Material Handling, Scheduling Integration </a:t>
              </a:r>
              <a:r>
                <a:rPr lang="en" sz="1000" b="1" kern="0">
                  <a:solidFill>
                    <a:srgbClr val="000000"/>
                  </a:solidFill>
                  <a:latin typeface="Roboto"/>
                  <a:ea typeface="Roboto"/>
                  <a:cs typeface="Roboto"/>
                  <a:sym typeface="Roboto"/>
                </a:rPr>
                <a:t>-    automated parts delivery &amp; FG AGVs</a:t>
              </a:r>
              <a:endParaRPr sz="1000" b="1" kern="0">
                <a:solidFill>
                  <a:srgbClr val="000000"/>
                </a:solidFill>
                <a:latin typeface="Roboto"/>
                <a:ea typeface="Roboto"/>
                <a:cs typeface="Roboto"/>
                <a:sym typeface="Roboto"/>
              </a:endParaRPr>
            </a:p>
            <a:p>
              <a:pPr marL="171450" indent="-171450">
                <a:buClr>
                  <a:srgbClr val="000000"/>
                </a:buClr>
                <a:buSzPts val="1000"/>
                <a:buFont typeface="Roboto"/>
                <a:buChar char="•"/>
              </a:pPr>
              <a:r>
                <a:rPr lang="en" sz="1000" kern="0">
                  <a:solidFill>
                    <a:srgbClr val="000000"/>
                  </a:solidFill>
                  <a:latin typeface="Roboto"/>
                  <a:ea typeface="Roboto"/>
                  <a:cs typeface="Roboto"/>
                  <a:sym typeface="Roboto"/>
                </a:rPr>
                <a:t>Collaborative Robots - </a:t>
              </a:r>
              <a:r>
                <a:rPr lang="en" sz="1000" b="1" kern="0">
                  <a:solidFill>
                    <a:srgbClr val="000000"/>
                  </a:solidFill>
                  <a:latin typeface="Roboto"/>
                  <a:ea typeface="Roboto"/>
                  <a:cs typeface="Roboto"/>
                  <a:sym typeface="Roboto"/>
                </a:rPr>
                <a:t>Rib</a:t>
              </a:r>
              <a:r>
                <a:rPr lang="en" sz="1000" kern="0">
                  <a:solidFill>
                    <a:srgbClr val="000000"/>
                  </a:solidFill>
                  <a:latin typeface="Roboto"/>
                  <a:ea typeface="Roboto"/>
                  <a:cs typeface="Roboto"/>
                  <a:sym typeface="Roboto"/>
                </a:rPr>
                <a:t> </a:t>
              </a:r>
              <a:r>
                <a:rPr lang="en" sz="1000" b="1" kern="0">
                  <a:solidFill>
                    <a:srgbClr val="000000"/>
                  </a:solidFill>
                  <a:latin typeface="Roboto"/>
                  <a:ea typeface="Roboto"/>
                  <a:cs typeface="Roboto"/>
                  <a:sym typeface="Roboto"/>
                </a:rPr>
                <a:t>Crack Detection</a:t>
              </a:r>
              <a:endParaRPr sz="1000" kern="0">
                <a:solidFill>
                  <a:srgbClr val="000000"/>
                </a:solidFill>
                <a:latin typeface="Roboto"/>
                <a:ea typeface="Roboto"/>
                <a:cs typeface="Roboto"/>
                <a:sym typeface="Roboto"/>
              </a:endParaRPr>
            </a:p>
          </p:txBody>
        </p:sp>
        <p:sp>
          <p:nvSpPr>
            <p:cNvPr id="1626" name="Google Shape;1626;p173"/>
            <p:cNvSpPr/>
            <p:nvPr/>
          </p:nvSpPr>
          <p:spPr>
            <a:xfrm>
              <a:off x="6132937" y="1788967"/>
              <a:ext cx="2798100" cy="200100"/>
            </a:xfrm>
            <a:prstGeom prst="rect">
              <a:avLst/>
            </a:prstGeom>
            <a:solidFill>
              <a:srgbClr val="E2E2E2"/>
            </a:solidFill>
            <a:ln w="9525" cap="flat" cmpd="sng">
              <a:solidFill>
                <a:srgbClr val="B2B2B2"/>
              </a:solidFill>
              <a:prstDash val="solid"/>
              <a:round/>
              <a:headEnd type="none" w="sm" len="sm"/>
              <a:tailEnd type="none" w="sm" len="sm"/>
            </a:ln>
          </p:spPr>
          <p:txBody>
            <a:bodyPr spcFirstLastPara="1" wrap="square" lIns="18000" tIns="18000" rIns="18000" bIns="18000" anchor="ctr" anchorCtr="0">
              <a:noAutofit/>
            </a:bodyPr>
            <a:lstStyle/>
            <a:p>
              <a:pPr marL="4762" indent="-4762" algn="ctr">
                <a:buClr>
                  <a:srgbClr val="000000"/>
                </a:buClr>
              </a:pPr>
              <a:r>
                <a:rPr lang="en" sz="1200" b="1" kern="0">
                  <a:solidFill>
                    <a:srgbClr val="000000"/>
                  </a:solidFill>
                  <a:latin typeface="Roboto"/>
                  <a:ea typeface="Roboto"/>
                  <a:cs typeface="Roboto"/>
                  <a:sym typeface="Roboto"/>
                </a:rPr>
                <a:t>Automation</a:t>
              </a:r>
              <a:endParaRPr sz="1200" kern="0">
                <a:solidFill>
                  <a:srgbClr val="000000"/>
                </a:solidFill>
                <a:latin typeface="Roboto"/>
                <a:ea typeface="Roboto"/>
                <a:cs typeface="Roboto"/>
                <a:sym typeface="Roboto"/>
              </a:endParaRPr>
            </a:p>
          </p:txBody>
        </p:sp>
      </p:grpSp>
      <p:grpSp>
        <p:nvGrpSpPr>
          <p:cNvPr id="1633" name="Google Shape;1633;p173" descr="Picture says: &quot;Advanced Testing&#10;Advanced systems for quality testing - Cavity Width Measurement, Rib Depth&quot;"/>
          <p:cNvGrpSpPr/>
          <p:nvPr/>
        </p:nvGrpSpPr>
        <p:grpSpPr>
          <a:xfrm>
            <a:off x="6985075" y="2896350"/>
            <a:ext cx="3492600" cy="656000"/>
            <a:chOff x="5461075" y="3334500"/>
            <a:chExt cx="3492600" cy="656000"/>
          </a:xfrm>
        </p:grpSpPr>
        <p:sp>
          <p:nvSpPr>
            <p:cNvPr id="1634" name="Google Shape;1634;p173"/>
            <p:cNvSpPr/>
            <p:nvPr/>
          </p:nvSpPr>
          <p:spPr>
            <a:xfrm>
              <a:off x="5461075" y="3566300"/>
              <a:ext cx="3492600" cy="424200"/>
            </a:xfrm>
            <a:prstGeom prst="rect">
              <a:avLst/>
            </a:prstGeom>
            <a:solidFill>
              <a:srgbClr val="FFFFFF"/>
            </a:solidFill>
            <a:ln w="9525" cap="flat" cmpd="sng">
              <a:solidFill>
                <a:srgbClr val="B2B2B2"/>
              </a:solidFill>
              <a:prstDash val="solid"/>
              <a:round/>
              <a:headEnd type="none" w="sm" len="sm"/>
              <a:tailEnd type="none" w="sm" len="sm"/>
            </a:ln>
          </p:spPr>
          <p:txBody>
            <a:bodyPr spcFirstLastPara="1" wrap="square" lIns="90000" tIns="72000" rIns="36000" bIns="18000" anchor="t" anchorCtr="0">
              <a:noAutofit/>
            </a:bodyPr>
            <a:lstStyle/>
            <a:p>
              <a:pPr marL="171450" indent="-171450">
                <a:buClr>
                  <a:srgbClr val="000000"/>
                </a:buClr>
                <a:buSzPts val="1000"/>
                <a:buFont typeface="Roboto"/>
                <a:buChar char="•"/>
              </a:pPr>
              <a:r>
                <a:rPr lang="en" sz="1000" kern="0" dirty="0">
                  <a:solidFill>
                    <a:srgbClr val="000000"/>
                  </a:solidFill>
                  <a:latin typeface="Roboto"/>
                  <a:ea typeface="Roboto"/>
                  <a:cs typeface="Roboto"/>
                  <a:sym typeface="Roboto"/>
                </a:rPr>
                <a:t>Advanced systems for quality testing - </a:t>
              </a:r>
              <a:r>
                <a:rPr lang="en" sz="1000" b="1" kern="0" dirty="0">
                  <a:solidFill>
                    <a:srgbClr val="000000"/>
                  </a:solidFill>
                  <a:latin typeface="Roboto"/>
                  <a:ea typeface="Roboto"/>
                  <a:cs typeface="Roboto"/>
                  <a:sym typeface="Roboto"/>
                </a:rPr>
                <a:t>Cavity Width Measurement, Rib Depth </a:t>
              </a:r>
              <a:endParaRPr sz="1000" b="1" kern="0" dirty="0">
                <a:solidFill>
                  <a:srgbClr val="000000"/>
                </a:solidFill>
                <a:latin typeface="Roboto"/>
                <a:ea typeface="Roboto"/>
                <a:cs typeface="Roboto"/>
                <a:sym typeface="Roboto"/>
              </a:endParaRPr>
            </a:p>
          </p:txBody>
        </p:sp>
        <p:sp>
          <p:nvSpPr>
            <p:cNvPr id="1635" name="Google Shape;1635;p173"/>
            <p:cNvSpPr/>
            <p:nvPr/>
          </p:nvSpPr>
          <p:spPr>
            <a:xfrm>
              <a:off x="5461075" y="3334500"/>
              <a:ext cx="3492600" cy="232200"/>
            </a:xfrm>
            <a:prstGeom prst="rect">
              <a:avLst/>
            </a:prstGeom>
            <a:solidFill>
              <a:srgbClr val="E2E2E2"/>
            </a:solidFill>
            <a:ln w="9525" cap="flat" cmpd="sng">
              <a:solidFill>
                <a:srgbClr val="B2B2B2"/>
              </a:solidFill>
              <a:prstDash val="solid"/>
              <a:round/>
              <a:headEnd type="none" w="sm" len="sm"/>
              <a:tailEnd type="none" w="sm" len="sm"/>
            </a:ln>
          </p:spPr>
          <p:txBody>
            <a:bodyPr spcFirstLastPara="1" wrap="square" lIns="18000" tIns="18000" rIns="18000" bIns="18000" anchor="ctr" anchorCtr="0">
              <a:noAutofit/>
            </a:bodyPr>
            <a:lstStyle/>
            <a:p>
              <a:pPr marL="4762" indent="-4762" algn="ctr">
                <a:buClr>
                  <a:srgbClr val="000000"/>
                </a:buClr>
              </a:pPr>
              <a:r>
                <a:rPr lang="en" sz="1200" b="1" kern="0">
                  <a:solidFill>
                    <a:srgbClr val="000000"/>
                  </a:solidFill>
                  <a:latin typeface="Roboto"/>
                  <a:ea typeface="Roboto"/>
                  <a:cs typeface="Roboto"/>
                  <a:sym typeface="Roboto"/>
                </a:rPr>
                <a:t>Advanced Testing</a:t>
              </a:r>
              <a:endParaRPr sz="1200" kern="0">
                <a:solidFill>
                  <a:srgbClr val="000000"/>
                </a:solidFill>
                <a:latin typeface="Roboto"/>
                <a:ea typeface="Roboto"/>
                <a:cs typeface="Roboto"/>
                <a:sym typeface="Roboto"/>
              </a:endParaRPr>
            </a:p>
          </p:txBody>
        </p:sp>
      </p:grpSp>
      <p:grpSp>
        <p:nvGrpSpPr>
          <p:cNvPr id="1628" name="Google Shape;1628;p173" descr="Picture Says: &quot;Data Visibility and analytics. &#10;Machine monitoring, optimization- Connected Backshop, Cavity Line, Porcelain Booth.&#10;Quality visibility - Rib Depth /Crack Detection.&#10;Predictive quality analytics - Sares Machine Learning&quot;&#10;"/>
          <p:cNvGrpSpPr/>
          <p:nvPr/>
        </p:nvGrpSpPr>
        <p:grpSpPr>
          <a:xfrm>
            <a:off x="6985055" y="3673506"/>
            <a:ext cx="3492629" cy="1003239"/>
            <a:chOff x="6133437" y="1363437"/>
            <a:chExt cx="2691607" cy="1311423"/>
          </a:xfrm>
        </p:grpSpPr>
        <p:sp>
          <p:nvSpPr>
            <p:cNvPr id="1629" name="Google Shape;1629;p173"/>
            <p:cNvSpPr/>
            <p:nvPr/>
          </p:nvSpPr>
          <p:spPr>
            <a:xfrm>
              <a:off x="6133444" y="1623060"/>
              <a:ext cx="2691600" cy="1051800"/>
            </a:xfrm>
            <a:prstGeom prst="rect">
              <a:avLst/>
            </a:prstGeom>
            <a:solidFill>
              <a:srgbClr val="FFFFFF"/>
            </a:solidFill>
            <a:ln w="9525" cap="flat" cmpd="sng">
              <a:solidFill>
                <a:srgbClr val="B2B2B2"/>
              </a:solidFill>
              <a:prstDash val="solid"/>
              <a:round/>
              <a:headEnd type="none" w="sm" len="sm"/>
              <a:tailEnd type="none" w="sm" len="sm"/>
            </a:ln>
          </p:spPr>
          <p:txBody>
            <a:bodyPr spcFirstLastPara="1" wrap="square" lIns="90000" tIns="72000" rIns="36000" bIns="18000" anchor="t" anchorCtr="0">
              <a:noAutofit/>
            </a:bodyPr>
            <a:lstStyle/>
            <a:p>
              <a:pPr marL="171450" indent="-171450">
                <a:buClr>
                  <a:srgbClr val="000000"/>
                </a:buClr>
                <a:buSzPts val="1000"/>
                <a:buFont typeface="Roboto"/>
                <a:buChar char="•"/>
              </a:pPr>
              <a:r>
                <a:rPr lang="en" sz="1000" kern="0">
                  <a:solidFill>
                    <a:srgbClr val="000000"/>
                  </a:solidFill>
                  <a:latin typeface="Roboto"/>
                  <a:ea typeface="Roboto"/>
                  <a:cs typeface="Roboto"/>
                  <a:sym typeface="Roboto"/>
                </a:rPr>
                <a:t>Machine monitoring, optimization - </a:t>
              </a:r>
              <a:r>
                <a:rPr lang="en" sz="1000" b="1" kern="0">
                  <a:solidFill>
                    <a:srgbClr val="000000"/>
                  </a:solidFill>
                  <a:latin typeface="Roboto"/>
                  <a:ea typeface="Roboto"/>
                  <a:cs typeface="Roboto"/>
                  <a:sym typeface="Roboto"/>
                </a:rPr>
                <a:t>Connected Backshop, Cavity Line, Porcelain Booth</a:t>
              </a:r>
              <a:endParaRPr sz="1000" b="1" kern="0">
                <a:solidFill>
                  <a:srgbClr val="000000"/>
                </a:solidFill>
                <a:latin typeface="Roboto"/>
                <a:ea typeface="Roboto"/>
                <a:cs typeface="Roboto"/>
                <a:sym typeface="Roboto"/>
              </a:endParaRPr>
            </a:p>
            <a:p>
              <a:pPr marL="171450" indent="-171450">
                <a:buClr>
                  <a:srgbClr val="000000"/>
                </a:buClr>
                <a:buSzPts val="1000"/>
                <a:buFont typeface="Roboto"/>
                <a:buChar char="•"/>
              </a:pPr>
              <a:r>
                <a:rPr lang="en" sz="1000" kern="0">
                  <a:solidFill>
                    <a:srgbClr val="000000"/>
                  </a:solidFill>
                  <a:latin typeface="Roboto"/>
                  <a:ea typeface="Roboto"/>
                  <a:cs typeface="Roboto"/>
                  <a:sym typeface="Roboto"/>
                </a:rPr>
                <a:t>Quality visibility -</a:t>
              </a:r>
              <a:r>
                <a:rPr lang="en" sz="1000" b="1" kern="0">
                  <a:solidFill>
                    <a:srgbClr val="000000"/>
                  </a:solidFill>
                  <a:latin typeface="Roboto"/>
                  <a:ea typeface="Roboto"/>
                  <a:cs typeface="Roboto"/>
                  <a:sym typeface="Roboto"/>
                </a:rPr>
                <a:t> Rib Depth / Crack Detection</a:t>
              </a:r>
              <a:endParaRPr sz="1000" b="1" kern="0">
                <a:solidFill>
                  <a:srgbClr val="000000"/>
                </a:solidFill>
                <a:latin typeface="Roboto"/>
                <a:ea typeface="Roboto"/>
                <a:cs typeface="Roboto"/>
                <a:sym typeface="Roboto"/>
              </a:endParaRPr>
            </a:p>
            <a:p>
              <a:pPr marL="171450" indent="-171450">
                <a:buClr>
                  <a:srgbClr val="000000"/>
                </a:buClr>
                <a:buSzPts val="1000"/>
                <a:buFont typeface="Roboto"/>
                <a:buChar char="•"/>
              </a:pPr>
              <a:r>
                <a:rPr lang="en" sz="1000" kern="0">
                  <a:solidFill>
                    <a:srgbClr val="000000"/>
                  </a:solidFill>
                  <a:latin typeface="Roboto"/>
                  <a:ea typeface="Roboto"/>
                  <a:cs typeface="Roboto"/>
                  <a:sym typeface="Roboto"/>
                </a:rPr>
                <a:t>Predictive quality analytics - </a:t>
              </a:r>
              <a:r>
                <a:rPr lang="en" sz="1000" b="1" kern="0">
                  <a:solidFill>
                    <a:srgbClr val="000000"/>
                  </a:solidFill>
                  <a:latin typeface="Roboto"/>
                  <a:ea typeface="Roboto"/>
                  <a:cs typeface="Roboto"/>
                  <a:sym typeface="Roboto"/>
                </a:rPr>
                <a:t>Sares Machine Learning</a:t>
              </a:r>
              <a:endParaRPr sz="1000" b="1" kern="0">
                <a:solidFill>
                  <a:srgbClr val="000000"/>
                </a:solidFill>
                <a:latin typeface="Roboto"/>
                <a:ea typeface="Roboto"/>
                <a:cs typeface="Roboto"/>
                <a:sym typeface="Roboto"/>
              </a:endParaRPr>
            </a:p>
          </p:txBody>
        </p:sp>
        <p:sp>
          <p:nvSpPr>
            <p:cNvPr id="1630" name="Google Shape;1630;p173"/>
            <p:cNvSpPr/>
            <p:nvPr/>
          </p:nvSpPr>
          <p:spPr>
            <a:xfrm>
              <a:off x="6133437" y="1363437"/>
              <a:ext cx="2691600" cy="303600"/>
            </a:xfrm>
            <a:prstGeom prst="rect">
              <a:avLst/>
            </a:prstGeom>
            <a:solidFill>
              <a:srgbClr val="E2E2E2"/>
            </a:solidFill>
            <a:ln w="9525" cap="flat" cmpd="sng">
              <a:solidFill>
                <a:srgbClr val="B2B2B2"/>
              </a:solidFill>
              <a:prstDash val="solid"/>
              <a:round/>
              <a:headEnd type="none" w="sm" len="sm"/>
              <a:tailEnd type="none" w="sm" len="sm"/>
            </a:ln>
          </p:spPr>
          <p:txBody>
            <a:bodyPr spcFirstLastPara="1" wrap="square" lIns="18000" tIns="18000" rIns="18000" bIns="18000" anchor="ctr" anchorCtr="0">
              <a:noAutofit/>
            </a:bodyPr>
            <a:lstStyle/>
            <a:p>
              <a:pPr marL="4762" indent="-4762" algn="ctr">
                <a:buClr>
                  <a:srgbClr val="000000"/>
                </a:buClr>
              </a:pPr>
              <a:r>
                <a:rPr lang="en" sz="1200" b="1" kern="0">
                  <a:solidFill>
                    <a:srgbClr val="000000"/>
                  </a:solidFill>
                  <a:latin typeface="Roboto"/>
                  <a:ea typeface="Roboto"/>
                  <a:cs typeface="Roboto"/>
                  <a:sym typeface="Roboto"/>
                </a:rPr>
                <a:t>Data visibility and analytics</a:t>
              </a:r>
              <a:endParaRPr sz="1200" kern="0">
                <a:solidFill>
                  <a:srgbClr val="000000"/>
                </a:solidFill>
                <a:latin typeface="Roboto"/>
                <a:ea typeface="Roboto"/>
                <a:cs typeface="Roboto"/>
                <a:sym typeface="Roboto"/>
              </a:endParaRPr>
            </a:p>
          </p:txBody>
        </p:sp>
      </p:grpSp>
      <p:sp>
        <p:nvSpPr>
          <p:cNvPr id="1637" name="Google Shape;1637;p173"/>
          <p:cNvSpPr/>
          <p:nvPr/>
        </p:nvSpPr>
        <p:spPr>
          <a:xfrm>
            <a:off x="7006674" y="4797900"/>
            <a:ext cx="3492600" cy="232200"/>
          </a:xfrm>
          <a:prstGeom prst="rect">
            <a:avLst/>
          </a:prstGeom>
          <a:solidFill>
            <a:srgbClr val="E2E2E2"/>
          </a:solidFill>
          <a:ln w="9525" cap="flat" cmpd="sng">
            <a:solidFill>
              <a:srgbClr val="B2B2B2"/>
            </a:solidFill>
            <a:prstDash val="solid"/>
            <a:round/>
            <a:headEnd type="none" w="sm" len="sm"/>
            <a:tailEnd type="none" w="sm" len="sm"/>
          </a:ln>
        </p:spPr>
        <p:txBody>
          <a:bodyPr spcFirstLastPara="1" wrap="square" lIns="18000" tIns="18000" rIns="18000" bIns="18000" anchor="ctr" anchorCtr="0">
            <a:noAutofit/>
          </a:bodyPr>
          <a:lstStyle/>
          <a:p>
            <a:pPr marL="4762" indent="-4762" algn="ctr">
              <a:buClr>
                <a:srgbClr val="000000"/>
              </a:buClr>
            </a:pPr>
            <a:r>
              <a:rPr lang="en" sz="1200" b="1" kern="0" dirty="0">
                <a:solidFill>
                  <a:srgbClr val="000000"/>
                </a:solidFill>
                <a:latin typeface="Roboto"/>
                <a:ea typeface="Roboto"/>
                <a:cs typeface="Roboto"/>
                <a:sym typeface="Roboto"/>
              </a:rPr>
              <a:t>Agile &amp; Product/Production Int.</a:t>
            </a:r>
            <a:endParaRPr sz="1200" kern="0" dirty="0">
              <a:solidFill>
                <a:srgbClr val="000000"/>
              </a:solidFill>
              <a:latin typeface="Roboto"/>
              <a:ea typeface="Roboto"/>
              <a:cs typeface="Roboto"/>
              <a:sym typeface="Roboto"/>
            </a:endParaRPr>
          </a:p>
        </p:txBody>
      </p:sp>
      <p:sp>
        <p:nvSpPr>
          <p:cNvPr id="1636" name="Google Shape;1636;p173"/>
          <p:cNvSpPr/>
          <p:nvPr/>
        </p:nvSpPr>
        <p:spPr>
          <a:xfrm>
            <a:off x="7006683" y="5006869"/>
            <a:ext cx="3492600" cy="424200"/>
          </a:xfrm>
          <a:prstGeom prst="rect">
            <a:avLst/>
          </a:prstGeom>
          <a:solidFill>
            <a:srgbClr val="FFFFFF"/>
          </a:solidFill>
          <a:ln w="9525" cap="flat" cmpd="sng">
            <a:solidFill>
              <a:srgbClr val="B2B2B2"/>
            </a:solidFill>
            <a:prstDash val="solid"/>
            <a:round/>
            <a:headEnd type="none" w="sm" len="sm"/>
            <a:tailEnd type="none" w="sm" len="sm"/>
          </a:ln>
        </p:spPr>
        <p:txBody>
          <a:bodyPr spcFirstLastPara="1" wrap="square" lIns="90000" tIns="72000" rIns="36000" bIns="18000" anchor="t" anchorCtr="0">
            <a:noAutofit/>
          </a:bodyPr>
          <a:lstStyle/>
          <a:p>
            <a:pPr marL="171450" indent="-171450">
              <a:buClr>
                <a:srgbClr val="000000"/>
              </a:buClr>
              <a:buSzPts val="1000"/>
              <a:buFont typeface="Roboto"/>
              <a:buChar char="•"/>
            </a:pPr>
            <a:r>
              <a:rPr lang="en" sz="1000" kern="0" dirty="0">
                <a:solidFill>
                  <a:srgbClr val="000000"/>
                </a:solidFill>
                <a:latin typeface="Roboto"/>
                <a:ea typeface="Roboto"/>
                <a:cs typeface="Roboto"/>
                <a:sym typeface="Roboto"/>
              </a:rPr>
              <a:t>Late differentiation - </a:t>
            </a:r>
            <a:r>
              <a:rPr lang="en" sz="1000" b="1" kern="0" dirty="0">
                <a:solidFill>
                  <a:srgbClr val="000000"/>
                </a:solidFill>
                <a:latin typeface="Roboto"/>
                <a:ea typeface="Roboto"/>
                <a:cs typeface="Roboto"/>
                <a:sym typeface="Roboto"/>
              </a:rPr>
              <a:t>Cavity Laser Piercing (Wave 2)</a:t>
            </a:r>
            <a:endParaRPr sz="1000" b="1" kern="0" dirty="0">
              <a:solidFill>
                <a:srgbClr val="000000"/>
              </a:solidFill>
              <a:latin typeface="Roboto"/>
              <a:ea typeface="Roboto"/>
              <a:cs typeface="Roboto"/>
              <a:sym typeface="Roboto"/>
            </a:endParaRPr>
          </a:p>
        </p:txBody>
      </p:sp>
      <p:sp>
        <p:nvSpPr>
          <p:cNvPr id="1638" name="Google Shape;1638;p173"/>
          <p:cNvSpPr txBox="1"/>
          <p:nvPr/>
        </p:nvSpPr>
        <p:spPr>
          <a:xfrm>
            <a:off x="3928225" y="5444075"/>
            <a:ext cx="3778200" cy="2577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400" b="1" kern="0">
                <a:solidFill>
                  <a:srgbClr val="00295E"/>
                </a:solidFill>
                <a:latin typeface="Roboto"/>
                <a:ea typeface="Roboto"/>
                <a:cs typeface="Roboto"/>
                <a:sym typeface="Roboto"/>
              </a:rPr>
              <a:t>VIDEO: </a:t>
            </a:r>
            <a:r>
              <a:rPr lang="en" sz="1400" b="1" u="sng" kern="0">
                <a:solidFill>
                  <a:srgbClr val="00295E"/>
                </a:solidFill>
                <a:latin typeface="Roboto"/>
                <a:ea typeface="Roboto"/>
                <a:cs typeface="Roboto"/>
                <a:sym typeface="Roboto"/>
                <a:hlinkClick r:id="rId6"/>
              </a:rPr>
              <a:t>CLEVELAND MODEL FACTORY</a:t>
            </a:r>
            <a:endParaRPr sz="1400" b="1" kern="0">
              <a:solidFill>
                <a:srgbClr val="00295E"/>
              </a:solidFill>
              <a:latin typeface="Roboto"/>
              <a:ea typeface="Roboto"/>
              <a:cs typeface="Roboto"/>
              <a:sym typeface="Roboto"/>
            </a:endParaRPr>
          </a:p>
        </p:txBody>
      </p:sp>
      <p:sp>
        <p:nvSpPr>
          <p:cNvPr id="1639" name="Google Shape;1639;p173"/>
          <p:cNvSpPr txBox="1"/>
          <p:nvPr/>
        </p:nvSpPr>
        <p:spPr>
          <a:xfrm>
            <a:off x="4564500" y="5756412"/>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640" name="Google Shape;1640;p173"/>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666666"/>
                </a:solidFill>
                <a:latin typeface="Roboto"/>
                <a:ea typeface="Roboto"/>
                <a:cs typeface="Roboto"/>
                <a:sym typeface="Roboto"/>
              </a:rPr>
              <a:pPr>
                <a:buClr>
                  <a:srgbClr val="000000"/>
                </a:buClr>
              </a:pPr>
              <a:t>18</a:t>
            </a:fld>
            <a:endParaRPr kern="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77219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4" name="Title 3"/>
          <p:cNvSpPr>
            <a:spLocks noGrp="1"/>
          </p:cNvSpPr>
          <p:nvPr>
            <p:ph type="title"/>
          </p:nvPr>
        </p:nvSpPr>
        <p:spPr>
          <a:xfrm>
            <a:off x="2571298" y="1251285"/>
            <a:ext cx="4849500" cy="4479791"/>
          </a:xfrm>
        </p:spPr>
        <p:txBody>
          <a:bodyPr/>
          <a:lstStyle/>
          <a:p>
            <a:pPr algn="ctr"/>
            <a:r>
              <a:rPr lang="en-US" dirty="0"/>
              <a:t>Manufacturing Innovation at </a:t>
            </a:r>
            <a:br>
              <a:rPr lang="en-US" dirty="0"/>
            </a:br>
            <a:r>
              <a:rPr lang="en-US" dirty="0"/>
              <a:t>Whirlpool Corporation</a:t>
            </a:r>
            <a:br>
              <a:rPr lang="en-US" dirty="0"/>
            </a:br>
            <a:endParaRPr lang="en-US" dirty="0"/>
          </a:p>
        </p:txBody>
      </p:sp>
      <p:pic>
        <p:nvPicPr>
          <p:cNvPr id="1338" name="Google Shape;1338;p157" descr="Picture of James Keppler"/>
          <p:cNvPicPr preferRelativeResize="0"/>
          <p:nvPr/>
        </p:nvPicPr>
        <p:blipFill rotWithShape="1">
          <a:blip r:embed="rId3">
            <a:alphaModFix/>
          </a:blip>
          <a:srcRect t="3288"/>
          <a:stretch/>
        </p:blipFill>
        <p:spPr>
          <a:xfrm>
            <a:off x="8314249" y="2070229"/>
            <a:ext cx="1052074" cy="1423374"/>
          </a:xfrm>
          <a:prstGeom prst="rect">
            <a:avLst/>
          </a:prstGeom>
          <a:noFill/>
          <a:ln>
            <a:noFill/>
          </a:ln>
        </p:spPr>
      </p:pic>
      <p:sp>
        <p:nvSpPr>
          <p:cNvPr id="1335" name="Google Shape;1335;p157"/>
          <p:cNvSpPr txBox="1">
            <a:spLocks noGrp="1"/>
          </p:cNvSpPr>
          <p:nvPr>
            <p:ph type="subTitle" idx="1"/>
          </p:nvPr>
        </p:nvSpPr>
        <p:spPr>
          <a:xfrm>
            <a:off x="7852610" y="3519836"/>
            <a:ext cx="1872192" cy="2315480"/>
          </a:xfrm>
        </p:spPr>
        <p:txBody>
          <a:bodyPr/>
          <a:lstStyle/>
          <a:p>
            <a:pPr algn="ctr"/>
            <a:r>
              <a:rPr lang="en-US" dirty="0" smtClean="0"/>
              <a:t>JIM KEPPLER </a:t>
            </a:r>
          </a:p>
          <a:p>
            <a:pPr algn="ctr"/>
            <a:r>
              <a:rPr lang="en-US" dirty="0" smtClean="0"/>
              <a:t>Vice President, Integrated Supply Chain &amp; Quality</a:t>
            </a:r>
            <a:endParaRPr lang="en-US" dirty="0"/>
          </a:p>
        </p:txBody>
      </p:sp>
      <p:sp>
        <p:nvSpPr>
          <p:cNvPr id="1337" name="Google Shape;1337;p157"/>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336" name="Google Shape;1336;p157"/>
          <p:cNvSpPr txBox="1">
            <a:spLocks noGrp="1"/>
          </p:cNvSpPr>
          <p:nvPr>
            <p:ph type="sldNum" idx="12"/>
          </p:nvPr>
        </p:nvSpPr>
        <p:spPr/>
        <p:txBody>
          <a:bodyPr/>
          <a:lstStyle/>
          <a:p>
            <a:pPr defTabSz="457200"/>
            <a:fld id="{00000000-1234-1234-1234-123412341234}" type="slidenum">
              <a:rPr lang="en">
                <a:solidFill>
                  <a:srgbClr val="666666"/>
                </a:solidFill>
                <a:latin typeface="Arial"/>
                <a:sym typeface="Roboto"/>
              </a:rPr>
              <a:pPr defTabSz="457200"/>
              <a:t>2</a:t>
            </a:fld>
            <a:endParaRPr lang="en">
              <a:solidFill>
                <a:srgbClr val="666666"/>
              </a:solidFill>
              <a:latin typeface="Arial"/>
              <a:sym typeface="Roboto"/>
            </a:endParaRPr>
          </a:p>
        </p:txBody>
      </p:sp>
    </p:spTree>
    <p:extLst>
      <p:ext uri="{BB962C8B-B14F-4D97-AF65-F5344CB8AC3E}">
        <p14:creationId xmlns:p14="http://schemas.microsoft.com/office/powerpoint/2010/main" val="3321762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58"/>
          <p:cNvSpPr txBox="1">
            <a:spLocks noGrp="1"/>
          </p:cNvSpPr>
          <p:nvPr>
            <p:ph type="title"/>
          </p:nvPr>
        </p:nvSpPr>
        <p:spPr>
          <a:xfrm>
            <a:off x="1684854" y="1107983"/>
            <a:ext cx="7294200" cy="361200"/>
          </a:xfrm>
          <a:prstGeom prst="rect">
            <a:avLst/>
          </a:prstGeom>
        </p:spPr>
        <p:txBody>
          <a:bodyPr spcFirstLastPara="1" wrap="square" lIns="91425" tIns="91425" rIns="91425" bIns="91425" anchor="ctr" anchorCtr="0">
            <a:noAutofit/>
          </a:bodyPr>
          <a:lstStyle/>
          <a:p>
            <a:r>
              <a:rPr lang="en"/>
              <a:t>OUR LEADERSHIP POSITION </a:t>
            </a:r>
            <a:endParaRPr/>
          </a:p>
        </p:txBody>
      </p:sp>
      <p:pic>
        <p:nvPicPr>
          <p:cNvPr id="1347" name="Google Shape;1347;p158" descr="Pictrue of Whirlpool award logo, '#1 world's leading manufacturer of major Home appliances."/>
          <p:cNvPicPr preferRelativeResize="0"/>
          <p:nvPr/>
        </p:nvPicPr>
        <p:blipFill>
          <a:blip r:embed="rId3">
            <a:alphaModFix/>
          </a:blip>
          <a:stretch>
            <a:fillRect/>
          </a:stretch>
        </p:blipFill>
        <p:spPr>
          <a:xfrm>
            <a:off x="1524002" y="1720302"/>
            <a:ext cx="2843025" cy="2927199"/>
          </a:xfrm>
          <a:prstGeom prst="rect">
            <a:avLst/>
          </a:prstGeom>
          <a:noFill/>
          <a:ln>
            <a:noFill/>
          </a:ln>
        </p:spPr>
      </p:pic>
      <p:pic>
        <p:nvPicPr>
          <p:cNvPr id="1346" name="Google Shape;1346;p158" descr="Pictre of the Whirlpool logo, kitchen aid logo, Maytag logo, Indesit logo, Hotpoint logo, Consul logo, Brastemp logo, amana logo, Jennar logo, Bauknecht logo, Acros logo, Diqua logo, and Drop logos."/>
          <p:cNvPicPr preferRelativeResize="0"/>
          <p:nvPr/>
        </p:nvPicPr>
        <p:blipFill>
          <a:blip r:embed="rId4">
            <a:alphaModFix/>
          </a:blip>
          <a:stretch>
            <a:fillRect/>
          </a:stretch>
        </p:blipFill>
        <p:spPr>
          <a:xfrm>
            <a:off x="4147175" y="2494025"/>
            <a:ext cx="6448674" cy="1826000"/>
          </a:xfrm>
          <a:prstGeom prst="rect">
            <a:avLst/>
          </a:prstGeom>
          <a:noFill/>
          <a:ln>
            <a:noFill/>
          </a:ln>
        </p:spPr>
      </p:pic>
      <p:sp>
        <p:nvSpPr>
          <p:cNvPr id="1348" name="Google Shape;1348;p158"/>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349" name="Google Shape;1349;p158"/>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666666"/>
                </a:solidFill>
                <a:latin typeface="Roboto"/>
                <a:ea typeface="Roboto"/>
                <a:cs typeface="Roboto"/>
                <a:sym typeface="Roboto"/>
              </a:rPr>
              <a:pPr>
                <a:buClr>
                  <a:srgbClr val="000000"/>
                </a:buClr>
              </a:pPr>
              <a:t>3</a:t>
            </a:fld>
            <a:endParaRPr kern="0">
              <a:solidFill>
                <a:srgbClr val="666666"/>
              </a:solidFill>
              <a:latin typeface="Roboto"/>
              <a:ea typeface="Roboto"/>
              <a:cs typeface="Roboto"/>
              <a:sym typeface="Roboto"/>
            </a:endParaRPr>
          </a:p>
        </p:txBody>
      </p:sp>
      <p:sp>
        <p:nvSpPr>
          <p:cNvPr id="1345" name="Google Shape;1345;p158" hidden="1"/>
          <p:cNvSpPr txBox="1"/>
          <p:nvPr/>
        </p:nvSpPr>
        <p:spPr>
          <a:xfrm>
            <a:off x="1596150" y="5134028"/>
            <a:ext cx="8999700" cy="483900"/>
          </a:xfrm>
          <a:prstGeom prst="rect">
            <a:avLst/>
          </a:prstGeom>
          <a:noFill/>
          <a:ln>
            <a:noFill/>
          </a:ln>
        </p:spPr>
        <p:txBody>
          <a:bodyPr spcFirstLastPara="1" wrap="square" lIns="91425" tIns="91425" rIns="91425" bIns="91425" anchor="t" anchorCtr="0">
            <a:noAutofit/>
          </a:bodyPr>
          <a:lstStyle/>
          <a:p>
            <a:pPr algn="ctr">
              <a:spcBef>
                <a:spcPts val="600"/>
              </a:spcBef>
              <a:buClr>
                <a:srgbClr val="000000"/>
              </a:buClr>
            </a:pPr>
            <a:r>
              <a:rPr lang="en" b="1" kern="0">
                <a:solidFill>
                  <a:srgbClr val="FFFFFF"/>
                </a:solidFill>
                <a:latin typeface="Roboto"/>
                <a:ea typeface="Roboto"/>
                <a:cs typeface="Roboto"/>
                <a:sym typeface="Roboto"/>
              </a:rPr>
              <a:t>OUR GLOBAL PORTFOLIO OF  BRANDS</a:t>
            </a:r>
            <a:endParaRPr b="1" kern="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459258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3" name="Title 2"/>
          <p:cNvSpPr>
            <a:spLocks noGrp="1"/>
          </p:cNvSpPr>
          <p:nvPr>
            <p:ph type="title"/>
          </p:nvPr>
        </p:nvSpPr>
        <p:spPr>
          <a:xfrm>
            <a:off x="1684853" y="667370"/>
            <a:ext cx="7294200" cy="481600"/>
          </a:xfrm>
        </p:spPr>
        <p:txBody>
          <a:bodyPr/>
          <a:lstStyle/>
          <a:p>
            <a:r>
              <a:rPr lang="en-US" dirty="0"/>
              <a:t>WE ARE A GLOBAL COMPANY...</a:t>
            </a:r>
            <a:br>
              <a:rPr lang="en-US" dirty="0"/>
            </a:br>
            <a:endParaRPr lang="en-US" dirty="0"/>
          </a:p>
        </p:txBody>
      </p:sp>
      <p:pic>
        <p:nvPicPr>
          <p:cNvPr id="1363" name="Google Shape;1363;p159" descr="Map of the world"/>
          <p:cNvPicPr preferRelativeResize="0"/>
          <p:nvPr/>
        </p:nvPicPr>
        <p:blipFill rotWithShape="1">
          <a:blip r:embed="rId3">
            <a:alphaModFix/>
          </a:blip>
          <a:srcRect t="1996" b="2919"/>
          <a:stretch/>
        </p:blipFill>
        <p:spPr>
          <a:xfrm>
            <a:off x="1971452" y="1458452"/>
            <a:ext cx="8235325" cy="4255651"/>
          </a:xfrm>
          <a:prstGeom prst="rect">
            <a:avLst/>
          </a:prstGeom>
          <a:noFill/>
          <a:ln>
            <a:noFill/>
          </a:ln>
        </p:spPr>
      </p:pic>
      <p:pic>
        <p:nvPicPr>
          <p:cNvPr id="1366" name="Google Shape;1366;p159" descr="Pictrue says:&#10;&quot;more than 70 million products sold each year&quot;"/>
          <p:cNvPicPr preferRelativeResize="0"/>
          <p:nvPr/>
        </p:nvPicPr>
        <p:blipFill>
          <a:blip r:embed="rId4">
            <a:alphaModFix/>
          </a:blip>
          <a:stretch>
            <a:fillRect/>
          </a:stretch>
        </p:blipFill>
        <p:spPr>
          <a:xfrm>
            <a:off x="1741852" y="4257002"/>
            <a:ext cx="2169575" cy="935475"/>
          </a:xfrm>
          <a:prstGeom prst="rect">
            <a:avLst/>
          </a:prstGeom>
          <a:noFill/>
          <a:ln>
            <a:noFill/>
          </a:ln>
        </p:spPr>
      </p:pic>
      <p:sp>
        <p:nvSpPr>
          <p:cNvPr id="1356" name="Google Shape;1356;p159"/>
          <p:cNvSpPr txBox="1"/>
          <p:nvPr/>
        </p:nvSpPr>
        <p:spPr>
          <a:xfrm>
            <a:off x="3118000" y="2632590"/>
            <a:ext cx="1127700" cy="369300"/>
          </a:xfrm>
          <a:prstGeom prst="rect">
            <a:avLst/>
          </a:prstGeom>
          <a:noFill/>
          <a:ln>
            <a:noFill/>
          </a:ln>
        </p:spPr>
        <p:txBody>
          <a:bodyPr spcFirstLastPara="1" wrap="square" lIns="91425" tIns="45700" rIns="91425" bIns="45700" anchor="t" anchorCtr="0">
            <a:noAutofit/>
          </a:bodyPr>
          <a:lstStyle/>
          <a:p>
            <a:pPr algn="ctr">
              <a:buClr>
                <a:srgbClr val="FFFFFF"/>
              </a:buClr>
            </a:pPr>
            <a:r>
              <a:rPr lang="en" kern="0" dirty="0">
                <a:solidFill>
                  <a:srgbClr val="FFFFFF"/>
                </a:solidFill>
                <a:latin typeface="Roboto"/>
                <a:ea typeface="Roboto"/>
                <a:cs typeface="Roboto"/>
                <a:sym typeface="Roboto"/>
              </a:rPr>
              <a:t>NAR</a:t>
            </a:r>
            <a:endParaRPr sz="1400" kern="0" dirty="0">
              <a:solidFill>
                <a:srgbClr val="000000"/>
              </a:solidFill>
              <a:latin typeface="Arial"/>
              <a:cs typeface="Arial"/>
              <a:sym typeface="Arial"/>
            </a:endParaRPr>
          </a:p>
        </p:txBody>
      </p:sp>
      <p:sp>
        <p:nvSpPr>
          <p:cNvPr id="1359" name="Google Shape;1359;p159"/>
          <p:cNvSpPr txBox="1"/>
          <p:nvPr/>
        </p:nvSpPr>
        <p:spPr>
          <a:xfrm>
            <a:off x="3224047" y="2887953"/>
            <a:ext cx="873900" cy="338700"/>
          </a:xfrm>
          <a:prstGeom prst="rect">
            <a:avLst/>
          </a:prstGeom>
          <a:noFill/>
          <a:ln>
            <a:noFill/>
          </a:ln>
        </p:spPr>
        <p:txBody>
          <a:bodyPr spcFirstLastPara="1" wrap="square" lIns="91425" tIns="45700" rIns="91425" bIns="45700" anchor="t" anchorCtr="0">
            <a:noAutofit/>
          </a:bodyPr>
          <a:lstStyle/>
          <a:p>
            <a:pPr algn="ctr">
              <a:buClr>
                <a:srgbClr val="FFFFFF"/>
              </a:buClr>
            </a:pPr>
            <a:r>
              <a:rPr lang="en" sz="800" kern="0" dirty="0">
                <a:solidFill>
                  <a:srgbClr val="FFFFFF"/>
                </a:solidFill>
                <a:latin typeface="Roboto"/>
                <a:ea typeface="Roboto"/>
                <a:cs typeface="Roboto"/>
                <a:sym typeface="Roboto"/>
              </a:rPr>
              <a:t>North America</a:t>
            </a:r>
            <a:endParaRPr sz="1400" kern="0" dirty="0">
              <a:solidFill>
                <a:srgbClr val="000000"/>
              </a:solidFill>
              <a:latin typeface="Arial"/>
              <a:cs typeface="Arial"/>
              <a:sym typeface="Arial"/>
            </a:endParaRPr>
          </a:p>
        </p:txBody>
      </p:sp>
      <p:sp>
        <p:nvSpPr>
          <p:cNvPr id="1355" name="Google Shape;1355;p159"/>
          <p:cNvSpPr txBox="1"/>
          <p:nvPr/>
        </p:nvSpPr>
        <p:spPr>
          <a:xfrm>
            <a:off x="5815492" y="2703288"/>
            <a:ext cx="1127700" cy="369300"/>
          </a:xfrm>
          <a:prstGeom prst="rect">
            <a:avLst/>
          </a:prstGeom>
          <a:noFill/>
          <a:ln>
            <a:noFill/>
          </a:ln>
        </p:spPr>
        <p:txBody>
          <a:bodyPr spcFirstLastPara="1" wrap="square" lIns="91425" tIns="45700" rIns="91425" bIns="45700" anchor="t" anchorCtr="0">
            <a:noAutofit/>
          </a:bodyPr>
          <a:lstStyle/>
          <a:p>
            <a:pPr algn="ctr">
              <a:buClr>
                <a:srgbClr val="FFFFFF"/>
              </a:buClr>
            </a:pPr>
            <a:r>
              <a:rPr lang="en" kern="0">
                <a:solidFill>
                  <a:srgbClr val="FFFFFF"/>
                </a:solidFill>
                <a:latin typeface="Roboto"/>
                <a:ea typeface="Roboto"/>
                <a:cs typeface="Roboto"/>
                <a:sym typeface="Roboto"/>
              </a:rPr>
              <a:t>EMEA</a:t>
            </a:r>
            <a:endParaRPr sz="1400" kern="0">
              <a:solidFill>
                <a:srgbClr val="000000"/>
              </a:solidFill>
              <a:latin typeface="Arial"/>
              <a:cs typeface="Arial"/>
              <a:sym typeface="Arial"/>
            </a:endParaRPr>
          </a:p>
        </p:txBody>
      </p:sp>
      <p:sp>
        <p:nvSpPr>
          <p:cNvPr id="1360" name="Google Shape;1360;p159"/>
          <p:cNvSpPr txBox="1"/>
          <p:nvPr/>
        </p:nvSpPr>
        <p:spPr>
          <a:xfrm>
            <a:off x="5753100" y="3001922"/>
            <a:ext cx="1263600" cy="338700"/>
          </a:xfrm>
          <a:prstGeom prst="rect">
            <a:avLst/>
          </a:prstGeom>
          <a:noFill/>
          <a:ln>
            <a:noFill/>
          </a:ln>
        </p:spPr>
        <p:txBody>
          <a:bodyPr spcFirstLastPara="1" wrap="square" lIns="91425" tIns="45700" rIns="91425" bIns="45700" anchor="t" anchorCtr="0">
            <a:noAutofit/>
          </a:bodyPr>
          <a:lstStyle/>
          <a:p>
            <a:pPr algn="ctr">
              <a:buClr>
                <a:srgbClr val="FFFFFF"/>
              </a:buClr>
            </a:pPr>
            <a:r>
              <a:rPr lang="en" sz="800" kern="0" dirty="0">
                <a:solidFill>
                  <a:srgbClr val="FFFFFF"/>
                </a:solidFill>
                <a:latin typeface="Roboto"/>
                <a:ea typeface="Roboto"/>
                <a:cs typeface="Roboto"/>
                <a:sym typeface="Roboto"/>
              </a:rPr>
              <a:t>Europe, Middle East and Africa</a:t>
            </a:r>
            <a:endParaRPr sz="1400" kern="0" dirty="0">
              <a:solidFill>
                <a:srgbClr val="000000"/>
              </a:solidFill>
              <a:latin typeface="Arial"/>
              <a:cs typeface="Arial"/>
              <a:sym typeface="Arial"/>
            </a:endParaRPr>
          </a:p>
        </p:txBody>
      </p:sp>
      <p:sp>
        <p:nvSpPr>
          <p:cNvPr id="1357" name="Google Shape;1357;p159"/>
          <p:cNvSpPr txBox="1"/>
          <p:nvPr/>
        </p:nvSpPr>
        <p:spPr>
          <a:xfrm>
            <a:off x="4127408" y="4160378"/>
            <a:ext cx="1127700" cy="369300"/>
          </a:xfrm>
          <a:prstGeom prst="rect">
            <a:avLst/>
          </a:prstGeom>
          <a:noFill/>
          <a:ln>
            <a:noFill/>
          </a:ln>
        </p:spPr>
        <p:txBody>
          <a:bodyPr spcFirstLastPara="1" wrap="square" lIns="91425" tIns="45700" rIns="91425" bIns="45700" anchor="t" anchorCtr="0">
            <a:noAutofit/>
          </a:bodyPr>
          <a:lstStyle/>
          <a:p>
            <a:pPr algn="ctr">
              <a:buClr>
                <a:srgbClr val="FFFFFF"/>
              </a:buClr>
            </a:pPr>
            <a:r>
              <a:rPr lang="en" kern="0">
                <a:solidFill>
                  <a:srgbClr val="FFFFFF"/>
                </a:solidFill>
                <a:latin typeface="Roboto"/>
                <a:ea typeface="Roboto"/>
                <a:cs typeface="Roboto"/>
                <a:sym typeface="Roboto"/>
              </a:rPr>
              <a:t>LAR</a:t>
            </a:r>
            <a:endParaRPr sz="1400" kern="0">
              <a:solidFill>
                <a:srgbClr val="000000"/>
              </a:solidFill>
              <a:latin typeface="Arial"/>
              <a:cs typeface="Arial"/>
              <a:sym typeface="Arial"/>
            </a:endParaRPr>
          </a:p>
        </p:txBody>
      </p:sp>
      <p:sp>
        <p:nvSpPr>
          <p:cNvPr id="1362" name="Google Shape;1362;p159"/>
          <p:cNvSpPr txBox="1"/>
          <p:nvPr/>
        </p:nvSpPr>
        <p:spPr>
          <a:xfrm>
            <a:off x="4316150" y="4428112"/>
            <a:ext cx="753600" cy="338700"/>
          </a:xfrm>
          <a:prstGeom prst="rect">
            <a:avLst/>
          </a:prstGeom>
          <a:noFill/>
          <a:ln>
            <a:noFill/>
          </a:ln>
        </p:spPr>
        <p:txBody>
          <a:bodyPr spcFirstLastPara="1" wrap="square" lIns="91425" tIns="45700" rIns="91425" bIns="45700" anchor="t" anchorCtr="0">
            <a:noAutofit/>
          </a:bodyPr>
          <a:lstStyle/>
          <a:p>
            <a:pPr algn="ctr">
              <a:buClr>
                <a:srgbClr val="FFFFFF"/>
              </a:buClr>
            </a:pPr>
            <a:r>
              <a:rPr lang="en" sz="800" kern="0" dirty="0">
                <a:solidFill>
                  <a:srgbClr val="FFFFFF"/>
                </a:solidFill>
                <a:latin typeface="Roboto"/>
                <a:ea typeface="Roboto"/>
                <a:cs typeface="Roboto"/>
                <a:sym typeface="Roboto"/>
              </a:rPr>
              <a:t>Latin America</a:t>
            </a:r>
            <a:endParaRPr sz="1400" kern="0" dirty="0">
              <a:solidFill>
                <a:srgbClr val="000000"/>
              </a:solidFill>
              <a:latin typeface="Arial"/>
              <a:cs typeface="Arial"/>
              <a:sym typeface="Arial"/>
            </a:endParaRPr>
          </a:p>
        </p:txBody>
      </p:sp>
      <p:sp>
        <p:nvSpPr>
          <p:cNvPr id="1358" name="Google Shape;1358;p159" descr="Picture says: ASIA"/>
          <p:cNvSpPr txBox="1"/>
          <p:nvPr/>
        </p:nvSpPr>
        <p:spPr>
          <a:xfrm>
            <a:off x="8163189" y="2873591"/>
            <a:ext cx="1127700" cy="369300"/>
          </a:xfrm>
          <a:prstGeom prst="rect">
            <a:avLst/>
          </a:prstGeom>
          <a:noFill/>
          <a:ln>
            <a:noFill/>
          </a:ln>
        </p:spPr>
        <p:txBody>
          <a:bodyPr spcFirstLastPara="1" wrap="square" lIns="91425" tIns="45700" rIns="91425" bIns="45700" anchor="t" anchorCtr="0">
            <a:noAutofit/>
          </a:bodyPr>
          <a:lstStyle/>
          <a:p>
            <a:pPr algn="ctr">
              <a:buClr>
                <a:srgbClr val="FFFFFF"/>
              </a:buClr>
            </a:pPr>
            <a:r>
              <a:rPr lang="en" kern="0">
                <a:solidFill>
                  <a:srgbClr val="FFFFFF"/>
                </a:solidFill>
                <a:latin typeface="Roboto"/>
                <a:ea typeface="Roboto"/>
                <a:cs typeface="Roboto"/>
                <a:sym typeface="Roboto"/>
              </a:rPr>
              <a:t>ASIA</a:t>
            </a:r>
            <a:endParaRPr sz="1400" kern="0">
              <a:solidFill>
                <a:srgbClr val="000000"/>
              </a:solidFill>
              <a:latin typeface="Arial"/>
              <a:cs typeface="Arial"/>
              <a:sym typeface="Arial"/>
            </a:endParaRPr>
          </a:p>
        </p:txBody>
      </p:sp>
      <p:sp>
        <p:nvSpPr>
          <p:cNvPr id="1361" name="Google Shape;1361;p159"/>
          <p:cNvSpPr txBox="1"/>
          <p:nvPr/>
        </p:nvSpPr>
        <p:spPr>
          <a:xfrm>
            <a:off x="8163189" y="2995674"/>
            <a:ext cx="1146900" cy="461700"/>
          </a:xfrm>
          <a:prstGeom prst="rect">
            <a:avLst/>
          </a:prstGeom>
          <a:noFill/>
          <a:ln>
            <a:noFill/>
          </a:ln>
        </p:spPr>
        <p:txBody>
          <a:bodyPr spcFirstLastPara="1" wrap="square" lIns="91425" tIns="45700" rIns="91425" bIns="45700" anchor="t" anchorCtr="0">
            <a:noAutofit/>
          </a:bodyPr>
          <a:lstStyle/>
          <a:p>
            <a:pPr algn="ctr">
              <a:buClr>
                <a:srgbClr val="FFFFFF"/>
              </a:buClr>
            </a:pPr>
            <a:endParaRPr sz="1400" kern="0">
              <a:solidFill>
                <a:srgbClr val="000000"/>
              </a:solidFill>
              <a:latin typeface="Arial"/>
              <a:cs typeface="Arial"/>
              <a:sym typeface="Arial"/>
            </a:endParaRPr>
          </a:p>
        </p:txBody>
      </p:sp>
      <p:sp>
        <p:nvSpPr>
          <p:cNvPr id="1364" name="Google Shape;1364;p159"/>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365" name="Google Shape;1365;p159"/>
          <p:cNvSpPr txBox="1">
            <a:spLocks noGrp="1"/>
          </p:cNvSpPr>
          <p:nvPr>
            <p:ph type="sldNum" idx="12"/>
          </p:nvPr>
        </p:nvSpPr>
        <p:spPr/>
        <p:txBody>
          <a:bodyPr/>
          <a:lstStyle/>
          <a:p>
            <a:pPr defTabSz="457200"/>
            <a:fld id="{00000000-1234-1234-1234-123412341234}" type="slidenum">
              <a:rPr lang="en">
                <a:solidFill>
                  <a:srgbClr val="666666"/>
                </a:solidFill>
                <a:latin typeface="Arial"/>
                <a:sym typeface="Roboto"/>
              </a:rPr>
              <a:pPr defTabSz="457200"/>
              <a:t>4</a:t>
            </a:fld>
            <a:endParaRPr lang="en">
              <a:solidFill>
                <a:srgbClr val="666666"/>
              </a:solidFill>
              <a:latin typeface="Arial"/>
              <a:sym typeface="Roboto"/>
            </a:endParaRPr>
          </a:p>
        </p:txBody>
      </p:sp>
    </p:spTree>
    <p:extLst>
      <p:ext uri="{BB962C8B-B14F-4D97-AF65-F5344CB8AC3E}">
        <p14:creationId xmlns:p14="http://schemas.microsoft.com/office/powerpoint/2010/main" val="242278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160"/>
          <p:cNvSpPr txBox="1">
            <a:spLocks noGrp="1"/>
          </p:cNvSpPr>
          <p:nvPr>
            <p:ph type="title"/>
          </p:nvPr>
        </p:nvSpPr>
        <p:spPr>
          <a:xfrm>
            <a:off x="1684854" y="1107983"/>
            <a:ext cx="7294200" cy="361200"/>
          </a:xfrm>
          <a:prstGeom prst="rect">
            <a:avLst/>
          </a:prstGeom>
        </p:spPr>
        <p:txBody>
          <a:bodyPr spcFirstLastPara="1" wrap="square" lIns="91425" tIns="91425" rIns="91425" bIns="91425" anchor="ctr" anchorCtr="0">
            <a:noAutofit/>
          </a:bodyPr>
          <a:lstStyle/>
          <a:p>
            <a:r>
              <a:rPr lang="en" dirty="0"/>
              <a:t>...THAT’S INVESTED IN AMERICA</a:t>
            </a:r>
            <a:endParaRPr dirty="0"/>
          </a:p>
        </p:txBody>
      </p:sp>
      <p:cxnSp>
        <p:nvCxnSpPr>
          <p:cNvPr id="1379" name="Google Shape;1379;p160"/>
          <p:cNvCxnSpPr/>
          <p:nvPr/>
        </p:nvCxnSpPr>
        <p:spPr>
          <a:xfrm>
            <a:off x="1774250" y="1041650"/>
            <a:ext cx="7428900" cy="0"/>
          </a:xfrm>
          <a:prstGeom prst="straightConnector1">
            <a:avLst/>
          </a:prstGeom>
          <a:noFill/>
          <a:ln w="19050" cap="flat" cmpd="sng">
            <a:solidFill>
              <a:srgbClr val="012F60"/>
            </a:solidFill>
            <a:prstDash val="solid"/>
            <a:round/>
            <a:headEnd type="none" w="med" len="med"/>
            <a:tailEnd type="none" w="med" len="med"/>
          </a:ln>
        </p:spPr>
      </p:cxnSp>
      <p:pic>
        <p:nvPicPr>
          <p:cNvPr id="1378" name="Google Shape;1378;p160" descr="Whirlpool logo"/>
          <p:cNvPicPr preferRelativeResize="0"/>
          <p:nvPr/>
        </p:nvPicPr>
        <p:blipFill>
          <a:blip r:embed="rId3">
            <a:alphaModFix/>
          </a:blip>
          <a:stretch>
            <a:fillRect/>
          </a:stretch>
        </p:blipFill>
        <p:spPr>
          <a:xfrm>
            <a:off x="9376125" y="994775"/>
            <a:ext cx="1084680" cy="361200"/>
          </a:xfrm>
          <a:prstGeom prst="rect">
            <a:avLst/>
          </a:prstGeom>
          <a:noFill/>
          <a:ln>
            <a:noFill/>
          </a:ln>
        </p:spPr>
      </p:pic>
      <p:pic>
        <p:nvPicPr>
          <p:cNvPr id="1375" name="Google Shape;1375;p160" descr="Picture says: &quot; Whirlpool corporation products can be found in more than 3 out of 4 U.S. homes&quot;"/>
          <p:cNvPicPr preferRelativeResize="0"/>
          <p:nvPr/>
        </p:nvPicPr>
        <p:blipFill>
          <a:blip r:embed="rId4">
            <a:alphaModFix/>
          </a:blip>
          <a:stretch>
            <a:fillRect/>
          </a:stretch>
        </p:blipFill>
        <p:spPr>
          <a:xfrm>
            <a:off x="1763501" y="2150425"/>
            <a:ext cx="2168350" cy="1577000"/>
          </a:xfrm>
          <a:prstGeom prst="rect">
            <a:avLst/>
          </a:prstGeom>
          <a:noFill/>
          <a:ln>
            <a:noFill/>
          </a:ln>
        </p:spPr>
      </p:pic>
      <p:pic>
        <p:nvPicPr>
          <p:cNvPr id="1372" name="Google Shape;1372;p160" descr="Picture of the U. S. with stars where they have manufactring plants "/>
          <p:cNvPicPr preferRelativeResize="0"/>
          <p:nvPr/>
        </p:nvPicPr>
        <p:blipFill>
          <a:blip r:embed="rId5">
            <a:alphaModFix/>
          </a:blip>
          <a:stretch>
            <a:fillRect/>
          </a:stretch>
        </p:blipFill>
        <p:spPr>
          <a:xfrm>
            <a:off x="3583500" y="1469176"/>
            <a:ext cx="6869474" cy="3461149"/>
          </a:xfrm>
          <a:prstGeom prst="rect">
            <a:avLst/>
          </a:prstGeom>
          <a:noFill/>
          <a:ln>
            <a:noFill/>
          </a:ln>
        </p:spPr>
      </p:pic>
      <p:pic>
        <p:nvPicPr>
          <p:cNvPr id="1374" name="Google Shape;1374;p160" descr="Pictrue says: &quot;Whirlpool comperation has MORE manufactruing employees than any other U.S. based appliance manufacturer&quot;"/>
          <p:cNvPicPr preferRelativeResize="0"/>
          <p:nvPr/>
        </p:nvPicPr>
        <p:blipFill>
          <a:blip r:embed="rId6">
            <a:alphaModFix/>
          </a:blip>
          <a:stretch>
            <a:fillRect/>
          </a:stretch>
        </p:blipFill>
        <p:spPr>
          <a:xfrm>
            <a:off x="1684850" y="4068299"/>
            <a:ext cx="2574774" cy="1326150"/>
          </a:xfrm>
          <a:prstGeom prst="rect">
            <a:avLst/>
          </a:prstGeom>
          <a:noFill/>
          <a:ln>
            <a:noFill/>
          </a:ln>
        </p:spPr>
      </p:pic>
      <p:pic>
        <p:nvPicPr>
          <p:cNvPr id="1373" name="Google Shape;1373;p160" descr="Picture says:&#10;&quot;More tan 80% of the products made by Whilpool corporations are assembled in the U.S."/>
          <p:cNvPicPr preferRelativeResize="0"/>
          <p:nvPr/>
        </p:nvPicPr>
        <p:blipFill>
          <a:blip r:embed="rId7">
            <a:alphaModFix/>
          </a:blip>
          <a:stretch>
            <a:fillRect/>
          </a:stretch>
        </p:blipFill>
        <p:spPr>
          <a:xfrm>
            <a:off x="5643675" y="4930325"/>
            <a:ext cx="4704974" cy="859100"/>
          </a:xfrm>
          <a:prstGeom prst="rect">
            <a:avLst/>
          </a:prstGeom>
          <a:noFill/>
          <a:ln>
            <a:noFill/>
          </a:ln>
        </p:spPr>
      </p:pic>
      <p:sp>
        <p:nvSpPr>
          <p:cNvPr id="1376" name="Google Shape;1376;p160"/>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377" name="Google Shape;1377;p160"/>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666666"/>
                </a:solidFill>
                <a:latin typeface="Roboto"/>
                <a:ea typeface="Roboto"/>
                <a:cs typeface="Roboto"/>
                <a:sym typeface="Roboto"/>
              </a:rPr>
              <a:pPr>
                <a:buClr>
                  <a:srgbClr val="000000"/>
                </a:buClr>
              </a:pPr>
              <a:t>5</a:t>
            </a:fld>
            <a:endParaRPr kern="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1804695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161"/>
          <p:cNvSpPr txBox="1">
            <a:spLocks noGrp="1"/>
          </p:cNvSpPr>
          <p:nvPr>
            <p:ph type="title"/>
          </p:nvPr>
        </p:nvSpPr>
        <p:spPr>
          <a:xfrm>
            <a:off x="1684854" y="992586"/>
            <a:ext cx="7294200" cy="361200"/>
          </a:xfrm>
          <a:prstGeom prst="rect">
            <a:avLst/>
          </a:prstGeom>
        </p:spPr>
        <p:txBody>
          <a:bodyPr spcFirstLastPara="1" wrap="square" lIns="91425" tIns="91425" rIns="91425" bIns="91425" anchor="ctr" anchorCtr="0">
            <a:noAutofit/>
          </a:bodyPr>
          <a:lstStyle/>
          <a:p>
            <a:r>
              <a:rPr lang="en" dirty="0"/>
              <a:t>WE LEAD CHANGE AND HAVE CHANGED PERCEPTIONS</a:t>
            </a:r>
            <a:endParaRPr dirty="0"/>
          </a:p>
        </p:txBody>
      </p:sp>
      <p:cxnSp>
        <p:nvCxnSpPr>
          <p:cNvPr id="1391" name="Google Shape;1391;p161"/>
          <p:cNvCxnSpPr/>
          <p:nvPr/>
        </p:nvCxnSpPr>
        <p:spPr>
          <a:xfrm>
            <a:off x="1790350" y="786673"/>
            <a:ext cx="7428900" cy="0"/>
          </a:xfrm>
          <a:prstGeom prst="straightConnector1">
            <a:avLst/>
          </a:prstGeom>
          <a:noFill/>
          <a:ln w="19050" cap="flat" cmpd="sng">
            <a:solidFill>
              <a:srgbClr val="012F60"/>
            </a:solidFill>
            <a:prstDash val="solid"/>
            <a:round/>
            <a:headEnd type="none" w="med" len="med"/>
            <a:tailEnd type="none" w="med" len="med"/>
          </a:ln>
        </p:spPr>
      </p:cxnSp>
      <p:pic>
        <p:nvPicPr>
          <p:cNvPr id="1390" name="Google Shape;1390;p161" descr="Whirlpool logo"/>
          <p:cNvPicPr preferRelativeResize="0"/>
          <p:nvPr/>
        </p:nvPicPr>
        <p:blipFill>
          <a:blip r:embed="rId3">
            <a:alphaModFix/>
          </a:blip>
          <a:stretch>
            <a:fillRect/>
          </a:stretch>
        </p:blipFill>
        <p:spPr>
          <a:xfrm>
            <a:off x="9376125" y="994775"/>
            <a:ext cx="1084680" cy="361200"/>
          </a:xfrm>
          <a:prstGeom prst="rect">
            <a:avLst/>
          </a:prstGeom>
          <a:noFill/>
          <a:ln>
            <a:noFill/>
          </a:ln>
        </p:spPr>
      </p:pic>
      <p:pic>
        <p:nvPicPr>
          <p:cNvPr id="1386" name="Google Shape;1386;p161" descr="Pictue of a Maytag assemply line from about the 60's "/>
          <p:cNvPicPr preferRelativeResize="0"/>
          <p:nvPr/>
        </p:nvPicPr>
        <p:blipFill>
          <a:blip r:embed="rId4">
            <a:alphaModFix/>
          </a:blip>
          <a:stretch>
            <a:fillRect/>
          </a:stretch>
        </p:blipFill>
        <p:spPr>
          <a:xfrm>
            <a:off x="1514975" y="1560402"/>
            <a:ext cx="3628525" cy="4449003"/>
          </a:xfrm>
          <a:prstGeom prst="rect">
            <a:avLst/>
          </a:prstGeom>
          <a:noFill/>
          <a:ln>
            <a:noFill/>
          </a:ln>
        </p:spPr>
      </p:pic>
      <p:sp>
        <p:nvSpPr>
          <p:cNvPr id="1385" name="Google Shape;1385;p161"/>
          <p:cNvSpPr txBox="1"/>
          <p:nvPr/>
        </p:nvSpPr>
        <p:spPr>
          <a:xfrm>
            <a:off x="5504800" y="2807650"/>
            <a:ext cx="4307700" cy="14280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 sz="3000" b="1" kern="0">
                <a:solidFill>
                  <a:srgbClr val="012F60"/>
                </a:solidFill>
                <a:latin typeface="Roboto"/>
                <a:ea typeface="Roboto"/>
                <a:cs typeface="Roboto"/>
                <a:sym typeface="Roboto"/>
              </a:rPr>
              <a:t>Today’s manufacturing</a:t>
            </a:r>
            <a:endParaRPr sz="2400" b="1" kern="0">
              <a:solidFill>
                <a:srgbClr val="012F60"/>
              </a:solidFill>
              <a:latin typeface="Roboto"/>
              <a:ea typeface="Roboto"/>
              <a:cs typeface="Roboto"/>
              <a:sym typeface="Roboto"/>
            </a:endParaRPr>
          </a:p>
          <a:p>
            <a:pPr>
              <a:buClr>
                <a:srgbClr val="000000"/>
              </a:buClr>
            </a:pPr>
            <a:r>
              <a:rPr lang="en" kern="0">
                <a:solidFill>
                  <a:srgbClr val="434343"/>
                </a:solidFill>
                <a:latin typeface="Roboto"/>
                <a:ea typeface="Roboto"/>
                <a:cs typeface="Roboto"/>
                <a:sym typeface="Roboto"/>
              </a:rPr>
              <a:t>IS NOT YOUR GRANDFATHER’S</a:t>
            </a:r>
            <a:r>
              <a:rPr lang="en" sz="1400" kern="0">
                <a:solidFill>
                  <a:srgbClr val="434343"/>
                </a:solidFill>
                <a:latin typeface="Roboto"/>
                <a:ea typeface="Roboto"/>
                <a:cs typeface="Roboto"/>
                <a:sym typeface="Roboto"/>
              </a:rPr>
              <a:t> </a:t>
            </a:r>
            <a:br>
              <a:rPr lang="en" sz="1400" kern="0">
                <a:solidFill>
                  <a:srgbClr val="434343"/>
                </a:solidFill>
                <a:latin typeface="Roboto"/>
                <a:ea typeface="Roboto"/>
                <a:cs typeface="Roboto"/>
                <a:sym typeface="Roboto"/>
              </a:rPr>
            </a:br>
            <a:r>
              <a:rPr lang="en" sz="3000" b="1" kern="0">
                <a:solidFill>
                  <a:srgbClr val="012F60"/>
                </a:solidFill>
                <a:latin typeface="Roboto"/>
                <a:ea typeface="Roboto"/>
                <a:cs typeface="Roboto"/>
                <a:sym typeface="Roboto"/>
              </a:rPr>
              <a:t>manufacturing</a:t>
            </a:r>
            <a:endParaRPr sz="3000" kern="0">
              <a:solidFill>
                <a:srgbClr val="434343"/>
              </a:solidFill>
              <a:latin typeface="Roboto"/>
              <a:ea typeface="Roboto"/>
              <a:cs typeface="Roboto"/>
              <a:sym typeface="Roboto"/>
            </a:endParaRPr>
          </a:p>
        </p:txBody>
      </p:sp>
      <p:sp>
        <p:nvSpPr>
          <p:cNvPr id="1388" name="Google Shape;1388;p161"/>
          <p:cNvSpPr txBox="1"/>
          <p:nvPr/>
        </p:nvSpPr>
        <p:spPr>
          <a:xfrm>
            <a:off x="7909025" y="4382328"/>
            <a:ext cx="1714500" cy="881672"/>
          </a:xfrm>
          <a:prstGeom prst="rect">
            <a:avLst/>
          </a:prstGeom>
          <a:noFill/>
          <a:ln>
            <a:noFill/>
          </a:ln>
        </p:spPr>
        <p:txBody>
          <a:bodyPr spcFirstLastPara="1" wrap="square" lIns="91425" tIns="91425" rIns="91425" bIns="91425" anchor="t" anchorCtr="0">
            <a:noAutofit/>
          </a:bodyPr>
          <a:lstStyle/>
          <a:p>
            <a:pPr algn="ctr">
              <a:buClr>
                <a:srgbClr val="000000"/>
              </a:buClr>
            </a:pPr>
            <a:r>
              <a:rPr lang="en" sz="1400" b="1" u="sng" kern="0" dirty="0">
                <a:solidFill>
                  <a:srgbClr val="1155CC"/>
                </a:solidFill>
                <a:latin typeface="Roboto"/>
                <a:ea typeface="Roboto"/>
                <a:cs typeface="Roboto"/>
                <a:sym typeface="Roboto"/>
                <a:hlinkClick r:id="rId5"/>
              </a:rPr>
              <a:t>Video: Clyde Pride</a:t>
            </a:r>
            <a:endParaRPr lang="en" sz="1400" b="1" u="sng" kern="0" dirty="0">
              <a:solidFill>
                <a:srgbClr val="1155CC"/>
              </a:solidFill>
              <a:latin typeface="Roboto"/>
              <a:ea typeface="Roboto"/>
              <a:cs typeface="Roboto"/>
              <a:sym typeface="Roboto"/>
            </a:endParaRPr>
          </a:p>
          <a:p>
            <a:pPr algn="ctr">
              <a:buClr>
                <a:srgbClr val="000000"/>
              </a:buClr>
            </a:pPr>
            <a:endParaRPr lang="en" sz="1400" b="1" u="sng" kern="0" dirty="0">
              <a:solidFill>
                <a:srgbClr val="1155CC"/>
              </a:solidFill>
              <a:latin typeface="Roboto"/>
              <a:ea typeface="Roboto"/>
              <a:cs typeface="Roboto"/>
              <a:sym typeface="Roboto"/>
            </a:endParaRPr>
          </a:p>
          <a:p>
            <a:pPr algn="ctr">
              <a:buClr>
                <a:srgbClr val="000000"/>
              </a:buClr>
            </a:pPr>
            <a:r>
              <a:rPr lang="en-US" sz="1400" b="1" kern="0" dirty="0">
                <a:solidFill>
                  <a:srgbClr val="012F60"/>
                </a:solidFill>
                <a:latin typeface="Roboto"/>
                <a:ea typeface="Roboto"/>
                <a:cs typeface="Roboto"/>
                <a:sym typeface="Roboto"/>
                <a:hlinkClick r:id="rId6"/>
              </a:rPr>
              <a:t>https://youtu.be/RweVhAybrAI</a:t>
            </a:r>
            <a:r>
              <a:rPr lang="en-US" sz="1400" b="1" kern="0" dirty="0">
                <a:solidFill>
                  <a:srgbClr val="012F60"/>
                </a:solidFill>
                <a:latin typeface="Roboto"/>
                <a:ea typeface="Roboto"/>
                <a:cs typeface="Roboto"/>
                <a:sym typeface="Roboto"/>
              </a:rPr>
              <a:t> </a:t>
            </a:r>
          </a:p>
          <a:p>
            <a:pPr algn="ctr">
              <a:buClr>
                <a:srgbClr val="000000"/>
              </a:buClr>
            </a:pPr>
            <a:r>
              <a:rPr lang="en-US" sz="1400" b="1" kern="0">
                <a:solidFill>
                  <a:srgbClr val="012F60"/>
                </a:solidFill>
                <a:latin typeface="Roboto"/>
                <a:ea typeface="Roboto"/>
                <a:cs typeface="Roboto"/>
                <a:sym typeface="Roboto"/>
              </a:rPr>
              <a:t> </a:t>
            </a:r>
            <a:endParaRPr sz="1400" b="1" kern="0" dirty="0">
              <a:solidFill>
                <a:srgbClr val="012F60"/>
              </a:solidFill>
              <a:latin typeface="Roboto"/>
              <a:ea typeface="Roboto"/>
              <a:cs typeface="Roboto"/>
              <a:sym typeface="Roboto"/>
            </a:endParaRPr>
          </a:p>
        </p:txBody>
      </p:sp>
      <p:sp>
        <p:nvSpPr>
          <p:cNvPr id="1387" name="Google Shape;1387;p161"/>
          <p:cNvSpPr txBox="1"/>
          <p:nvPr/>
        </p:nvSpPr>
        <p:spPr>
          <a:xfrm>
            <a:off x="46407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389" name="Google Shape;1389;p161"/>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666666"/>
                </a:solidFill>
                <a:latin typeface="Roboto"/>
                <a:ea typeface="Roboto"/>
                <a:cs typeface="Roboto"/>
                <a:sym typeface="Roboto"/>
              </a:rPr>
              <a:pPr>
                <a:buClr>
                  <a:srgbClr val="000000"/>
                </a:buClr>
              </a:pPr>
              <a:t>6</a:t>
            </a:fld>
            <a:endParaRPr kern="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3994344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162"/>
          <p:cNvSpPr txBox="1">
            <a:spLocks noGrp="1"/>
          </p:cNvSpPr>
          <p:nvPr>
            <p:ph type="title"/>
          </p:nvPr>
        </p:nvSpPr>
        <p:spPr>
          <a:xfrm>
            <a:off x="1684854" y="1107983"/>
            <a:ext cx="7294200" cy="361200"/>
          </a:xfrm>
          <a:prstGeom prst="rect">
            <a:avLst/>
          </a:prstGeom>
        </p:spPr>
        <p:txBody>
          <a:bodyPr spcFirstLastPara="1" wrap="square" lIns="91425" tIns="91425" rIns="91425" bIns="91425" anchor="ctr" anchorCtr="0">
            <a:noAutofit/>
          </a:bodyPr>
          <a:lstStyle/>
          <a:p>
            <a:r>
              <a:rPr lang="en" dirty="0"/>
              <a:t>MANUFACTURING MATTERS IN OUR COMMUNITIES</a:t>
            </a:r>
            <a:endParaRPr dirty="0"/>
          </a:p>
        </p:txBody>
      </p:sp>
      <p:cxnSp>
        <p:nvCxnSpPr>
          <p:cNvPr id="1401" name="Google Shape;1401;p162"/>
          <p:cNvCxnSpPr/>
          <p:nvPr/>
        </p:nvCxnSpPr>
        <p:spPr>
          <a:xfrm>
            <a:off x="1774250" y="1041650"/>
            <a:ext cx="7428900" cy="0"/>
          </a:xfrm>
          <a:prstGeom prst="straightConnector1">
            <a:avLst/>
          </a:prstGeom>
          <a:noFill/>
          <a:ln w="19050" cap="flat" cmpd="sng">
            <a:solidFill>
              <a:srgbClr val="012F60"/>
            </a:solidFill>
            <a:prstDash val="solid"/>
            <a:round/>
            <a:headEnd type="none" w="med" len="med"/>
            <a:tailEnd type="none" w="med" len="med"/>
          </a:ln>
        </p:spPr>
      </p:cxnSp>
      <p:pic>
        <p:nvPicPr>
          <p:cNvPr id="1400" name="Google Shape;1400;p162" descr="Whirlpool logo"/>
          <p:cNvPicPr preferRelativeResize="0"/>
          <p:nvPr/>
        </p:nvPicPr>
        <p:blipFill>
          <a:blip r:embed="rId3">
            <a:alphaModFix/>
          </a:blip>
          <a:stretch>
            <a:fillRect/>
          </a:stretch>
        </p:blipFill>
        <p:spPr>
          <a:xfrm>
            <a:off x="9376125" y="994775"/>
            <a:ext cx="1084680" cy="361200"/>
          </a:xfrm>
          <a:prstGeom prst="rect">
            <a:avLst/>
          </a:prstGeom>
          <a:noFill/>
          <a:ln>
            <a:noFill/>
          </a:ln>
        </p:spPr>
      </p:pic>
      <p:pic>
        <p:nvPicPr>
          <p:cNvPr id="1397" name="Google Shape;1397;p162" descr="Picture says: &quot;337,000+ Whirlpool employee community volunteer hours reported ecery year globally. More than 300 nonprofit organizations are impacted globally through Whirlpool corporation Bolunteerism and donations. Shirlpool Corporation has Donated $150M+ in cash and in-kind donations to U.S. -based nonprofit organizations since 2009. More than 100 Whirlpool sons &amp; daughters scholarship and award recipients currently attend colleges and universities across the United States.&quot;"/>
          <p:cNvPicPr preferRelativeResize="0"/>
          <p:nvPr/>
        </p:nvPicPr>
        <p:blipFill>
          <a:blip r:embed="rId4">
            <a:alphaModFix/>
          </a:blip>
          <a:stretch>
            <a:fillRect/>
          </a:stretch>
        </p:blipFill>
        <p:spPr>
          <a:xfrm>
            <a:off x="2386950" y="1643027"/>
            <a:ext cx="6520700" cy="3635977"/>
          </a:xfrm>
          <a:prstGeom prst="rect">
            <a:avLst/>
          </a:prstGeom>
          <a:noFill/>
          <a:ln>
            <a:noFill/>
          </a:ln>
        </p:spPr>
      </p:pic>
      <p:sp>
        <p:nvSpPr>
          <p:cNvPr id="1398" name="Google Shape;1398;p162"/>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399" name="Google Shape;1399;p162"/>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666666"/>
                </a:solidFill>
                <a:latin typeface="Roboto"/>
                <a:ea typeface="Roboto"/>
                <a:cs typeface="Roboto"/>
                <a:sym typeface="Roboto"/>
              </a:rPr>
              <a:pPr>
                <a:buClr>
                  <a:srgbClr val="000000"/>
                </a:buClr>
              </a:pPr>
              <a:t>7</a:t>
            </a:fld>
            <a:endParaRPr kern="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1641618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10" name="Google Shape;1410;p163"/>
          <p:cNvSpPr txBox="1">
            <a:spLocks noGrp="1"/>
          </p:cNvSpPr>
          <p:nvPr>
            <p:ph type="title" idx="4294967295"/>
          </p:nvPr>
        </p:nvSpPr>
        <p:spPr>
          <a:xfrm>
            <a:off x="1709150" y="1080825"/>
            <a:ext cx="7094400" cy="779700"/>
          </a:xfrm>
          <a:prstGeom prst="rect">
            <a:avLst/>
          </a:prstGeom>
        </p:spPr>
        <p:txBody>
          <a:bodyPr spcFirstLastPara="1" wrap="square" lIns="91425" tIns="91425" rIns="91425" bIns="91425" anchor="b" anchorCtr="0">
            <a:noAutofit/>
          </a:bodyPr>
          <a:lstStyle/>
          <a:p>
            <a:r>
              <a:rPr lang="en" dirty="0"/>
              <a:t>A RICH HISTORY OF ENTREPRENEURIAL SPIRIT</a:t>
            </a:r>
            <a:endParaRPr dirty="0"/>
          </a:p>
          <a:p>
            <a:pPr>
              <a:spcBef>
                <a:spcPts val="600"/>
              </a:spcBef>
            </a:pPr>
            <a:endParaRPr sz="1800" dirty="0">
              <a:solidFill>
                <a:srgbClr val="666666"/>
              </a:solidFill>
            </a:endParaRPr>
          </a:p>
        </p:txBody>
      </p:sp>
      <p:grpSp>
        <p:nvGrpSpPr>
          <p:cNvPr id="1406" name="Google Shape;1406;p163" descr="Pictue says: &quot;Upton Machine Company Lou Upton, Emory Upton and Lowell Bassford. Inglis John Inglis. Kitchenaid Clarence Charles Hobart. Bauknecht Gotlobb Bauknecht. Ignis Guido Borghi. onsul Guilherme Holderegger / Rudolf Stutzer. Brastemp Miguel Etchenique. Maytag Frederick l&gt; Maytag, Indesit Vittorio Merloni.&quot;"/>
          <p:cNvGrpSpPr/>
          <p:nvPr/>
        </p:nvGrpSpPr>
        <p:grpSpPr>
          <a:xfrm>
            <a:off x="1794277" y="1895545"/>
            <a:ext cx="3598025" cy="3356923"/>
            <a:chOff x="333000" y="1152850"/>
            <a:chExt cx="3598025" cy="3224400"/>
          </a:xfrm>
        </p:grpSpPr>
        <p:sp>
          <p:nvSpPr>
            <p:cNvPr id="1407" name="Google Shape;1407;p163"/>
            <p:cNvSpPr/>
            <p:nvPr/>
          </p:nvSpPr>
          <p:spPr>
            <a:xfrm>
              <a:off x="333425" y="1152850"/>
              <a:ext cx="3597600" cy="3224400"/>
            </a:xfrm>
            <a:prstGeom prst="rect">
              <a:avLst/>
            </a:prstGeom>
            <a:noFill/>
            <a:ln>
              <a:noFill/>
            </a:ln>
          </p:spPr>
          <p:txBody>
            <a:bodyPr spcFirstLastPara="1" wrap="square" lIns="91425" tIns="45700" rIns="91425" bIns="45700" anchor="ctr" anchorCtr="0">
              <a:noAutofit/>
            </a:bodyPr>
            <a:lstStyle/>
            <a:p>
              <a:pPr>
                <a:spcBef>
                  <a:spcPts val="400"/>
                </a:spcBef>
                <a:buClr>
                  <a:srgbClr val="000000"/>
                </a:buClr>
              </a:pPr>
              <a:r>
                <a:rPr lang="en" sz="1200" b="1" kern="0">
                  <a:solidFill>
                    <a:srgbClr val="012F60"/>
                  </a:solidFill>
                  <a:latin typeface="Roboto"/>
                  <a:ea typeface="Roboto"/>
                  <a:cs typeface="Roboto"/>
                  <a:sym typeface="Roboto"/>
                </a:rPr>
                <a:t>UPTON MACHINE COMPANY  </a:t>
              </a:r>
              <a:r>
                <a:rPr lang="en" sz="1100" kern="0">
                  <a:solidFill>
                    <a:srgbClr val="012F60"/>
                  </a:solidFill>
                  <a:highlight>
                    <a:srgbClr val="FFFFFF"/>
                  </a:highlight>
                  <a:latin typeface="Roboto"/>
                  <a:ea typeface="Roboto"/>
                  <a:cs typeface="Roboto"/>
                  <a:sym typeface="Roboto"/>
                </a:rPr>
                <a:t>Lou Upton, Emory Upton and Lowell Bassford</a:t>
              </a:r>
              <a:endParaRPr sz="1200" kern="0">
                <a:solidFill>
                  <a:srgbClr val="012F60"/>
                </a:solidFill>
                <a:latin typeface="Roboto"/>
                <a:ea typeface="Roboto"/>
                <a:cs typeface="Roboto"/>
                <a:sym typeface="Roboto"/>
              </a:endParaRPr>
            </a:p>
            <a:p>
              <a:pPr>
                <a:spcBef>
                  <a:spcPts val="1000"/>
                </a:spcBef>
                <a:buClr>
                  <a:srgbClr val="000000"/>
                </a:buClr>
              </a:pPr>
              <a:r>
                <a:rPr lang="en" sz="1200" b="1" kern="0">
                  <a:solidFill>
                    <a:srgbClr val="012F60"/>
                  </a:solidFill>
                  <a:latin typeface="Roboto"/>
                  <a:ea typeface="Roboto"/>
                  <a:cs typeface="Roboto"/>
                  <a:sym typeface="Roboto"/>
                </a:rPr>
                <a:t>INGLIS  </a:t>
              </a:r>
              <a:r>
                <a:rPr lang="en" sz="1200" kern="0">
                  <a:solidFill>
                    <a:srgbClr val="012F60"/>
                  </a:solidFill>
                  <a:latin typeface="Roboto"/>
                  <a:ea typeface="Roboto"/>
                  <a:cs typeface="Roboto"/>
                  <a:sym typeface="Roboto"/>
                </a:rPr>
                <a:t>John Inglis</a:t>
              </a:r>
              <a:endParaRPr sz="1200" kern="0">
                <a:solidFill>
                  <a:srgbClr val="012F60"/>
                </a:solidFill>
                <a:latin typeface="Roboto"/>
                <a:ea typeface="Roboto"/>
                <a:cs typeface="Roboto"/>
                <a:sym typeface="Roboto"/>
              </a:endParaRPr>
            </a:p>
            <a:p>
              <a:pPr>
                <a:spcBef>
                  <a:spcPts val="1000"/>
                </a:spcBef>
                <a:buClr>
                  <a:srgbClr val="000000"/>
                </a:buClr>
              </a:pPr>
              <a:r>
                <a:rPr lang="en" sz="1200" b="1" kern="0">
                  <a:solidFill>
                    <a:srgbClr val="012F60"/>
                  </a:solidFill>
                  <a:latin typeface="Roboto"/>
                  <a:ea typeface="Roboto"/>
                  <a:cs typeface="Roboto"/>
                  <a:sym typeface="Roboto"/>
                </a:rPr>
                <a:t>KITCHENAID  </a:t>
              </a:r>
              <a:r>
                <a:rPr lang="en" sz="1200" kern="0">
                  <a:solidFill>
                    <a:srgbClr val="012F60"/>
                  </a:solidFill>
                  <a:latin typeface="Roboto"/>
                  <a:ea typeface="Roboto"/>
                  <a:cs typeface="Roboto"/>
                  <a:sym typeface="Roboto"/>
                </a:rPr>
                <a:t>Clarence Charles Hobart</a:t>
              </a:r>
              <a:endParaRPr sz="1200" kern="0">
                <a:solidFill>
                  <a:srgbClr val="012F60"/>
                </a:solidFill>
                <a:latin typeface="Roboto"/>
                <a:ea typeface="Roboto"/>
                <a:cs typeface="Roboto"/>
                <a:sym typeface="Roboto"/>
              </a:endParaRPr>
            </a:p>
            <a:p>
              <a:pPr>
                <a:spcBef>
                  <a:spcPts val="1000"/>
                </a:spcBef>
                <a:buClr>
                  <a:srgbClr val="000000"/>
                </a:buClr>
              </a:pPr>
              <a:r>
                <a:rPr lang="en" sz="1200" b="1" kern="0">
                  <a:solidFill>
                    <a:srgbClr val="012F60"/>
                  </a:solidFill>
                  <a:latin typeface="Roboto"/>
                  <a:ea typeface="Roboto"/>
                  <a:cs typeface="Roboto"/>
                  <a:sym typeface="Roboto"/>
                </a:rPr>
                <a:t>BAUKNECHT  </a:t>
              </a:r>
              <a:r>
                <a:rPr lang="en" sz="1200" kern="0">
                  <a:solidFill>
                    <a:srgbClr val="012F60"/>
                  </a:solidFill>
                  <a:latin typeface="Roboto"/>
                  <a:ea typeface="Roboto"/>
                  <a:cs typeface="Roboto"/>
                  <a:sym typeface="Roboto"/>
                </a:rPr>
                <a:t>Gotlobb Bauknecht</a:t>
              </a:r>
              <a:endParaRPr sz="1200" kern="0">
                <a:solidFill>
                  <a:srgbClr val="012F60"/>
                </a:solidFill>
                <a:latin typeface="Roboto"/>
                <a:ea typeface="Roboto"/>
                <a:cs typeface="Roboto"/>
                <a:sym typeface="Roboto"/>
              </a:endParaRPr>
            </a:p>
            <a:p>
              <a:pPr>
                <a:spcBef>
                  <a:spcPts val="1000"/>
                </a:spcBef>
                <a:buClr>
                  <a:srgbClr val="000000"/>
                </a:buClr>
              </a:pPr>
              <a:r>
                <a:rPr lang="en" sz="1200" b="1" kern="0">
                  <a:solidFill>
                    <a:srgbClr val="012F60"/>
                  </a:solidFill>
                  <a:latin typeface="Roboto"/>
                  <a:ea typeface="Roboto"/>
                  <a:cs typeface="Roboto"/>
                  <a:sym typeface="Roboto"/>
                </a:rPr>
                <a:t>IGNIS  </a:t>
              </a:r>
              <a:r>
                <a:rPr lang="en" sz="1200" kern="0">
                  <a:solidFill>
                    <a:srgbClr val="012F60"/>
                  </a:solidFill>
                  <a:latin typeface="Roboto"/>
                  <a:ea typeface="Roboto"/>
                  <a:cs typeface="Roboto"/>
                  <a:sym typeface="Roboto"/>
                </a:rPr>
                <a:t>Guido Borghi</a:t>
              </a:r>
              <a:endParaRPr sz="1200" kern="0">
                <a:solidFill>
                  <a:srgbClr val="012F60"/>
                </a:solidFill>
                <a:latin typeface="Roboto"/>
                <a:ea typeface="Roboto"/>
                <a:cs typeface="Roboto"/>
                <a:sym typeface="Roboto"/>
              </a:endParaRPr>
            </a:p>
            <a:p>
              <a:pPr>
                <a:spcBef>
                  <a:spcPts val="1000"/>
                </a:spcBef>
                <a:buClr>
                  <a:srgbClr val="000000"/>
                </a:buClr>
              </a:pPr>
              <a:r>
                <a:rPr lang="en" sz="1200" b="1" kern="0">
                  <a:solidFill>
                    <a:srgbClr val="012F60"/>
                  </a:solidFill>
                  <a:latin typeface="Roboto"/>
                  <a:ea typeface="Roboto"/>
                  <a:cs typeface="Roboto"/>
                  <a:sym typeface="Roboto"/>
                </a:rPr>
                <a:t>CONSUL </a:t>
              </a:r>
              <a:r>
                <a:rPr lang="en" sz="1200" kern="0">
                  <a:solidFill>
                    <a:srgbClr val="012F60"/>
                  </a:solidFill>
                  <a:latin typeface="Roboto"/>
                  <a:ea typeface="Roboto"/>
                  <a:cs typeface="Roboto"/>
                  <a:sym typeface="Roboto"/>
                </a:rPr>
                <a:t>Guilherme Holderegger / Rudolf Stutzer</a:t>
              </a:r>
              <a:endParaRPr sz="1200" kern="0">
                <a:solidFill>
                  <a:srgbClr val="012F60"/>
                </a:solidFill>
                <a:latin typeface="Roboto"/>
                <a:ea typeface="Roboto"/>
                <a:cs typeface="Roboto"/>
                <a:sym typeface="Roboto"/>
              </a:endParaRPr>
            </a:p>
            <a:p>
              <a:pPr>
                <a:spcBef>
                  <a:spcPts val="1000"/>
                </a:spcBef>
                <a:buClr>
                  <a:srgbClr val="000000"/>
                </a:buClr>
              </a:pPr>
              <a:r>
                <a:rPr lang="en" sz="1200" b="1" kern="0">
                  <a:solidFill>
                    <a:srgbClr val="012F60"/>
                  </a:solidFill>
                  <a:latin typeface="Roboto"/>
                  <a:ea typeface="Roboto"/>
                  <a:cs typeface="Roboto"/>
                  <a:sym typeface="Roboto"/>
                </a:rPr>
                <a:t>BRASTEMP  </a:t>
              </a:r>
              <a:r>
                <a:rPr lang="en" sz="1200" kern="0">
                  <a:solidFill>
                    <a:srgbClr val="012F60"/>
                  </a:solidFill>
                  <a:latin typeface="Roboto"/>
                  <a:ea typeface="Roboto"/>
                  <a:cs typeface="Roboto"/>
                  <a:sym typeface="Roboto"/>
                </a:rPr>
                <a:t>Miguel Etchenique</a:t>
              </a:r>
              <a:endParaRPr sz="1200" kern="0">
                <a:solidFill>
                  <a:srgbClr val="012F60"/>
                </a:solidFill>
                <a:latin typeface="Roboto"/>
                <a:ea typeface="Roboto"/>
                <a:cs typeface="Roboto"/>
                <a:sym typeface="Roboto"/>
              </a:endParaRPr>
            </a:p>
            <a:p>
              <a:pPr>
                <a:spcBef>
                  <a:spcPts val="1000"/>
                </a:spcBef>
                <a:buClr>
                  <a:srgbClr val="000000"/>
                </a:buClr>
              </a:pPr>
              <a:r>
                <a:rPr lang="en" sz="1200" b="1" kern="0">
                  <a:solidFill>
                    <a:srgbClr val="012F60"/>
                  </a:solidFill>
                  <a:latin typeface="Roboto"/>
                  <a:ea typeface="Roboto"/>
                  <a:cs typeface="Roboto"/>
                  <a:sym typeface="Roboto"/>
                </a:rPr>
                <a:t>MAYTAG  </a:t>
              </a:r>
              <a:r>
                <a:rPr lang="en" sz="1200" kern="0">
                  <a:solidFill>
                    <a:srgbClr val="012F60"/>
                  </a:solidFill>
                  <a:latin typeface="Roboto"/>
                  <a:ea typeface="Roboto"/>
                  <a:cs typeface="Roboto"/>
                  <a:sym typeface="Roboto"/>
                </a:rPr>
                <a:t>Frederick L. Maytag</a:t>
              </a:r>
              <a:endParaRPr sz="1200" kern="0">
                <a:solidFill>
                  <a:srgbClr val="012F60"/>
                </a:solidFill>
                <a:latin typeface="Roboto"/>
                <a:ea typeface="Roboto"/>
                <a:cs typeface="Roboto"/>
                <a:sym typeface="Roboto"/>
              </a:endParaRPr>
            </a:p>
            <a:p>
              <a:pPr>
                <a:spcBef>
                  <a:spcPts val="1000"/>
                </a:spcBef>
                <a:spcAft>
                  <a:spcPts val="1000"/>
                </a:spcAft>
                <a:buClr>
                  <a:srgbClr val="000000"/>
                </a:buClr>
              </a:pPr>
              <a:r>
                <a:rPr lang="en" sz="1200" b="1" kern="0">
                  <a:solidFill>
                    <a:srgbClr val="012F60"/>
                  </a:solidFill>
                  <a:latin typeface="Roboto"/>
                  <a:ea typeface="Roboto"/>
                  <a:cs typeface="Roboto"/>
                  <a:sym typeface="Roboto"/>
                </a:rPr>
                <a:t>INDESIT  </a:t>
              </a:r>
              <a:r>
                <a:rPr lang="en" sz="1200" kern="0">
                  <a:solidFill>
                    <a:srgbClr val="012F60"/>
                  </a:solidFill>
                  <a:latin typeface="Roboto"/>
                  <a:ea typeface="Roboto"/>
                  <a:cs typeface="Roboto"/>
                  <a:sym typeface="Roboto"/>
                </a:rPr>
                <a:t>Vittorio Merloni</a:t>
              </a:r>
              <a:endParaRPr sz="1200" kern="0">
                <a:solidFill>
                  <a:srgbClr val="012F60"/>
                </a:solidFill>
                <a:latin typeface="Roboto"/>
                <a:ea typeface="Roboto"/>
                <a:cs typeface="Roboto"/>
                <a:sym typeface="Roboto"/>
              </a:endParaRPr>
            </a:p>
          </p:txBody>
        </p:sp>
        <p:cxnSp>
          <p:nvCxnSpPr>
            <p:cNvPr id="1408" name="Google Shape;1408;p163"/>
            <p:cNvCxnSpPr/>
            <p:nvPr/>
          </p:nvCxnSpPr>
          <p:spPr>
            <a:xfrm>
              <a:off x="333000" y="1154650"/>
              <a:ext cx="300" cy="3222600"/>
            </a:xfrm>
            <a:prstGeom prst="straightConnector1">
              <a:avLst/>
            </a:prstGeom>
            <a:noFill/>
            <a:ln w="9525" cap="flat" cmpd="sng">
              <a:solidFill>
                <a:srgbClr val="ECAA20"/>
              </a:solidFill>
              <a:prstDash val="solid"/>
              <a:round/>
              <a:headEnd type="none" w="med" len="med"/>
              <a:tailEnd type="none" w="med" len="med"/>
            </a:ln>
          </p:spPr>
        </p:cxnSp>
      </p:grpSp>
      <p:pic>
        <p:nvPicPr>
          <p:cNvPr id="1409" name="Google Shape;1409;p163" descr="Picture of old Store front"/>
          <p:cNvPicPr preferRelativeResize="0"/>
          <p:nvPr/>
        </p:nvPicPr>
        <p:blipFill rotWithShape="1">
          <a:blip r:embed="rId3">
            <a:alphaModFix/>
          </a:blip>
          <a:srcRect b="10506"/>
          <a:stretch/>
        </p:blipFill>
        <p:spPr>
          <a:xfrm>
            <a:off x="5476852" y="1953401"/>
            <a:ext cx="4818449" cy="3355550"/>
          </a:xfrm>
          <a:prstGeom prst="rect">
            <a:avLst/>
          </a:prstGeom>
          <a:noFill/>
          <a:ln>
            <a:noFill/>
          </a:ln>
        </p:spPr>
      </p:pic>
      <p:sp>
        <p:nvSpPr>
          <p:cNvPr id="1411" name="Google Shape;1411;p163"/>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412" name="Google Shape;1412;p163"/>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666666"/>
                </a:solidFill>
                <a:latin typeface="Roboto"/>
                <a:ea typeface="Roboto"/>
                <a:cs typeface="Roboto"/>
                <a:sym typeface="Roboto"/>
              </a:rPr>
              <a:pPr>
                <a:buClr>
                  <a:srgbClr val="000000"/>
                </a:buClr>
              </a:pPr>
              <a:t>8</a:t>
            </a:fld>
            <a:endParaRPr kern="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762022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164"/>
          <p:cNvSpPr txBox="1">
            <a:spLocks noGrp="1"/>
          </p:cNvSpPr>
          <p:nvPr>
            <p:ph type="title"/>
          </p:nvPr>
        </p:nvSpPr>
        <p:spPr>
          <a:xfrm>
            <a:off x="1608650" y="1107975"/>
            <a:ext cx="7964700" cy="361200"/>
          </a:xfrm>
          <a:prstGeom prst="rect">
            <a:avLst/>
          </a:prstGeom>
        </p:spPr>
        <p:txBody>
          <a:bodyPr spcFirstLastPara="1" wrap="square" lIns="91425" tIns="91425" rIns="91425" bIns="91425" anchor="ctr" anchorCtr="0">
            <a:noAutofit/>
          </a:bodyPr>
          <a:lstStyle/>
          <a:p>
            <a:r>
              <a:rPr lang="en" dirty="0"/>
              <a:t>SCRAPPY STARTUPS TO GLOBAL ENTERPRISE</a:t>
            </a:r>
            <a:endParaRPr sz="2400" dirty="0">
              <a:solidFill>
                <a:srgbClr val="93BB1B"/>
              </a:solidFill>
            </a:endParaRPr>
          </a:p>
        </p:txBody>
      </p:sp>
      <p:pic>
        <p:nvPicPr>
          <p:cNvPr id="1418" name="Google Shape;1418;p164" descr="Picture of early Whirlpool employees"/>
          <p:cNvPicPr preferRelativeResize="0"/>
          <p:nvPr/>
        </p:nvPicPr>
        <p:blipFill>
          <a:blip r:embed="rId3">
            <a:alphaModFix/>
          </a:blip>
          <a:stretch>
            <a:fillRect/>
          </a:stretch>
        </p:blipFill>
        <p:spPr>
          <a:xfrm>
            <a:off x="2003972" y="1566134"/>
            <a:ext cx="2155928" cy="2061350"/>
          </a:xfrm>
          <a:prstGeom prst="rect">
            <a:avLst/>
          </a:prstGeom>
          <a:noFill/>
          <a:ln>
            <a:noFill/>
          </a:ln>
        </p:spPr>
      </p:pic>
      <p:pic>
        <p:nvPicPr>
          <p:cNvPr id="1419" name="Google Shape;1419;p164" descr="Picture says: &quot;Whirlpool completes Purchase of Majority Intret in Indesit&quot;"/>
          <p:cNvPicPr preferRelativeResize="0"/>
          <p:nvPr/>
        </p:nvPicPr>
        <p:blipFill>
          <a:blip r:embed="rId4">
            <a:alphaModFix/>
          </a:blip>
          <a:stretch>
            <a:fillRect/>
          </a:stretch>
        </p:blipFill>
        <p:spPr>
          <a:xfrm>
            <a:off x="4988052" y="1608188"/>
            <a:ext cx="2557549" cy="1724345"/>
          </a:xfrm>
          <a:prstGeom prst="rect">
            <a:avLst/>
          </a:prstGeom>
          <a:noFill/>
          <a:ln w="9525" cap="flat" cmpd="sng">
            <a:solidFill>
              <a:srgbClr val="000000"/>
            </a:solidFill>
            <a:prstDash val="solid"/>
            <a:round/>
            <a:headEnd type="none" w="sm" len="sm"/>
            <a:tailEnd type="none" w="sm" len="sm"/>
          </a:ln>
        </p:spPr>
      </p:pic>
      <p:pic>
        <p:nvPicPr>
          <p:cNvPr id="1420" name="Google Shape;1420;p164" descr="Picture says: &quot;SOLD! Whirlpool completes Purchase of American Dryer Corporation&quot;"/>
          <p:cNvPicPr preferRelativeResize="0"/>
          <p:nvPr/>
        </p:nvPicPr>
        <p:blipFill>
          <a:blip r:embed="rId5">
            <a:alphaModFix/>
          </a:blip>
          <a:stretch>
            <a:fillRect/>
          </a:stretch>
        </p:blipFill>
        <p:spPr>
          <a:xfrm>
            <a:off x="7443651" y="1811702"/>
            <a:ext cx="2903574" cy="1879725"/>
          </a:xfrm>
          <a:prstGeom prst="rect">
            <a:avLst/>
          </a:prstGeom>
          <a:noFill/>
          <a:ln w="9525" cap="flat" cmpd="sng">
            <a:solidFill>
              <a:srgbClr val="000000"/>
            </a:solidFill>
            <a:prstDash val="solid"/>
            <a:round/>
            <a:headEnd type="none" w="sm" len="sm"/>
            <a:tailEnd type="none" w="sm" len="sm"/>
          </a:ln>
        </p:spPr>
      </p:pic>
      <p:pic>
        <p:nvPicPr>
          <p:cNvPr id="1423" name="Google Shape;1423;p164" descr="Picture of old washing machiene"/>
          <p:cNvPicPr preferRelativeResize="0"/>
          <p:nvPr/>
        </p:nvPicPr>
        <p:blipFill>
          <a:blip r:embed="rId6">
            <a:alphaModFix/>
          </a:blip>
          <a:stretch>
            <a:fillRect/>
          </a:stretch>
        </p:blipFill>
        <p:spPr>
          <a:xfrm>
            <a:off x="2210650" y="3695225"/>
            <a:ext cx="1780550" cy="1959650"/>
          </a:xfrm>
          <a:prstGeom prst="rect">
            <a:avLst/>
          </a:prstGeom>
          <a:noFill/>
          <a:ln>
            <a:noFill/>
          </a:ln>
        </p:spPr>
      </p:pic>
      <p:pic>
        <p:nvPicPr>
          <p:cNvPr id="1421" name="Google Shape;1421;p164" descr="Picture says: &quot;Whirlpool Corporation receives final CSRC pproval for acquisition of majority stake in Hefei Sanyo&quot;"/>
          <p:cNvPicPr preferRelativeResize="0"/>
          <p:nvPr/>
        </p:nvPicPr>
        <p:blipFill>
          <a:blip r:embed="rId7">
            <a:alphaModFix/>
          </a:blip>
          <a:stretch>
            <a:fillRect/>
          </a:stretch>
        </p:blipFill>
        <p:spPr>
          <a:xfrm>
            <a:off x="4791377" y="3542815"/>
            <a:ext cx="2557549" cy="2075236"/>
          </a:xfrm>
          <a:prstGeom prst="rect">
            <a:avLst/>
          </a:prstGeom>
          <a:noFill/>
          <a:ln w="9525" cap="flat" cmpd="sng">
            <a:solidFill>
              <a:srgbClr val="000000"/>
            </a:solidFill>
            <a:prstDash val="solid"/>
            <a:round/>
            <a:headEnd type="none" w="sm" len="sm"/>
            <a:tailEnd type="none" w="sm" len="sm"/>
          </a:ln>
        </p:spPr>
      </p:pic>
      <p:pic>
        <p:nvPicPr>
          <p:cNvPr id="1422" name="Google Shape;1422;p164" descr="Picture says: &quot;Whirlpool Corporation Announces Planned Acquisition of Yummly&quot;"/>
          <p:cNvPicPr preferRelativeResize="0"/>
          <p:nvPr/>
        </p:nvPicPr>
        <p:blipFill>
          <a:blip r:embed="rId8">
            <a:alphaModFix/>
          </a:blip>
          <a:stretch>
            <a:fillRect/>
          </a:stretch>
        </p:blipFill>
        <p:spPr>
          <a:xfrm>
            <a:off x="7254952" y="3314425"/>
            <a:ext cx="2678449" cy="2061350"/>
          </a:xfrm>
          <a:prstGeom prst="rect">
            <a:avLst/>
          </a:prstGeom>
          <a:noFill/>
          <a:ln w="9525" cap="flat" cmpd="sng">
            <a:solidFill>
              <a:srgbClr val="000000"/>
            </a:solidFill>
            <a:prstDash val="solid"/>
            <a:round/>
            <a:headEnd type="none" w="sm" len="sm"/>
            <a:tailEnd type="none" w="sm" len="sm"/>
          </a:ln>
        </p:spPr>
      </p:pic>
      <p:sp>
        <p:nvSpPr>
          <p:cNvPr id="1424" name="Google Shape;1424;p164"/>
          <p:cNvSpPr txBox="1"/>
          <p:nvPr/>
        </p:nvSpPr>
        <p:spPr>
          <a:xfrm>
            <a:off x="4564500" y="5731075"/>
            <a:ext cx="3167100" cy="218700"/>
          </a:xfrm>
          <a:prstGeom prst="rect">
            <a:avLst/>
          </a:prstGeom>
          <a:noFill/>
          <a:ln>
            <a:noFill/>
          </a:ln>
        </p:spPr>
        <p:txBody>
          <a:bodyPr spcFirstLastPara="1" wrap="square" lIns="91425" tIns="91425" rIns="91425" bIns="91425" anchor="ctr" anchorCtr="0">
            <a:noAutofit/>
          </a:bodyPr>
          <a:lstStyle/>
          <a:p>
            <a:pPr algn="ctr">
              <a:buClr>
                <a:srgbClr val="000000"/>
              </a:buClr>
              <a:buSzPts val="1100"/>
            </a:pPr>
            <a:r>
              <a:rPr lang="en" sz="900" kern="0">
                <a:solidFill>
                  <a:srgbClr val="666666"/>
                </a:solidFill>
                <a:latin typeface="Roboto"/>
                <a:ea typeface="Roboto"/>
                <a:cs typeface="Roboto"/>
                <a:sym typeface="Roboto"/>
              </a:rPr>
              <a:t>DCMME Conference / September 28, 2018</a:t>
            </a:r>
            <a:endParaRPr sz="900" kern="0">
              <a:solidFill>
                <a:srgbClr val="666666"/>
              </a:solidFill>
              <a:latin typeface="Roboto"/>
              <a:ea typeface="Roboto"/>
              <a:cs typeface="Roboto"/>
              <a:sym typeface="Roboto"/>
            </a:endParaRPr>
          </a:p>
        </p:txBody>
      </p:sp>
      <p:sp>
        <p:nvSpPr>
          <p:cNvPr id="1425" name="Google Shape;1425;p164"/>
          <p:cNvSpPr txBox="1">
            <a:spLocks noGrp="1"/>
          </p:cNvSpPr>
          <p:nvPr>
            <p:ph type="sldNum" idx="12"/>
          </p:nvPr>
        </p:nvSpPr>
        <p:spPr>
          <a:xfrm>
            <a:off x="10080784" y="5695591"/>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666666"/>
                </a:solidFill>
                <a:latin typeface="Roboto"/>
                <a:ea typeface="Roboto"/>
                <a:cs typeface="Roboto"/>
                <a:sym typeface="Roboto"/>
              </a:rPr>
              <a:pPr>
                <a:buClr>
                  <a:srgbClr val="000000"/>
                </a:buClr>
              </a:pPr>
              <a:t>9</a:t>
            </a:fld>
            <a:endParaRPr kern="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4108368680"/>
      </p:ext>
    </p:extLst>
  </p:cSld>
  <p:clrMapOvr>
    <a:masterClrMapping/>
  </p:clrMapOvr>
</p:sld>
</file>

<file path=ppt/theme/theme1.xml><?xml version="1.0" encoding="utf-8"?>
<a:theme xmlns:a="http://schemas.openxmlformats.org/drawingml/2006/main" name="Whirlpool corporate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rlpool corporate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hirlpool corporate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Whirlpool corporate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Whirlpool corporate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Whirlpool corporate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Whirlpool corporate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Whirlpool corporate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Whirlpool corporate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965</Words>
  <Application>Microsoft Office PowerPoint</Application>
  <PresentationFormat>Widescreen</PresentationFormat>
  <Paragraphs>225</Paragraphs>
  <Slides>18</Slides>
  <Notes>18</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18</vt:i4>
      </vt:variant>
    </vt:vector>
  </HeadingPairs>
  <TitlesOfParts>
    <vt:vector size="35" baseType="lpstr">
      <vt:lpstr>Arial</vt:lpstr>
      <vt:lpstr>Calibri</vt:lpstr>
      <vt:lpstr>Helvetica Neue</vt:lpstr>
      <vt:lpstr>Merriweather</vt:lpstr>
      <vt:lpstr>Merriweather Sans</vt:lpstr>
      <vt:lpstr>Noto Sans Symbols</vt:lpstr>
      <vt:lpstr>Roboto</vt:lpstr>
      <vt:lpstr>Yanone Kaffeesatz</vt:lpstr>
      <vt:lpstr>Whirlpool corporate theme</vt:lpstr>
      <vt:lpstr>1_Whirlpool corporate theme</vt:lpstr>
      <vt:lpstr>2_Whirlpool corporate theme</vt:lpstr>
      <vt:lpstr>3_Whirlpool corporate theme</vt:lpstr>
      <vt:lpstr>4_Whirlpool corporate theme</vt:lpstr>
      <vt:lpstr>5_Whirlpool corporate theme</vt:lpstr>
      <vt:lpstr>6_Whirlpool corporate theme</vt:lpstr>
      <vt:lpstr>7_Whirlpool corporate theme</vt:lpstr>
      <vt:lpstr>8_Whirlpool corporate theme</vt:lpstr>
      <vt:lpstr>DCMME CONFERENCE </vt:lpstr>
      <vt:lpstr>Manufacturing Innovation at  Whirlpool Corporation </vt:lpstr>
      <vt:lpstr>OUR LEADERSHIP POSITION </vt:lpstr>
      <vt:lpstr>WE ARE A GLOBAL COMPANY... </vt:lpstr>
      <vt:lpstr>...THAT’S INVESTED IN AMERICA</vt:lpstr>
      <vt:lpstr>WE LEAD CHANGE AND HAVE CHANGED PERCEPTIONS</vt:lpstr>
      <vt:lpstr>MANUFACTURING MATTERS IN OUR COMMUNITIES</vt:lpstr>
      <vt:lpstr>A RICH HISTORY OF ENTREPRENEURIAL SPIRIT </vt:lpstr>
      <vt:lpstr>SCRAPPY STARTUPS TO GLOBAL ENTERPRISE</vt:lpstr>
      <vt:lpstr>A LEGACY OF INNOVATION…</vt:lpstr>
      <vt:lpstr>…WITH AN INCREASING CADENCE</vt:lpstr>
      <vt:lpstr>GLOBAL STRATEGIC AGENDA</vt:lpstr>
      <vt:lpstr>MANUFACTURING 2020 STRATEGY </vt:lpstr>
      <vt:lpstr>GLOBAL WPS EVOLUTION IS UNDERWAY  </vt:lpstr>
      <vt:lpstr>WORLD CLASS MANUFACTURING (WCM)</vt:lpstr>
      <vt:lpstr>WCM APPROACH</vt:lpstr>
      <vt:lpstr>INDUSTRY 4.0 - MEDIA BUZZ OR REAL SUBSTANCE?</vt:lpstr>
      <vt:lpstr>INDUSTRY 4.0 TECHNOLOGY MODEL FACTORY WORK   I4.0 technology solutions         4 Tech Categories          9 Factory Use Cases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DCMME CONFERENCE </dc:title>
  <dc:creator>Windows User</dc:creator>
  <cp:lastModifiedBy>Windows User</cp:lastModifiedBy>
  <cp:revision>1</cp:revision>
  <dcterms:created xsi:type="dcterms:W3CDTF">2019-08-05T16:41:48Z</dcterms:created>
  <dcterms:modified xsi:type="dcterms:W3CDTF">2019-08-05T16:41:57Z</dcterms:modified>
</cp:coreProperties>
</file>