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8"/>
  </p:notesMasterIdLst>
  <p:sldIdLst>
    <p:sldId id="410" r:id="rId3"/>
    <p:sldId id="711" r:id="rId4"/>
    <p:sldId id="712" r:id="rId5"/>
    <p:sldId id="713" r:id="rId6"/>
    <p:sldId id="714" r:id="rId7"/>
    <p:sldId id="715" r:id="rId8"/>
    <p:sldId id="716" r:id="rId9"/>
    <p:sldId id="717" r:id="rId10"/>
    <p:sldId id="718" r:id="rId11"/>
    <p:sldId id="719" r:id="rId12"/>
    <p:sldId id="720" r:id="rId13"/>
    <p:sldId id="721" r:id="rId14"/>
    <p:sldId id="722" r:id="rId15"/>
    <p:sldId id="723" r:id="rId16"/>
    <p:sldId id="724" r:id="rId17"/>
    <p:sldId id="725" r:id="rId18"/>
    <p:sldId id="726" r:id="rId19"/>
    <p:sldId id="727" r:id="rId20"/>
    <p:sldId id="728" r:id="rId21"/>
    <p:sldId id="729" r:id="rId22"/>
    <p:sldId id="730" r:id="rId23"/>
    <p:sldId id="731" r:id="rId24"/>
    <p:sldId id="732" r:id="rId25"/>
    <p:sldId id="733" r:id="rId26"/>
    <p:sldId id="73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6" autoAdjust="0"/>
    <p:restoredTop sz="94660"/>
  </p:normalViewPr>
  <p:slideViewPr>
    <p:cSldViewPr snapToGrid="0">
      <p:cViewPr varScale="1">
        <p:scale>
          <a:sx n="86" d="100"/>
          <a:sy n="86" d="100"/>
        </p:scale>
        <p:origin x="48" y="9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78C8F1-6DE2-465B-9DD5-F8F953FA0C6E}" type="datetimeFigureOut">
              <a:rPr lang="en-US" smtClean="0"/>
              <a:t>10/14/2019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F9BDA2-453D-4882-B648-6A11F440977B}" type="slidenum">
              <a:rPr lang="en-US" smtClean="0"/>
              <a:t>‹#›</a:t>
            </a:fld>
            <a:endParaRPr lang="en-US"/>
          </a:p>
        </p:txBody>
      </p:sp>
    </p:spTree>
    <p:extLst>
      <p:ext uri="{BB962C8B-B14F-4D97-AF65-F5344CB8AC3E}">
        <p14:creationId xmlns:p14="http://schemas.microsoft.com/office/powerpoint/2010/main" val="226751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B98AFB-CB0D-4DFE-87B9-B4B0D0DE73CD}" type="slidenum">
              <a:rPr kumimoji="0" lang="en-US" sz="1200" b="0" i="0" u="none" strike="noStrike" kern="1200" cap="none" spc="0" normalizeH="0" baseline="0" noProof="0" smtClean="0">
                <a:ln>
                  <a:noFill/>
                </a:ln>
                <a:solidFill>
                  <a:prstClr val="black"/>
                </a:solidFill>
                <a:effectLst/>
                <a:uLnTx/>
                <a:uFillTx/>
                <a:latin typeface="Palatino Linotype" panose="0204050205050503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Palatino Linotype" panose="02040502050505030304"/>
              <a:ea typeface="+mn-ea"/>
              <a:cs typeface="+mn-cs"/>
            </a:endParaRPr>
          </a:p>
        </p:txBody>
      </p:sp>
    </p:spTree>
    <p:extLst>
      <p:ext uri="{BB962C8B-B14F-4D97-AF65-F5344CB8AC3E}">
        <p14:creationId xmlns:p14="http://schemas.microsoft.com/office/powerpoint/2010/main" val="1611471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B98AFB-CB0D-4DFE-87B9-B4B0D0DE73CD}" type="slidenum">
              <a:rPr kumimoji="0" lang="en-US" sz="1200" b="0" i="0" u="none" strike="noStrike" kern="1200" cap="none" spc="0" normalizeH="0" baseline="0" noProof="0" smtClean="0">
                <a:ln>
                  <a:noFill/>
                </a:ln>
                <a:solidFill>
                  <a:prstClr val="black"/>
                </a:solidFill>
                <a:effectLst/>
                <a:uLnTx/>
                <a:uFillTx/>
                <a:latin typeface="Palatino Linotype" panose="0204050205050503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Palatino Linotype" panose="02040502050505030304"/>
              <a:ea typeface="+mn-ea"/>
              <a:cs typeface="+mn-cs"/>
            </a:endParaRPr>
          </a:p>
        </p:txBody>
      </p:sp>
    </p:spTree>
    <p:extLst>
      <p:ext uri="{BB962C8B-B14F-4D97-AF65-F5344CB8AC3E}">
        <p14:creationId xmlns:p14="http://schemas.microsoft.com/office/powerpoint/2010/main" val="3174273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B98AFB-CB0D-4DFE-87B9-B4B0D0DE73CD}" type="slidenum">
              <a:rPr kumimoji="0" lang="en-US" sz="1200" b="0" i="0" u="none" strike="noStrike" kern="1200" cap="none" spc="0" normalizeH="0" baseline="0" noProof="0" smtClean="0">
                <a:ln>
                  <a:noFill/>
                </a:ln>
                <a:solidFill>
                  <a:prstClr val="black"/>
                </a:solidFill>
                <a:effectLst/>
                <a:uLnTx/>
                <a:uFillTx/>
                <a:latin typeface="Palatino Linotype" panose="0204050205050503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Palatino Linotype" panose="02040502050505030304"/>
              <a:ea typeface="+mn-ea"/>
              <a:cs typeface="+mn-cs"/>
            </a:endParaRPr>
          </a:p>
        </p:txBody>
      </p:sp>
    </p:spTree>
    <p:extLst>
      <p:ext uri="{BB962C8B-B14F-4D97-AF65-F5344CB8AC3E}">
        <p14:creationId xmlns:p14="http://schemas.microsoft.com/office/powerpoint/2010/main" val="1752414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B98AFB-CB0D-4DFE-87B9-B4B0D0DE73CD}" type="slidenum">
              <a:rPr kumimoji="0" lang="en-US" sz="1200" b="0" i="0" u="none" strike="noStrike" kern="1200" cap="none" spc="0" normalizeH="0" baseline="0" noProof="0" smtClean="0">
                <a:ln>
                  <a:noFill/>
                </a:ln>
                <a:solidFill>
                  <a:prstClr val="black"/>
                </a:solidFill>
                <a:effectLst/>
                <a:uLnTx/>
                <a:uFillTx/>
                <a:latin typeface="Palatino Linotype" panose="0204050205050503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Palatino Linotype" panose="02040502050505030304"/>
              <a:ea typeface="+mn-ea"/>
              <a:cs typeface="+mn-cs"/>
            </a:endParaRPr>
          </a:p>
        </p:txBody>
      </p:sp>
    </p:spTree>
    <p:extLst>
      <p:ext uri="{BB962C8B-B14F-4D97-AF65-F5344CB8AC3E}">
        <p14:creationId xmlns:p14="http://schemas.microsoft.com/office/powerpoint/2010/main" val="1482258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B98AFB-CB0D-4DFE-87B9-B4B0D0DE73CD}" type="slidenum">
              <a:rPr kumimoji="0" lang="en-US" sz="1200" b="0" i="0" u="none" strike="noStrike" kern="1200" cap="none" spc="0" normalizeH="0" baseline="0" noProof="0" smtClean="0">
                <a:ln>
                  <a:noFill/>
                </a:ln>
                <a:solidFill>
                  <a:prstClr val="black"/>
                </a:solidFill>
                <a:effectLst/>
                <a:uLnTx/>
                <a:uFillTx/>
                <a:latin typeface="Palatino Linotype" panose="0204050205050503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Palatino Linotype" panose="02040502050505030304"/>
              <a:ea typeface="+mn-ea"/>
              <a:cs typeface="+mn-cs"/>
            </a:endParaRPr>
          </a:p>
        </p:txBody>
      </p:sp>
    </p:spTree>
    <p:extLst>
      <p:ext uri="{BB962C8B-B14F-4D97-AF65-F5344CB8AC3E}">
        <p14:creationId xmlns:p14="http://schemas.microsoft.com/office/powerpoint/2010/main" val="2151275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B98AFB-CB0D-4DFE-87B9-B4B0D0DE73CD}" type="slidenum">
              <a:rPr kumimoji="0" lang="en-US" sz="1200" b="0" i="0" u="none" strike="noStrike" kern="1200" cap="none" spc="0" normalizeH="0" baseline="0" noProof="0" smtClean="0">
                <a:ln>
                  <a:noFill/>
                </a:ln>
                <a:solidFill>
                  <a:prstClr val="black"/>
                </a:solidFill>
                <a:effectLst/>
                <a:uLnTx/>
                <a:uFillTx/>
                <a:latin typeface="Palatino Linotype" panose="0204050205050503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Palatino Linotype" panose="02040502050505030304"/>
              <a:ea typeface="+mn-ea"/>
              <a:cs typeface="+mn-cs"/>
            </a:endParaRPr>
          </a:p>
        </p:txBody>
      </p:sp>
    </p:spTree>
    <p:extLst>
      <p:ext uri="{BB962C8B-B14F-4D97-AF65-F5344CB8AC3E}">
        <p14:creationId xmlns:p14="http://schemas.microsoft.com/office/powerpoint/2010/main" val="2632750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B98AFB-CB0D-4DFE-87B9-B4B0D0DE73CD}" type="slidenum">
              <a:rPr kumimoji="0" lang="en-US" sz="1200" b="0" i="0" u="none" strike="noStrike" kern="1200" cap="none" spc="0" normalizeH="0" baseline="0" noProof="0" smtClean="0">
                <a:ln>
                  <a:noFill/>
                </a:ln>
                <a:solidFill>
                  <a:prstClr val="black"/>
                </a:solidFill>
                <a:effectLst/>
                <a:uLnTx/>
                <a:uFillTx/>
                <a:latin typeface="Palatino Linotype" panose="0204050205050503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Palatino Linotype" panose="02040502050505030304"/>
              <a:ea typeface="+mn-ea"/>
              <a:cs typeface="+mn-cs"/>
            </a:endParaRPr>
          </a:p>
        </p:txBody>
      </p:sp>
    </p:spTree>
    <p:extLst>
      <p:ext uri="{BB962C8B-B14F-4D97-AF65-F5344CB8AC3E}">
        <p14:creationId xmlns:p14="http://schemas.microsoft.com/office/powerpoint/2010/main" val="17655629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B98AFB-CB0D-4DFE-87B9-B4B0D0DE73CD}" type="slidenum">
              <a:rPr kumimoji="0" lang="en-US" sz="1200" b="0" i="0" u="none" strike="noStrike" kern="1200" cap="none" spc="0" normalizeH="0" baseline="0" noProof="0" smtClean="0">
                <a:ln>
                  <a:noFill/>
                </a:ln>
                <a:solidFill>
                  <a:prstClr val="black"/>
                </a:solidFill>
                <a:effectLst/>
                <a:uLnTx/>
                <a:uFillTx/>
                <a:latin typeface="Palatino Linotype" panose="0204050205050503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Palatino Linotype" panose="02040502050505030304"/>
              <a:ea typeface="+mn-ea"/>
              <a:cs typeface="+mn-cs"/>
            </a:endParaRPr>
          </a:p>
        </p:txBody>
      </p:sp>
    </p:spTree>
    <p:extLst>
      <p:ext uri="{BB962C8B-B14F-4D97-AF65-F5344CB8AC3E}">
        <p14:creationId xmlns:p14="http://schemas.microsoft.com/office/powerpoint/2010/main" val="23682842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B98AFB-CB0D-4DFE-87B9-B4B0D0DE73CD}" type="slidenum">
              <a:rPr kumimoji="0" lang="en-US" sz="1200" b="0" i="0" u="none" strike="noStrike" kern="1200" cap="none" spc="0" normalizeH="0" baseline="0" noProof="0" smtClean="0">
                <a:ln>
                  <a:noFill/>
                </a:ln>
                <a:solidFill>
                  <a:prstClr val="black"/>
                </a:solidFill>
                <a:effectLst/>
                <a:uLnTx/>
                <a:uFillTx/>
                <a:latin typeface="Palatino Linotype" panose="0204050205050503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Palatino Linotype" panose="02040502050505030304"/>
              <a:ea typeface="+mn-ea"/>
              <a:cs typeface="+mn-cs"/>
            </a:endParaRPr>
          </a:p>
        </p:txBody>
      </p:sp>
    </p:spTree>
    <p:extLst>
      <p:ext uri="{BB962C8B-B14F-4D97-AF65-F5344CB8AC3E}">
        <p14:creationId xmlns:p14="http://schemas.microsoft.com/office/powerpoint/2010/main" val="24713912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B98AFB-CB0D-4DFE-87B9-B4B0D0DE73CD}" type="slidenum">
              <a:rPr kumimoji="0" lang="en-US" sz="1200" b="0" i="0" u="none" strike="noStrike" kern="1200" cap="none" spc="0" normalizeH="0" baseline="0" noProof="0" smtClean="0">
                <a:ln>
                  <a:noFill/>
                </a:ln>
                <a:solidFill>
                  <a:prstClr val="black"/>
                </a:solidFill>
                <a:effectLst/>
                <a:uLnTx/>
                <a:uFillTx/>
                <a:latin typeface="Palatino Linotype" panose="0204050205050503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Palatino Linotype" panose="02040502050505030304"/>
              <a:ea typeface="+mn-ea"/>
              <a:cs typeface="+mn-cs"/>
            </a:endParaRPr>
          </a:p>
        </p:txBody>
      </p:sp>
    </p:spTree>
    <p:extLst>
      <p:ext uri="{BB962C8B-B14F-4D97-AF65-F5344CB8AC3E}">
        <p14:creationId xmlns:p14="http://schemas.microsoft.com/office/powerpoint/2010/main" val="7433504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B98AFB-CB0D-4DFE-87B9-B4B0D0DE73CD}" type="slidenum">
              <a:rPr kumimoji="0" lang="en-US" sz="1200" b="0" i="0" u="none" strike="noStrike" kern="1200" cap="none" spc="0" normalizeH="0" baseline="0" noProof="0" smtClean="0">
                <a:ln>
                  <a:noFill/>
                </a:ln>
                <a:solidFill>
                  <a:prstClr val="black"/>
                </a:solidFill>
                <a:effectLst/>
                <a:uLnTx/>
                <a:uFillTx/>
                <a:latin typeface="Palatino Linotype" panose="0204050205050503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Palatino Linotype" panose="02040502050505030304"/>
              <a:ea typeface="+mn-ea"/>
              <a:cs typeface="+mn-cs"/>
            </a:endParaRPr>
          </a:p>
        </p:txBody>
      </p:sp>
    </p:spTree>
    <p:extLst>
      <p:ext uri="{BB962C8B-B14F-4D97-AF65-F5344CB8AC3E}">
        <p14:creationId xmlns:p14="http://schemas.microsoft.com/office/powerpoint/2010/main" val="929829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B98AFB-CB0D-4DFE-87B9-B4B0D0DE73CD}" type="slidenum">
              <a:rPr kumimoji="0" lang="en-US" sz="1200" b="0" i="0" u="none" strike="noStrike" kern="1200" cap="none" spc="0" normalizeH="0" baseline="0" noProof="0" smtClean="0">
                <a:ln>
                  <a:noFill/>
                </a:ln>
                <a:solidFill>
                  <a:prstClr val="black"/>
                </a:solidFill>
                <a:effectLst/>
                <a:uLnTx/>
                <a:uFillTx/>
                <a:latin typeface="Palatino Linotype" panose="0204050205050503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Palatino Linotype" panose="02040502050505030304"/>
              <a:ea typeface="+mn-ea"/>
              <a:cs typeface="+mn-cs"/>
            </a:endParaRPr>
          </a:p>
        </p:txBody>
      </p:sp>
    </p:spTree>
    <p:extLst>
      <p:ext uri="{BB962C8B-B14F-4D97-AF65-F5344CB8AC3E}">
        <p14:creationId xmlns:p14="http://schemas.microsoft.com/office/powerpoint/2010/main" val="26486260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B98AFB-CB0D-4DFE-87B9-B4B0D0DE73CD}" type="slidenum">
              <a:rPr kumimoji="0" lang="en-US" sz="1200" b="0" i="0" u="none" strike="noStrike" kern="1200" cap="none" spc="0" normalizeH="0" baseline="0" noProof="0" smtClean="0">
                <a:ln>
                  <a:noFill/>
                </a:ln>
                <a:solidFill>
                  <a:prstClr val="black"/>
                </a:solidFill>
                <a:effectLst/>
                <a:uLnTx/>
                <a:uFillTx/>
                <a:latin typeface="Palatino Linotype" panose="0204050205050503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Palatino Linotype" panose="02040502050505030304"/>
              <a:ea typeface="+mn-ea"/>
              <a:cs typeface="+mn-cs"/>
            </a:endParaRPr>
          </a:p>
        </p:txBody>
      </p:sp>
    </p:spTree>
    <p:extLst>
      <p:ext uri="{BB962C8B-B14F-4D97-AF65-F5344CB8AC3E}">
        <p14:creationId xmlns:p14="http://schemas.microsoft.com/office/powerpoint/2010/main" val="39287054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B98AFB-CB0D-4DFE-87B9-B4B0D0DE73CD}" type="slidenum">
              <a:rPr kumimoji="0" lang="en-US" sz="1200" b="0" i="0" u="none" strike="noStrike" kern="1200" cap="none" spc="0" normalizeH="0" baseline="0" noProof="0" smtClean="0">
                <a:ln>
                  <a:noFill/>
                </a:ln>
                <a:solidFill>
                  <a:prstClr val="black"/>
                </a:solidFill>
                <a:effectLst/>
                <a:uLnTx/>
                <a:uFillTx/>
                <a:latin typeface="Palatino Linotype" panose="0204050205050503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Palatino Linotype" panose="02040502050505030304"/>
              <a:ea typeface="+mn-ea"/>
              <a:cs typeface="+mn-cs"/>
            </a:endParaRPr>
          </a:p>
        </p:txBody>
      </p:sp>
    </p:spTree>
    <p:extLst>
      <p:ext uri="{BB962C8B-B14F-4D97-AF65-F5344CB8AC3E}">
        <p14:creationId xmlns:p14="http://schemas.microsoft.com/office/powerpoint/2010/main" val="14273922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B98AFB-CB0D-4DFE-87B9-B4B0D0DE73CD}" type="slidenum">
              <a:rPr kumimoji="0" lang="en-US" sz="1200" b="0" i="0" u="none" strike="noStrike" kern="1200" cap="none" spc="0" normalizeH="0" baseline="0" noProof="0" smtClean="0">
                <a:ln>
                  <a:noFill/>
                </a:ln>
                <a:solidFill>
                  <a:prstClr val="black"/>
                </a:solidFill>
                <a:effectLst/>
                <a:uLnTx/>
                <a:uFillTx/>
                <a:latin typeface="Palatino Linotype" panose="0204050205050503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Palatino Linotype" panose="02040502050505030304"/>
              <a:ea typeface="+mn-ea"/>
              <a:cs typeface="+mn-cs"/>
            </a:endParaRPr>
          </a:p>
        </p:txBody>
      </p:sp>
    </p:spTree>
    <p:extLst>
      <p:ext uri="{BB962C8B-B14F-4D97-AF65-F5344CB8AC3E}">
        <p14:creationId xmlns:p14="http://schemas.microsoft.com/office/powerpoint/2010/main" val="29030818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B98AFB-CB0D-4DFE-87B9-B4B0D0DE73CD}" type="slidenum">
              <a:rPr kumimoji="0" lang="en-US" sz="1200" b="0" i="0" u="none" strike="noStrike" kern="1200" cap="none" spc="0" normalizeH="0" baseline="0" noProof="0" smtClean="0">
                <a:ln>
                  <a:noFill/>
                </a:ln>
                <a:solidFill>
                  <a:prstClr val="black"/>
                </a:solidFill>
                <a:effectLst/>
                <a:uLnTx/>
                <a:uFillTx/>
                <a:latin typeface="Palatino Linotype" panose="0204050205050503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Palatino Linotype" panose="02040502050505030304"/>
              <a:ea typeface="+mn-ea"/>
              <a:cs typeface="+mn-cs"/>
            </a:endParaRPr>
          </a:p>
        </p:txBody>
      </p:sp>
    </p:spTree>
    <p:extLst>
      <p:ext uri="{BB962C8B-B14F-4D97-AF65-F5344CB8AC3E}">
        <p14:creationId xmlns:p14="http://schemas.microsoft.com/office/powerpoint/2010/main" val="18705378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B98AFB-CB0D-4DFE-87B9-B4B0D0DE73CD}" type="slidenum">
              <a:rPr kumimoji="0" lang="en-US" sz="1200" b="0" i="0" u="none" strike="noStrike" kern="1200" cap="none" spc="0" normalizeH="0" baseline="0" noProof="0" smtClean="0">
                <a:ln>
                  <a:noFill/>
                </a:ln>
                <a:solidFill>
                  <a:prstClr val="black"/>
                </a:solidFill>
                <a:effectLst/>
                <a:uLnTx/>
                <a:uFillTx/>
                <a:latin typeface="Palatino Linotype" panose="0204050205050503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Palatino Linotype" panose="02040502050505030304"/>
              <a:ea typeface="+mn-ea"/>
              <a:cs typeface="+mn-cs"/>
            </a:endParaRPr>
          </a:p>
        </p:txBody>
      </p:sp>
    </p:spTree>
    <p:extLst>
      <p:ext uri="{BB962C8B-B14F-4D97-AF65-F5344CB8AC3E}">
        <p14:creationId xmlns:p14="http://schemas.microsoft.com/office/powerpoint/2010/main" val="834734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B98AFB-CB0D-4DFE-87B9-B4B0D0DE73CD}" type="slidenum">
              <a:rPr kumimoji="0" lang="en-US" sz="1200" b="0" i="0" u="none" strike="noStrike" kern="1200" cap="none" spc="0" normalizeH="0" baseline="0" noProof="0" smtClean="0">
                <a:ln>
                  <a:noFill/>
                </a:ln>
                <a:solidFill>
                  <a:prstClr val="black"/>
                </a:solidFill>
                <a:effectLst/>
                <a:uLnTx/>
                <a:uFillTx/>
                <a:latin typeface="Palatino Linotype" panose="0204050205050503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Palatino Linotype" panose="02040502050505030304"/>
              <a:ea typeface="+mn-ea"/>
              <a:cs typeface="+mn-cs"/>
            </a:endParaRPr>
          </a:p>
        </p:txBody>
      </p:sp>
    </p:spTree>
    <p:extLst>
      <p:ext uri="{BB962C8B-B14F-4D97-AF65-F5344CB8AC3E}">
        <p14:creationId xmlns:p14="http://schemas.microsoft.com/office/powerpoint/2010/main" val="273958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B98AFB-CB0D-4DFE-87B9-B4B0D0DE73CD}" type="slidenum">
              <a:rPr kumimoji="0" lang="en-US" sz="1200" b="0" i="0" u="none" strike="noStrike" kern="1200" cap="none" spc="0" normalizeH="0" baseline="0" noProof="0" smtClean="0">
                <a:ln>
                  <a:noFill/>
                </a:ln>
                <a:solidFill>
                  <a:prstClr val="black"/>
                </a:solidFill>
                <a:effectLst/>
                <a:uLnTx/>
                <a:uFillTx/>
                <a:latin typeface="Palatino Linotype" panose="0204050205050503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Palatino Linotype" panose="02040502050505030304"/>
              <a:ea typeface="+mn-ea"/>
              <a:cs typeface="+mn-cs"/>
            </a:endParaRPr>
          </a:p>
        </p:txBody>
      </p:sp>
    </p:spTree>
    <p:extLst>
      <p:ext uri="{BB962C8B-B14F-4D97-AF65-F5344CB8AC3E}">
        <p14:creationId xmlns:p14="http://schemas.microsoft.com/office/powerpoint/2010/main" val="2645808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B98AFB-CB0D-4DFE-87B9-B4B0D0DE73CD}" type="slidenum">
              <a:rPr kumimoji="0" lang="en-US" sz="1200" b="0" i="0" u="none" strike="noStrike" kern="1200" cap="none" spc="0" normalizeH="0" baseline="0" noProof="0" smtClean="0">
                <a:ln>
                  <a:noFill/>
                </a:ln>
                <a:solidFill>
                  <a:prstClr val="black"/>
                </a:solidFill>
                <a:effectLst/>
                <a:uLnTx/>
                <a:uFillTx/>
                <a:latin typeface="Palatino Linotype" panose="0204050205050503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Palatino Linotype" panose="02040502050505030304"/>
              <a:ea typeface="+mn-ea"/>
              <a:cs typeface="+mn-cs"/>
            </a:endParaRPr>
          </a:p>
        </p:txBody>
      </p:sp>
    </p:spTree>
    <p:extLst>
      <p:ext uri="{BB962C8B-B14F-4D97-AF65-F5344CB8AC3E}">
        <p14:creationId xmlns:p14="http://schemas.microsoft.com/office/powerpoint/2010/main" val="1956090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B98AFB-CB0D-4DFE-87B9-B4B0D0DE73CD}" type="slidenum">
              <a:rPr kumimoji="0" lang="en-US" sz="1200" b="0" i="0" u="none" strike="noStrike" kern="1200" cap="none" spc="0" normalizeH="0" baseline="0" noProof="0" smtClean="0">
                <a:ln>
                  <a:noFill/>
                </a:ln>
                <a:solidFill>
                  <a:prstClr val="black"/>
                </a:solidFill>
                <a:effectLst/>
                <a:uLnTx/>
                <a:uFillTx/>
                <a:latin typeface="Palatino Linotype" panose="0204050205050503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Palatino Linotype" panose="02040502050505030304"/>
              <a:ea typeface="+mn-ea"/>
              <a:cs typeface="+mn-cs"/>
            </a:endParaRPr>
          </a:p>
        </p:txBody>
      </p:sp>
    </p:spTree>
    <p:extLst>
      <p:ext uri="{BB962C8B-B14F-4D97-AF65-F5344CB8AC3E}">
        <p14:creationId xmlns:p14="http://schemas.microsoft.com/office/powerpoint/2010/main" val="4157610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B98AFB-CB0D-4DFE-87B9-B4B0D0DE73CD}" type="slidenum">
              <a:rPr kumimoji="0" lang="en-US" sz="1200" b="0" i="0" u="none" strike="noStrike" kern="1200" cap="none" spc="0" normalizeH="0" baseline="0" noProof="0" smtClean="0">
                <a:ln>
                  <a:noFill/>
                </a:ln>
                <a:solidFill>
                  <a:prstClr val="black"/>
                </a:solidFill>
                <a:effectLst/>
                <a:uLnTx/>
                <a:uFillTx/>
                <a:latin typeface="Palatino Linotype" panose="0204050205050503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Palatino Linotype" panose="02040502050505030304"/>
              <a:ea typeface="+mn-ea"/>
              <a:cs typeface="+mn-cs"/>
            </a:endParaRPr>
          </a:p>
        </p:txBody>
      </p:sp>
    </p:spTree>
    <p:extLst>
      <p:ext uri="{BB962C8B-B14F-4D97-AF65-F5344CB8AC3E}">
        <p14:creationId xmlns:p14="http://schemas.microsoft.com/office/powerpoint/2010/main" val="155774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B98AFB-CB0D-4DFE-87B9-B4B0D0DE73CD}" type="slidenum">
              <a:rPr kumimoji="0" lang="en-US" sz="1200" b="0" i="0" u="none" strike="noStrike" kern="1200" cap="none" spc="0" normalizeH="0" baseline="0" noProof="0" smtClean="0">
                <a:ln>
                  <a:noFill/>
                </a:ln>
                <a:solidFill>
                  <a:prstClr val="black"/>
                </a:solidFill>
                <a:effectLst/>
                <a:uLnTx/>
                <a:uFillTx/>
                <a:latin typeface="Palatino Linotype" panose="0204050205050503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Palatino Linotype" panose="02040502050505030304"/>
              <a:ea typeface="+mn-ea"/>
              <a:cs typeface="+mn-cs"/>
            </a:endParaRPr>
          </a:p>
        </p:txBody>
      </p:sp>
    </p:spTree>
    <p:extLst>
      <p:ext uri="{BB962C8B-B14F-4D97-AF65-F5344CB8AC3E}">
        <p14:creationId xmlns:p14="http://schemas.microsoft.com/office/powerpoint/2010/main" val="1038934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B98AFB-CB0D-4DFE-87B9-B4B0D0DE73CD}" type="slidenum">
              <a:rPr kumimoji="0" lang="en-US" sz="1200" b="0" i="0" u="none" strike="noStrike" kern="1200" cap="none" spc="0" normalizeH="0" baseline="0" noProof="0" smtClean="0">
                <a:ln>
                  <a:noFill/>
                </a:ln>
                <a:solidFill>
                  <a:prstClr val="black"/>
                </a:solidFill>
                <a:effectLst/>
                <a:uLnTx/>
                <a:uFillTx/>
                <a:latin typeface="Palatino Linotype" panose="0204050205050503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Palatino Linotype" panose="02040502050505030304"/>
              <a:ea typeface="+mn-ea"/>
              <a:cs typeface="+mn-cs"/>
            </a:endParaRPr>
          </a:p>
        </p:txBody>
      </p:sp>
    </p:spTree>
    <p:extLst>
      <p:ext uri="{BB962C8B-B14F-4D97-AF65-F5344CB8AC3E}">
        <p14:creationId xmlns:p14="http://schemas.microsoft.com/office/powerpoint/2010/main" val="2413736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13" y="7"/>
            <a:ext cx="12191999" cy="5135431"/>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lIns="91421" tIns="45710" rIns="91421" bIns="45710" rtlCol="0" anchor="ctr"/>
          <a:lstStyle/>
          <a:p>
            <a:pPr algn="ctr" defTabSz="914206"/>
            <a:endParaRPr lang="en-US" sz="1800">
              <a:solidFill>
                <a:prstClr val="white"/>
              </a:solidFill>
              <a:latin typeface="Corbel"/>
            </a:endParaRPr>
          </a:p>
        </p:txBody>
      </p:sp>
      <p:sp>
        <p:nvSpPr>
          <p:cNvPr id="2" name="Title 1"/>
          <p:cNvSpPr>
            <a:spLocks noGrp="1"/>
          </p:cNvSpPr>
          <p:nvPr>
            <p:ph type="ctrTitle"/>
          </p:nvPr>
        </p:nvSpPr>
        <p:spPr>
          <a:xfrm>
            <a:off x="914400" y="3355851"/>
            <a:ext cx="10769600" cy="1673352"/>
          </a:xfrm>
        </p:spPr>
        <p:txBody>
          <a:bodyPr vert="horz" lIns="91421" tIns="0" rIns="4571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914400" y="1828800"/>
            <a:ext cx="10769600" cy="1499616"/>
          </a:xfrm>
        </p:spPr>
        <p:txBody>
          <a:bodyPr lIns="118846" tIns="0" rIns="45710" bIns="0" anchor="b"/>
          <a:lstStyle>
            <a:lvl1pPr marL="0" indent="0" algn="l">
              <a:buNone/>
              <a:defRPr sz="2000">
                <a:solidFill>
                  <a:srgbClr val="FFFFFF"/>
                </a:solidFill>
              </a:defRPr>
            </a:lvl1pPr>
            <a:lvl2pPr marL="457103" indent="0" algn="ctr">
              <a:buNone/>
              <a:defRPr>
                <a:solidFill>
                  <a:schemeClr val="tx1">
                    <a:tint val="75000"/>
                  </a:schemeClr>
                </a:solidFill>
              </a:defRPr>
            </a:lvl2pPr>
            <a:lvl3pPr marL="914206" indent="0" algn="ctr">
              <a:buNone/>
              <a:defRPr>
                <a:solidFill>
                  <a:schemeClr val="tx1">
                    <a:tint val="75000"/>
                  </a:schemeClr>
                </a:solidFill>
              </a:defRPr>
            </a:lvl3pPr>
            <a:lvl4pPr marL="1371310" indent="0" algn="ctr">
              <a:buNone/>
              <a:defRPr>
                <a:solidFill>
                  <a:schemeClr val="tx1">
                    <a:tint val="75000"/>
                  </a:schemeClr>
                </a:solidFill>
              </a:defRPr>
            </a:lvl4pPr>
            <a:lvl5pPr marL="1828412" indent="0" algn="ctr">
              <a:buNone/>
              <a:defRPr>
                <a:solidFill>
                  <a:schemeClr val="tx1">
                    <a:tint val="75000"/>
                  </a:schemeClr>
                </a:solidFill>
              </a:defRPr>
            </a:lvl5pPr>
            <a:lvl6pPr marL="2285516" indent="0" algn="ctr">
              <a:buNone/>
              <a:defRPr>
                <a:solidFill>
                  <a:schemeClr val="tx1">
                    <a:tint val="75000"/>
                  </a:schemeClr>
                </a:solidFill>
              </a:defRPr>
            </a:lvl6pPr>
            <a:lvl7pPr marL="2742618" indent="0" algn="ctr">
              <a:buNone/>
              <a:defRPr>
                <a:solidFill>
                  <a:schemeClr val="tx1">
                    <a:tint val="75000"/>
                  </a:schemeClr>
                </a:solidFill>
              </a:defRPr>
            </a:lvl7pPr>
            <a:lvl8pPr marL="3199722" indent="0" algn="ctr">
              <a:buNone/>
              <a:defRPr>
                <a:solidFill>
                  <a:schemeClr val="tx1">
                    <a:tint val="75000"/>
                  </a:schemeClr>
                </a:solidFill>
              </a:defRPr>
            </a:lvl8pPr>
            <a:lvl9pPr marL="3656825"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968505FD-053B-47C4-B9BE-A64CC0824E06}" type="datetimeFigureOut">
              <a:rPr lang="en-US" smtClean="0">
                <a:solidFill>
                  <a:prstClr val="white">
                    <a:tint val="95000"/>
                  </a:prstClr>
                </a:solidFill>
                <a:latin typeface="Corbel"/>
              </a:rPr>
              <a:pPr/>
              <a:t>10/14/2019</a:t>
            </a:fld>
            <a:endParaRPr lang="en-US">
              <a:solidFill>
                <a:prstClr val="white">
                  <a:tint val="95000"/>
                </a:prstClr>
              </a:solidFill>
              <a:latin typeface="Corbe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latin typeface="Corbel"/>
            </a:endParaRPr>
          </a:p>
        </p:txBody>
      </p:sp>
      <p:sp>
        <p:nvSpPr>
          <p:cNvPr id="6" name="Slide Number Placeholder 5"/>
          <p:cNvSpPr>
            <a:spLocks noGrp="1"/>
          </p:cNvSpPr>
          <p:nvPr>
            <p:ph type="sldNum" sz="quarter" idx="12"/>
          </p:nvPr>
        </p:nvSpPr>
        <p:spPr/>
        <p:txBody>
          <a:bodyPr/>
          <a:lstStyle/>
          <a:p>
            <a:fld id="{5CA8C7E4-D10A-4A6B-806E-F5DCAF195BAA}" type="slidenum">
              <a:rPr lang="en-US" smtClean="0">
                <a:solidFill>
                  <a:prstClr val="white">
                    <a:tint val="95000"/>
                  </a:prstClr>
                </a:solidFill>
                <a:latin typeface="Corbel"/>
              </a:rPr>
              <a:pPr/>
              <a:t>‹#›</a:t>
            </a:fld>
            <a:endParaRPr lang="en-US">
              <a:solidFill>
                <a:prstClr val="white">
                  <a:tint val="95000"/>
                </a:prstClr>
              </a:solidFill>
              <a:latin typeface="Corbel"/>
            </a:endParaRPr>
          </a:p>
        </p:txBody>
      </p:sp>
      <p:sp>
        <p:nvSpPr>
          <p:cNvPr id="10" name="Rectangle 9"/>
          <p:cNvSpPr/>
          <p:nvPr/>
        </p:nvSpPr>
        <p:spPr bwMode="invGray">
          <a:xfrm>
            <a:off x="0" y="5128336"/>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lIns="91421" tIns="45710" rIns="91421" bIns="45710" rtlCol="0" anchor="ctr"/>
          <a:lstStyle/>
          <a:p>
            <a:pPr algn="ctr" defTabSz="914206"/>
            <a:endParaRPr lang="en-US" sz="1800">
              <a:solidFill>
                <a:prstClr val="white"/>
              </a:solidFill>
              <a:latin typeface="Corbel"/>
            </a:endParaRPr>
          </a:p>
        </p:txBody>
      </p:sp>
    </p:spTree>
    <p:extLst>
      <p:ext uri="{BB962C8B-B14F-4D97-AF65-F5344CB8AC3E}">
        <p14:creationId xmlns:p14="http://schemas.microsoft.com/office/powerpoint/2010/main" val="202456486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68505FD-053B-47C4-B9BE-A64CC0824E06}" type="datetimeFigureOut">
              <a:rPr lang="en-US" smtClean="0">
                <a:solidFill>
                  <a:prstClr val="black">
                    <a:tint val="95000"/>
                  </a:prstClr>
                </a:solidFill>
                <a:latin typeface="Corbel"/>
              </a:rPr>
              <a:pPr/>
              <a:t>10/14/2019</a:t>
            </a:fld>
            <a:endParaRPr lang="en-US">
              <a:solidFill>
                <a:prstClr val="black">
                  <a:tint val="95000"/>
                </a:prstClr>
              </a:solidFill>
              <a:latin typeface="Corbe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latin typeface="Corbel"/>
            </a:endParaRPr>
          </a:p>
        </p:txBody>
      </p:sp>
      <p:sp>
        <p:nvSpPr>
          <p:cNvPr id="6" name="Slide Number Placeholder 5"/>
          <p:cNvSpPr>
            <a:spLocks noGrp="1"/>
          </p:cNvSpPr>
          <p:nvPr>
            <p:ph type="sldNum" sz="quarter" idx="12"/>
          </p:nvPr>
        </p:nvSpPr>
        <p:spPr/>
        <p:txBody>
          <a:bodyPr/>
          <a:lstStyle/>
          <a:p>
            <a:fld id="{5CA8C7E4-D10A-4A6B-806E-F5DCAF195BAA}" type="slidenum">
              <a:rPr lang="en-US" smtClean="0">
                <a:solidFill>
                  <a:prstClr val="black">
                    <a:tint val="95000"/>
                  </a:prstClr>
                </a:solidFill>
                <a:latin typeface="Corbel"/>
              </a:rPr>
              <a:pPr/>
              <a:t>‹#›</a:t>
            </a:fld>
            <a:endParaRPr lang="en-US">
              <a:solidFill>
                <a:prstClr val="black">
                  <a:tint val="95000"/>
                </a:prstClr>
              </a:solidFill>
              <a:latin typeface="Corbel"/>
            </a:endParaRPr>
          </a:p>
        </p:txBody>
      </p:sp>
    </p:spTree>
    <p:extLst>
      <p:ext uri="{BB962C8B-B14F-4D97-AF65-F5344CB8AC3E}">
        <p14:creationId xmlns:p14="http://schemas.microsoft.com/office/powerpoint/2010/main" val="768183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8798560" y="0"/>
            <a:ext cx="6096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lIns="91421" tIns="45710" rIns="91421" bIns="45710" rtlCol="0" anchor="ctr"/>
          <a:lstStyle/>
          <a:p>
            <a:pPr algn="ctr" defTabSz="914206"/>
            <a:endParaRPr lang="en-US" sz="1800">
              <a:solidFill>
                <a:prstClr val="white"/>
              </a:solidFill>
              <a:latin typeface="Corbel"/>
            </a:endParaRPr>
          </a:p>
        </p:txBody>
      </p:sp>
      <p:sp>
        <p:nvSpPr>
          <p:cNvPr id="8" name="Rectangle 7"/>
          <p:cNvSpPr/>
          <p:nvPr/>
        </p:nvSpPr>
        <p:spPr bwMode="ltGray">
          <a:xfrm>
            <a:off x="8863606" y="0"/>
            <a:ext cx="33528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lIns="91421" tIns="45710" rIns="91421" bIns="45710" rtlCol="0" anchor="ctr"/>
          <a:lstStyle/>
          <a:p>
            <a:pPr algn="ctr" defTabSz="914206"/>
            <a:endParaRPr lang="en-US" sz="1800">
              <a:solidFill>
                <a:prstClr val="white"/>
              </a:solidFill>
              <a:latin typeface="Corbel"/>
            </a:endParaRPr>
          </a:p>
        </p:txBody>
      </p:sp>
      <p:sp>
        <p:nvSpPr>
          <p:cNvPr id="2" name="Vertical Title 1"/>
          <p:cNvSpPr>
            <a:spLocks noGrp="1"/>
          </p:cNvSpPr>
          <p:nvPr>
            <p:ph type="title" orient="vert"/>
          </p:nvPr>
        </p:nvSpPr>
        <p:spPr>
          <a:xfrm>
            <a:off x="9042400" y="274649"/>
            <a:ext cx="2540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304808"/>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68505FD-053B-47C4-B9BE-A64CC0824E06}" type="datetimeFigureOut">
              <a:rPr lang="en-US" smtClean="0">
                <a:solidFill>
                  <a:prstClr val="black">
                    <a:tint val="95000"/>
                  </a:prstClr>
                </a:solidFill>
                <a:latin typeface="Corbel"/>
              </a:rPr>
              <a:pPr/>
              <a:t>10/14/2019</a:t>
            </a:fld>
            <a:endParaRPr lang="en-US">
              <a:solidFill>
                <a:prstClr val="black">
                  <a:tint val="95000"/>
                </a:prstClr>
              </a:solidFill>
              <a:latin typeface="Corbel"/>
            </a:endParaRPr>
          </a:p>
        </p:txBody>
      </p:sp>
      <p:sp>
        <p:nvSpPr>
          <p:cNvPr id="5" name="Footer Placeholder 4"/>
          <p:cNvSpPr>
            <a:spLocks noGrp="1"/>
          </p:cNvSpPr>
          <p:nvPr>
            <p:ph type="ftr" sz="quarter" idx="11"/>
          </p:nvPr>
        </p:nvSpPr>
        <p:spPr>
          <a:xfrm>
            <a:off x="3520796" y="6377491"/>
            <a:ext cx="5115205" cy="365125"/>
          </a:xfrm>
        </p:spPr>
        <p:txBody>
          <a:bodyPr/>
          <a:lstStyle/>
          <a:p>
            <a:endParaRPr lang="en-US">
              <a:solidFill>
                <a:prstClr val="black">
                  <a:tint val="95000"/>
                </a:prstClr>
              </a:solidFill>
              <a:latin typeface="Corbel"/>
            </a:endParaRPr>
          </a:p>
        </p:txBody>
      </p:sp>
      <p:sp>
        <p:nvSpPr>
          <p:cNvPr id="6" name="Slide Number Placeholder 5"/>
          <p:cNvSpPr>
            <a:spLocks noGrp="1"/>
          </p:cNvSpPr>
          <p:nvPr>
            <p:ph type="sldNum" sz="quarter" idx="12"/>
          </p:nvPr>
        </p:nvSpPr>
        <p:spPr/>
        <p:txBody>
          <a:bodyPr/>
          <a:lstStyle/>
          <a:p>
            <a:fld id="{5CA8C7E4-D10A-4A6B-806E-F5DCAF195BAA}" type="slidenum">
              <a:rPr lang="en-US" smtClean="0">
                <a:solidFill>
                  <a:prstClr val="black">
                    <a:tint val="95000"/>
                  </a:prstClr>
                </a:solidFill>
                <a:latin typeface="Corbel"/>
              </a:rPr>
              <a:pPr/>
              <a:t>‹#›</a:t>
            </a:fld>
            <a:endParaRPr lang="en-US">
              <a:solidFill>
                <a:prstClr val="black">
                  <a:tint val="95000"/>
                </a:prstClr>
              </a:solidFill>
              <a:latin typeface="Corbel"/>
            </a:endParaRPr>
          </a:p>
        </p:txBody>
      </p:sp>
    </p:spTree>
    <p:extLst>
      <p:ext uri="{BB962C8B-B14F-4D97-AF65-F5344CB8AC3E}">
        <p14:creationId xmlns:p14="http://schemas.microsoft.com/office/powerpoint/2010/main" val="1402357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491" y="533401"/>
            <a:ext cx="5030510" cy="2514601"/>
          </a:xfrm>
        </p:spPr>
        <p:txBody>
          <a:bodyPr>
            <a:normAutofit/>
          </a:bodyPr>
          <a:lstStyle>
            <a:lvl1pPr>
              <a:defRPr sz="4000">
                <a:solidFill>
                  <a:schemeClr val="accent1"/>
                </a:solidFill>
              </a:defRPr>
            </a:lvl1pPr>
          </a:lstStyle>
          <a:p>
            <a:r>
              <a:rPr lang="en-US"/>
              <a:t>Click to edit Master title style</a:t>
            </a:r>
            <a:endParaRPr/>
          </a:p>
        </p:txBody>
      </p:sp>
      <p:sp>
        <p:nvSpPr>
          <p:cNvPr id="3" name="Subtitle 2"/>
          <p:cNvSpPr>
            <a:spLocks noGrp="1"/>
          </p:cNvSpPr>
          <p:nvPr>
            <p:ph type="subTitle" idx="1"/>
          </p:nvPr>
        </p:nvSpPr>
        <p:spPr>
          <a:xfrm>
            <a:off x="1065490" y="3403600"/>
            <a:ext cx="5030511" cy="1397000"/>
          </a:xfrm>
        </p:spPr>
        <p:txBody>
          <a:bodyPr>
            <a:normAutofit/>
          </a:bodyPr>
          <a:lstStyle>
            <a:lvl1pPr marL="0" indent="0" algn="l">
              <a:spcBef>
                <a:spcPts val="60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5" name="Footer Placeholder 4"/>
          <p:cNvSpPr>
            <a:spLocks noGrp="1"/>
          </p:cNvSpPr>
          <p:nvPr>
            <p:ph type="ftr" sz="quarter" idx="11"/>
          </p:nvPr>
        </p:nvSpPr>
        <p:spPr>
          <a:xfrm>
            <a:off x="1065491" y="6432552"/>
            <a:ext cx="5654560" cy="273049"/>
          </a:xfrm>
        </p:spPr>
        <p:txBody>
          <a:bodyPr/>
          <a:lstStyle>
            <a:lvl1pPr>
              <a:defRPr>
                <a:effectLst/>
              </a:defRPr>
            </a:lvl1pPr>
          </a:lstStyle>
          <a:p>
            <a:r>
              <a:rPr lang="en-US" dirty="0"/>
              <a:t>Add a footer</a:t>
            </a:r>
          </a:p>
        </p:txBody>
      </p:sp>
      <p:sp>
        <p:nvSpPr>
          <p:cNvPr id="4" name="Date Placeholder 3"/>
          <p:cNvSpPr>
            <a:spLocks noGrp="1"/>
          </p:cNvSpPr>
          <p:nvPr>
            <p:ph type="dt" sz="half" idx="10"/>
          </p:nvPr>
        </p:nvSpPr>
        <p:spPr>
          <a:xfrm>
            <a:off x="6934418" y="6432552"/>
            <a:ext cx="1371957" cy="273049"/>
          </a:xfrm>
        </p:spPr>
        <p:txBody>
          <a:bodyPr/>
          <a:lstStyle/>
          <a:p>
            <a:fld id="{3E0FA9E5-6744-4841-888F-9E7CC0C2B7EC}" type="datetimeFigureOut">
              <a:rPr lang="en-US" smtClean="0"/>
              <a:t>10/14/2019</a:t>
            </a:fld>
            <a:endParaRPr lang="en-US" dirty="0"/>
          </a:p>
        </p:txBody>
      </p:sp>
      <p:sp>
        <p:nvSpPr>
          <p:cNvPr id="6" name="Slide Number Placeholder 5"/>
          <p:cNvSpPr>
            <a:spLocks noGrp="1"/>
          </p:cNvSpPr>
          <p:nvPr>
            <p:ph type="sldNum" sz="quarter" idx="12"/>
          </p:nvPr>
        </p:nvSpPr>
        <p:spPr>
          <a:xfrm>
            <a:off x="8535035" y="6432552"/>
            <a:ext cx="1219519" cy="273049"/>
          </a:xfrm>
        </p:spPr>
        <p:txBody>
          <a:bodyPr/>
          <a:lstStyle/>
          <a:p>
            <a:fld id="{AAEAE4A8-A6E5-453E-B946-FB774B73F48C}" type="slidenum">
              <a:rPr lang="en-US" smtClean="0"/>
              <a:t>‹#›</a:t>
            </a:fld>
            <a:endParaRPr lang="en-US" dirty="0"/>
          </a:p>
        </p:txBody>
      </p:sp>
    </p:spTree>
    <p:extLst>
      <p:ext uri="{BB962C8B-B14F-4D97-AF65-F5344CB8AC3E}">
        <p14:creationId xmlns:p14="http://schemas.microsoft.com/office/powerpoint/2010/main" val="1657904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E0FA9E5-6744-4841-888F-9E7CC0C2B7EC}" type="datetimeFigureOut">
              <a:rPr lang="en-US" smtClean="0"/>
              <a:t>10/14/2019</a:t>
            </a:fld>
            <a:endParaRPr lang="en-US" dirty="0"/>
          </a:p>
        </p:txBody>
      </p:sp>
      <p:sp>
        <p:nvSpPr>
          <p:cNvPr id="6" name="Slide Number Placeholder 5"/>
          <p:cNvSpPr>
            <a:spLocks noGrp="1"/>
          </p:cNvSpPr>
          <p:nvPr>
            <p:ph type="sldNum" sz="quarter" idx="12"/>
          </p:nvPr>
        </p:nvSpPr>
        <p:spPr/>
        <p:txBody>
          <a:bodyPr/>
          <a:lstStyle/>
          <a:p>
            <a:fld id="{AAEAE4A8-A6E5-453E-B946-FB774B73F48C}" type="slidenum">
              <a:rPr lang="en-US" smtClean="0"/>
              <a:t>‹#›</a:t>
            </a:fld>
            <a:endParaRPr lang="en-US" dirty="0"/>
          </a:p>
        </p:txBody>
      </p:sp>
    </p:spTree>
    <p:extLst>
      <p:ext uri="{BB962C8B-B14F-4D97-AF65-F5344CB8AC3E}">
        <p14:creationId xmlns:p14="http://schemas.microsoft.com/office/powerpoint/2010/main" val="2403854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5491" y="533400"/>
            <a:ext cx="8689063" cy="2286000"/>
          </a:xfrm>
        </p:spPr>
        <p:txBody>
          <a:bodyPr anchor="b">
            <a:normAutofit/>
          </a:bodyPr>
          <a:lstStyle>
            <a:lvl1pPr algn="l">
              <a:defRPr sz="5400" b="1" cap="none" baseline="0"/>
            </a:lvl1pPr>
          </a:lstStyle>
          <a:p>
            <a:r>
              <a:rPr lang="en-US"/>
              <a:t>Click to edit Master title style</a:t>
            </a:r>
            <a:endParaRPr/>
          </a:p>
        </p:txBody>
      </p:sp>
      <p:sp>
        <p:nvSpPr>
          <p:cNvPr id="3" name="Text Placeholder 2"/>
          <p:cNvSpPr>
            <a:spLocks noGrp="1"/>
          </p:cNvSpPr>
          <p:nvPr>
            <p:ph type="body" idx="1"/>
          </p:nvPr>
        </p:nvSpPr>
        <p:spPr>
          <a:xfrm>
            <a:off x="1065491" y="3124200"/>
            <a:ext cx="8689063" cy="1371600"/>
          </a:xfrm>
        </p:spPr>
        <p:txBody>
          <a:bodyPr anchor="t">
            <a:normAutofit/>
          </a:bodyPr>
          <a:lstStyle>
            <a:lvl1pPr marL="0" indent="0">
              <a:spcBef>
                <a:spcPts val="600"/>
              </a:spcBef>
              <a:buNone/>
              <a:defRPr sz="24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E0FA9E5-6744-4841-888F-9E7CC0C2B7EC}" type="datetimeFigureOut">
              <a:rPr lang="en-US" smtClean="0"/>
              <a:t>10/14/2019</a:t>
            </a:fld>
            <a:endParaRPr lang="en-US" dirty="0"/>
          </a:p>
        </p:txBody>
      </p:sp>
      <p:sp>
        <p:nvSpPr>
          <p:cNvPr id="6" name="Slide Number Placeholder 5"/>
          <p:cNvSpPr>
            <a:spLocks noGrp="1"/>
          </p:cNvSpPr>
          <p:nvPr>
            <p:ph type="sldNum" sz="quarter" idx="12"/>
          </p:nvPr>
        </p:nvSpPr>
        <p:spPr/>
        <p:txBody>
          <a:bodyPr/>
          <a:lstStyle/>
          <a:p>
            <a:fld id="{AAEAE4A8-A6E5-453E-B946-FB774B73F48C}" type="slidenum">
              <a:rPr lang="en-US" smtClean="0"/>
              <a:t>‹#›</a:t>
            </a:fld>
            <a:endParaRPr lang="en-US" dirty="0"/>
          </a:p>
        </p:txBody>
      </p:sp>
    </p:spTree>
    <p:extLst>
      <p:ext uri="{BB962C8B-B14F-4D97-AF65-F5344CB8AC3E}">
        <p14:creationId xmlns:p14="http://schemas.microsoft.com/office/powerpoint/2010/main" val="3523656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489" y="1828800"/>
            <a:ext cx="4253068"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5466021" y="1828800"/>
            <a:ext cx="4253068"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E0FA9E5-6744-4841-888F-9E7CC0C2B7EC}" type="datetimeFigureOut">
              <a:rPr lang="en-US" smtClean="0"/>
              <a:t>10/14/2019</a:t>
            </a:fld>
            <a:endParaRPr lang="en-US" dirty="0"/>
          </a:p>
        </p:txBody>
      </p:sp>
      <p:sp>
        <p:nvSpPr>
          <p:cNvPr id="7" name="Slide Number Placeholder 6"/>
          <p:cNvSpPr>
            <a:spLocks noGrp="1"/>
          </p:cNvSpPr>
          <p:nvPr>
            <p:ph type="sldNum" sz="quarter" idx="12"/>
          </p:nvPr>
        </p:nvSpPr>
        <p:spPr/>
        <p:txBody>
          <a:bodyPr/>
          <a:lstStyle/>
          <a:p>
            <a:fld id="{AAEAE4A8-A6E5-453E-B946-FB774B73F48C}" type="slidenum">
              <a:rPr lang="en-US" smtClean="0"/>
              <a:t>‹#›</a:t>
            </a:fld>
            <a:endParaRPr lang="en-US" dirty="0"/>
          </a:p>
        </p:txBody>
      </p:sp>
    </p:spTree>
    <p:extLst>
      <p:ext uri="{BB962C8B-B14F-4D97-AF65-F5344CB8AC3E}">
        <p14:creationId xmlns:p14="http://schemas.microsoft.com/office/powerpoint/2010/main" val="210464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65488" y="533400"/>
            <a:ext cx="8689065" cy="10668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065490" y="1828800"/>
            <a:ext cx="4253068" cy="685801"/>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5490" y="2590800"/>
            <a:ext cx="4253068"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5501485" y="1828800"/>
            <a:ext cx="4253068" cy="685801"/>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01485" y="2590800"/>
            <a:ext cx="4253068"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3E0FA9E5-6744-4841-888F-9E7CC0C2B7EC}" type="datetimeFigureOut">
              <a:rPr lang="en-US" smtClean="0"/>
              <a:t>10/14/2019</a:t>
            </a:fld>
            <a:endParaRPr lang="en-US" dirty="0"/>
          </a:p>
        </p:txBody>
      </p:sp>
      <p:sp>
        <p:nvSpPr>
          <p:cNvPr id="9" name="Slide Number Placeholder 8"/>
          <p:cNvSpPr>
            <a:spLocks noGrp="1"/>
          </p:cNvSpPr>
          <p:nvPr>
            <p:ph type="sldNum" sz="quarter" idx="12"/>
          </p:nvPr>
        </p:nvSpPr>
        <p:spPr/>
        <p:txBody>
          <a:bodyPr/>
          <a:lstStyle/>
          <a:p>
            <a:fld id="{AAEAE4A8-A6E5-453E-B946-FB774B73F48C}" type="slidenum">
              <a:rPr lang="en-US" smtClean="0"/>
              <a:t>‹#›</a:t>
            </a:fld>
            <a:endParaRPr lang="en-US" dirty="0"/>
          </a:p>
        </p:txBody>
      </p:sp>
    </p:spTree>
    <p:extLst>
      <p:ext uri="{BB962C8B-B14F-4D97-AF65-F5344CB8AC3E}">
        <p14:creationId xmlns:p14="http://schemas.microsoft.com/office/powerpoint/2010/main" val="154538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3E0FA9E5-6744-4841-888F-9E7CC0C2B7EC}" type="datetimeFigureOut">
              <a:rPr lang="en-US" smtClean="0"/>
              <a:t>10/14/2019</a:t>
            </a:fld>
            <a:endParaRPr lang="en-US" dirty="0"/>
          </a:p>
        </p:txBody>
      </p:sp>
      <p:sp>
        <p:nvSpPr>
          <p:cNvPr id="5" name="Slide Number Placeholder 4"/>
          <p:cNvSpPr>
            <a:spLocks noGrp="1"/>
          </p:cNvSpPr>
          <p:nvPr>
            <p:ph type="sldNum" sz="quarter" idx="12"/>
          </p:nvPr>
        </p:nvSpPr>
        <p:spPr/>
        <p:txBody>
          <a:bodyPr/>
          <a:lstStyle/>
          <a:p>
            <a:fld id="{AAEAE4A8-A6E5-453E-B946-FB774B73F48C}" type="slidenum">
              <a:rPr lang="en-US" smtClean="0"/>
              <a:t>‹#›</a:t>
            </a:fld>
            <a:endParaRPr lang="en-US" dirty="0"/>
          </a:p>
        </p:txBody>
      </p:sp>
    </p:spTree>
    <p:extLst>
      <p:ext uri="{BB962C8B-B14F-4D97-AF65-F5344CB8AC3E}">
        <p14:creationId xmlns:p14="http://schemas.microsoft.com/office/powerpoint/2010/main" val="4007567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3E0FA9E5-6744-4841-888F-9E7CC0C2B7EC}" type="datetimeFigureOut">
              <a:rPr lang="en-US" smtClean="0"/>
              <a:t>10/14/2019</a:t>
            </a:fld>
            <a:endParaRPr lang="en-US" dirty="0"/>
          </a:p>
        </p:txBody>
      </p:sp>
      <p:sp>
        <p:nvSpPr>
          <p:cNvPr id="4" name="Slide Number Placeholder 3"/>
          <p:cNvSpPr>
            <a:spLocks noGrp="1"/>
          </p:cNvSpPr>
          <p:nvPr>
            <p:ph type="sldNum" sz="quarter" idx="12"/>
          </p:nvPr>
        </p:nvSpPr>
        <p:spPr/>
        <p:txBody>
          <a:bodyPr/>
          <a:lstStyle/>
          <a:p>
            <a:fld id="{AAEAE4A8-A6E5-453E-B946-FB774B73F48C}" type="slidenum">
              <a:rPr lang="en-US" smtClean="0"/>
              <a:t>‹#›</a:t>
            </a:fld>
            <a:endParaRPr lang="en-US" dirty="0"/>
          </a:p>
        </p:txBody>
      </p:sp>
    </p:spTree>
    <p:extLst>
      <p:ext uri="{BB962C8B-B14F-4D97-AF65-F5344CB8AC3E}">
        <p14:creationId xmlns:p14="http://schemas.microsoft.com/office/powerpoint/2010/main" val="1236345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5490" y="533400"/>
            <a:ext cx="4115872" cy="1524000"/>
          </a:xfrm>
        </p:spPr>
        <p:txBody>
          <a:bodyPr anchor="b">
            <a:normAutofit/>
          </a:bodyPr>
          <a:lstStyle>
            <a:lvl1pPr algn="l">
              <a:defRPr sz="3600" b="1"/>
            </a:lvl1pPr>
          </a:lstStyle>
          <a:p>
            <a:r>
              <a:rPr lang="en-US"/>
              <a:t>Click to edit Master title style</a:t>
            </a:r>
            <a:endParaRPr/>
          </a:p>
        </p:txBody>
      </p:sp>
      <p:sp>
        <p:nvSpPr>
          <p:cNvPr id="3" name="Content Placeholder 2"/>
          <p:cNvSpPr>
            <a:spLocks noGrp="1"/>
          </p:cNvSpPr>
          <p:nvPr>
            <p:ph idx="1"/>
          </p:nvPr>
        </p:nvSpPr>
        <p:spPr>
          <a:xfrm>
            <a:off x="5867341" y="533400"/>
            <a:ext cx="5868928"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065490" y="2209800"/>
            <a:ext cx="4115872" cy="3810000"/>
          </a:xfrm>
        </p:spPr>
        <p:txBody>
          <a:bodyPr>
            <a:normAutofit/>
          </a:bodyPr>
          <a:lstStyle>
            <a:lvl1pPr marL="0" indent="0">
              <a:lnSpc>
                <a:spcPct val="110000"/>
              </a:lnSpc>
              <a:spcBef>
                <a:spcPts val="600"/>
              </a:spcBef>
              <a:buNone/>
              <a:defRPr sz="18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E0FA9E5-6744-4841-888F-9E7CC0C2B7EC}" type="datetimeFigureOut">
              <a:rPr lang="en-US" smtClean="0"/>
              <a:t>10/14/2019</a:t>
            </a:fld>
            <a:endParaRPr lang="en-US" dirty="0"/>
          </a:p>
        </p:txBody>
      </p:sp>
      <p:sp>
        <p:nvSpPr>
          <p:cNvPr id="7" name="Slide Number Placeholder 6"/>
          <p:cNvSpPr>
            <a:spLocks noGrp="1"/>
          </p:cNvSpPr>
          <p:nvPr>
            <p:ph type="sldNum" sz="quarter" idx="12"/>
          </p:nvPr>
        </p:nvSpPr>
        <p:spPr/>
        <p:txBody>
          <a:bodyPr/>
          <a:lstStyle/>
          <a:p>
            <a:fld id="{AAEAE4A8-A6E5-453E-B946-FB774B73F48C}" type="slidenum">
              <a:rPr lang="en-US" smtClean="0"/>
              <a:t>‹#›</a:t>
            </a:fld>
            <a:endParaRPr lang="en-US" dirty="0"/>
          </a:p>
        </p:txBody>
      </p:sp>
    </p:spTree>
    <p:extLst>
      <p:ext uri="{BB962C8B-B14F-4D97-AF65-F5344CB8AC3E}">
        <p14:creationId xmlns:p14="http://schemas.microsoft.com/office/powerpoint/2010/main" val="1987720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5448"/>
            <a:ext cx="109728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68505FD-053B-47C4-B9BE-A64CC0824E06}" type="datetimeFigureOut">
              <a:rPr lang="en-US" smtClean="0">
                <a:solidFill>
                  <a:prstClr val="black">
                    <a:tint val="95000"/>
                  </a:prstClr>
                </a:solidFill>
                <a:latin typeface="Corbel"/>
              </a:rPr>
              <a:pPr/>
              <a:t>10/14/2019</a:t>
            </a:fld>
            <a:endParaRPr lang="en-US">
              <a:solidFill>
                <a:prstClr val="black">
                  <a:tint val="95000"/>
                </a:prstClr>
              </a:solidFill>
              <a:latin typeface="Corbe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latin typeface="Corbel"/>
            </a:endParaRPr>
          </a:p>
        </p:txBody>
      </p:sp>
      <p:sp>
        <p:nvSpPr>
          <p:cNvPr id="6" name="Slide Number Placeholder 5"/>
          <p:cNvSpPr>
            <a:spLocks noGrp="1"/>
          </p:cNvSpPr>
          <p:nvPr>
            <p:ph type="sldNum" sz="quarter" idx="12"/>
          </p:nvPr>
        </p:nvSpPr>
        <p:spPr/>
        <p:txBody>
          <a:bodyPr/>
          <a:lstStyle/>
          <a:p>
            <a:fld id="{5CA8C7E4-D10A-4A6B-806E-F5DCAF195BAA}" type="slidenum">
              <a:rPr lang="en-US" smtClean="0">
                <a:solidFill>
                  <a:prstClr val="black">
                    <a:tint val="95000"/>
                  </a:prstClr>
                </a:solidFill>
                <a:latin typeface="Corbel"/>
              </a:rPr>
              <a:pPr/>
              <a:t>‹#›</a:t>
            </a:fld>
            <a:endParaRPr lang="en-US">
              <a:solidFill>
                <a:prstClr val="black">
                  <a:tint val="95000"/>
                </a:prstClr>
              </a:solidFill>
              <a:latin typeface="Corbel"/>
            </a:endParaRPr>
          </a:p>
        </p:txBody>
      </p:sp>
    </p:spTree>
    <p:extLst>
      <p:ext uri="{BB962C8B-B14F-4D97-AF65-F5344CB8AC3E}">
        <p14:creationId xmlns:p14="http://schemas.microsoft.com/office/powerpoint/2010/main" val="40237398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5490" y="533400"/>
            <a:ext cx="4115872" cy="1524000"/>
          </a:xfrm>
        </p:spPr>
        <p:txBody>
          <a:bodyPr anchor="b">
            <a:noAutofit/>
          </a:bodyPr>
          <a:lstStyle>
            <a:lvl1pPr algn="l">
              <a:defRPr sz="3600" b="1"/>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7340" y="533400"/>
            <a:ext cx="5781679" cy="5791200"/>
          </a:xfrm>
          <a:ln w="50800">
            <a:solidFill>
              <a:schemeClr val="tx1">
                <a:lumMod val="65000"/>
                <a:lumOff val="35000"/>
              </a:schemeClr>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065490" y="2209800"/>
            <a:ext cx="4115872" cy="3810000"/>
          </a:xfr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95849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E0FA9E5-6744-4841-888F-9E7CC0C2B7EC}" type="datetimeFigureOut">
              <a:rPr lang="en-US" smtClean="0"/>
              <a:t>10/14/2019</a:t>
            </a:fld>
            <a:endParaRPr lang="en-US" dirty="0"/>
          </a:p>
        </p:txBody>
      </p:sp>
      <p:sp>
        <p:nvSpPr>
          <p:cNvPr id="6" name="Slide Number Placeholder 5"/>
          <p:cNvSpPr>
            <a:spLocks noGrp="1"/>
          </p:cNvSpPr>
          <p:nvPr>
            <p:ph type="sldNum" sz="quarter" idx="12"/>
          </p:nvPr>
        </p:nvSpPr>
        <p:spPr/>
        <p:txBody>
          <a:bodyPr/>
          <a:lstStyle/>
          <a:p>
            <a:fld id="{AAEAE4A8-A6E5-453E-B946-FB774B73F48C}" type="slidenum">
              <a:rPr lang="en-US" smtClean="0"/>
              <a:t>‹#›</a:t>
            </a:fld>
            <a:endParaRPr lang="en-US" dirty="0"/>
          </a:p>
        </p:txBody>
      </p:sp>
    </p:spTree>
    <p:extLst>
      <p:ext uri="{BB962C8B-B14F-4D97-AF65-F5344CB8AC3E}">
        <p14:creationId xmlns:p14="http://schemas.microsoft.com/office/powerpoint/2010/main" val="1360146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63695" y="533400"/>
            <a:ext cx="2362816"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065491" y="533400"/>
            <a:ext cx="7469544"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E0FA9E5-6744-4841-888F-9E7CC0C2B7EC}" type="datetimeFigureOut">
              <a:rPr lang="en-US" smtClean="0"/>
              <a:t>10/14/2019</a:t>
            </a:fld>
            <a:endParaRPr lang="en-US" dirty="0"/>
          </a:p>
        </p:txBody>
      </p:sp>
      <p:sp>
        <p:nvSpPr>
          <p:cNvPr id="6" name="Slide Number Placeholder 5"/>
          <p:cNvSpPr>
            <a:spLocks noGrp="1"/>
          </p:cNvSpPr>
          <p:nvPr>
            <p:ph type="sldNum" sz="quarter" idx="12"/>
          </p:nvPr>
        </p:nvSpPr>
        <p:spPr/>
        <p:txBody>
          <a:bodyPr/>
          <a:lstStyle/>
          <a:p>
            <a:fld id="{AAEAE4A8-A6E5-453E-B946-FB774B73F48C}" type="slidenum">
              <a:rPr lang="en-US" smtClean="0"/>
              <a:t>‹#›</a:t>
            </a:fld>
            <a:endParaRPr lang="en-US" dirty="0"/>
          </a:p>
        </p:txBody>
      </p:sp>
    </p:spTree>
    <p:extLst>
      <p:ext uri="{BB962C8B-B14F-4D97-AF65-F5344CB8AC3E}">
        <p14:creationId xmlns:p14="http://schemas.microsoft.com/office/powerpoint/2010/main" val="3355925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12192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lIns="91421" tIns="45710" rIns="91421" bIns="45710" rtlCol="0" anchor="ctr"/>
          <a:lstStyle/>
          <a:p>
            <a:pPr algn="ctr" defTabSz="914206"/>
            <a:endParaRPr lang="en-US" sz="1800">
              <a:solidFill>
                <a:prstClr val="white"/>
              </a:solidFill>
              <a:latin typeface="Corbel"/>
            </a:endParaRPr>
          </a:p>
        </p:txBody>
      </p:sp>
      <p:sp>
        <p:nvSpPr>
          <p:cNvPr id="12" name="Rectangle 11"/>
          <p:cNvSpPr/>
          <p:nvPr/>
        </p:nvSpPr>
        <p:spPr bwMode="invGray">
          <a:xfrm>
            <a:off x="0" y="2602520"/>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lIns="91421" tIns="45710" rIns="91421" bIns="45710" rtlCol="0" anchor="ctr"/>
          <a:lstStyle/>
          <a:p>
            <a:pPr algn="ctr" defTabSz="914206"/>
            <a:endParaRPr lang="en-US" sz="1800">
              <a:solidFill>
                <a:prstClr val="white"/>
              </a:solidFill>
              <a:latin typeface="Corbel"/>
            </a:endParaRPr>
          </a:p>
        </p:txBody>
      </p:sp>
      <p:sp>
        <p:nvSpPr>
          <p:cNvPr id="2" name="Title 1"/>
          <p:cNvSpPr>
            <a:spLocks noGrp="1"/>
          </p:cNvSpPr>
          <p:nvPr>
            <p:ph type="title"/>
          </p:nvPr>
        </p:nvSpPr>
        <p:spPr>
          <a:xfrm>
            <a:off x="999747" y="118872"/>
            <a:ext cx="10684256" cy="1636776"/>
          </a:xfrm>
        </p:spPr>
        <p:txBody>
          <a:bodyPr vert="horz" lIns="91421" tIns="0" rIns="91421"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987552" y="1828800"/>
            <a:ext cx="10696448" cy="685800"/>
          </a:xfrm>
        </p:spPr>
        <p:txBody>
          <a:bodyPr lIns="146273" tIns="0" rIns="45710" bIns="0" anchor="t"/>
          <a:lstStyle>
            <a:lvl1pPr marL="0" indent="0">
              <a:buNone/>
              <a:defRPr sz="2000">
                <a:solidFill>
                  <a:srgbClr val="FFFFFF"/>
                </a:solidFill>
              </a:defRPr>
            </a:lvl1pPr>
            <a:lvl2pPr marL="457103" indent="0">
              <a:buNone/>
              <a:defRPr sz="1800">
                <a:solidFill>
                  <a:schemeClr val="tx1">
                    <a:tint val="75000"/>
                  </a:schemeClr>
                </a:solidFill>
              </a:defRPr>
            </a:lvl2pPr>
            <a:lvl3pPr marL="914206" indent="0">
              <a:buNone/>
              <a:defRPr sz="1600">
                <a:solidFill>
                  <a:schemeClr val="tx1">
                    <a:tint val="75000"/>
                  </a:schemeClr>
                </a:solidFill>
              </a:defRPr>
            </a:lvl3pPr>
            <a:lvl4pPr marL="1371310" indent="0">
              <a:buNone/>
              <a:defRPr sz="1400">
                <a:solidFill>
                  <a:schemeClr val="tx1">
                    <a:tint val="75000"/>
                  </a:schemeClr>
                </a:solidFill>
              </a:defRPr>
            </a:lvl4pPr>
            <a:lvl5pPr marL="1828412" indent="0">
              <a:buNone/>
              <a:defRPr sz="1400">
                <a:solidFill>
                  <a:schemeClr val="tx1">
                    <a:tint val="75000"/>
                  </a:schemeClr>
                </a:solidFill>
              </a:defRPr>
            </a:lvl5pPr>
            <a:lvl6pPr marL="2285516" indent="0">
              <a:buNone/>
              <a:defRPr sz="1400">
                <a:solidFill>
                  <a:schemeClr val="tx1">
                    <a:tint val="75000"/>
                  </a:schemeClr>
                </a:solidFill>
              </a:defRPr>
            </a:lvl6pPr>
            <a:lvl7pPr marL="2742618" indent="0">
              <a:buNone/>
              <a:defRPr sz="1400">
                <a:solidFill>
                  <a:schemeClr val="tx1">
                    <a:tint val="75000"/>
                  </a:schemeClr>
                </a:solidFill>
              </a:defRPr>
            </a:lvl7pPr>
            <a:lvl8pPr marL="3199722" indent="0">
              <a:buNone/>
              <a:defRPr sz="1400">
                <a:solidFill>
                  <a:schemeClr val="tx1">
                    <a:tint val="75000"/>
                  </a:schemeClr>
                </a:solidFill>
              </a:defRPr>
            </a:lvl8pPr>
            <a:lvl9pPr marL="3656825"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968505FD-053B-47C4-B9BE-A64CC0824E06}" type="datetimeFigureOut">
              <a:rPr lang="en-US" smtClean="0">
                <a:solidFill>
                  <a:prstClr val="white">
                    <a:tint val="95000"/>
                  </a:prstClr>
                </a:solidFill>
                <a:latin typeface="Corbel"/>
              </a:rPr>
              <a:pPr/>
              <a:t>10/14/2019</a:t>
            </a:fld>
            <a:endParaRPr lang="en-US">
              <a:solidFill>
                <a:prstClr val="white">
                  <a:tint val="95000"/>
                </a:prstClr>
              </a:solidFill>
              <a:latin typeface="Corbe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latin typeface="Corbel"/>
            </a:endParaRPr>
          </a:p>
        </p:txBody>
      </p:sp>
      <p:sp>
        <p:nvSpPr>
          <p:cNvPr id="6" name="Slide Number Placeholder 5"/>
          <p:cNvSpPr>
            <a:spLocks noGrp="1"/>
          </p:cNvSpPr>
          <p:nvPr>
            <p:ph type="sldNum" sz="quarter" idx="12"/>
          </p:nvPr>
        </p:nvSpPr>
        <p:spPr/>
        <p:txBody>
          <a:bodyPr/>
          <a:lstStyle/>
          <a:p>
            <a:fld id="{5CA8C7E4-D10A-4A6B-806E-F5DCAF195BAA}" type="slidenum">
              <a:rPr lang="en-US" smtClean="0">
                <a:solidFill>
                  <a:prstClr val="white">
                    <a:tint val="95000"/>
                  </a:prstClr>
                </a:solidFill>
                <a:latin typeface="Corbel"/>
              </a:rPr>
              <a:pPr/>
              <a:t>‹#›</a:t>
            </a:fld>
            <a:endParaRPr lang="en-US">
              <a:solidFill>
                <a:prstClr val="white">
                  <a:tint val="95000"/>
                </a:prstClr>
              </a:solidFill>
              <a:latin typeface="Corbel"/>
            </a:endParaRPr>
          </a:p>
        </p:txBody>
      </p:sp>
    </p:spTree>
    <p:extLst>
      <p:ext uri="{BB962C8B-B14F-4D97-AF65-F5344CB8AC3E}">
        <p14:creationId xmlns:p14="http://schemas.microsoft.com/office/powerpoint/2010/main" val="360777046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1773936"/>
            <a:ext cx="5384800" cy="4623816"/>
          </a:xfrm>
        </p:spPr>
        <p:txBody>
          <a:bodyPr lIns="91421"/>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773936"/>
            <a:ext cx="53848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68505FD-053B-47C4-B9BE-A64CC0824E06}" type="datetimeFigureOut">
              <a:rPr lang="en-US" smtClean="0">
                <a:solidFill>
                  <a:prstClr val="black">
                    <a:tint val="95000"/>
                  </a:prstClr>
                </a:solidFill>
                <a:latin typeface="Corbel"/>
              </a:rPr>
              <a:pPr/>
              <a:t>10/14/2019</a:t>
            </a:fld>
            <a:endParaRPr lang="en-US">
              <a:solidFill>
                <a:prstClr val="black">
                  <a:tint val="95000"/>
                </a:prstClr>
              </a:solidFill>
              <a:latin typeface="Corbe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latin typeface="Corbel"/>
            </a:endParaRPr>
          </a:p>
        </p:txBody>
      </p:sp>
      <p:sp>
        <p:nvSpPr>
          <p:cNvPr id="7" name="Slide Number Placeholder 6"/>
          <p:cNvSpPr>
            <a:spLocks noGrp="1"/>
          </p:cNvSpPr>
          <p:nvPr>
            <p:ph type="sldNum" sz="quarter" idx="12"/>
          </p:nvPr>
        </p:nvSpPr>
        <p:spPr/>
        <p:txBody>
          <a:bodyPr/>
          <a:lstStyle/>
          <a:p>
            <a:fld id="{5CA8C7E4-D10A-4A6B-806E-F5DCAF195BAA}" type="slidenum">
              <a:rPr lang="en-US" smtClean="0">
                <a:solidFill>
                  <a:prstClr val="black">
                    <a:tint val="95000"/>
                  </a:prstClr>
                </a:solidFill>
                <a:latin typeface="Corbel"/>
              </a:rPr>
              <a:pPr/>
              <a:t>‹#›</a:t>
            </a:fld>
            <a:endParaRPr lang="en-US">
              <a:solidFill>
                <a:prstClr val="black">
                  <a:tint val="95000"/>
                </a:prstClr>
              </a:solidFill>
              <a:latin typeface="Corbel"/>
            </a:endParaRPr>
          </a:p>
        </p:txBody>
      </p:sp>
    </p:spTree>
    <p:extLst>
      <p:ext uri="{BB962C8B-B14F-4D97-AF65-F5344CB8AC3E}">
        <p14:creationId xmlns:p14="http://schemas.microsoft.com/office/powerpoint/2010/main" val="1263944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1698990"/>
            <a:ext cx="5386917" cy="715355"/>
          </a:xfrm>
        </p:spPr>
        <p:txBody>
          <a:bodyPr lIns="146273" anchor="ctr"/>
          <a:lstStyle>
            <a:lvl1pPr marL="0" indent="0">
              <a:buNone/>
              <a:defRPr sz="2300" b="1" cap="all" baseline="0"/>
            </a:lvl1pPr>
            <a:lvl2pPr marL="457103" indent="0">
              <a:buNone/>
              <a:defRPr sz="2000" b="1"/>
            </a:lvl2pPr>
            <a:lvl3pPr marL="914206" indent="0">
              <a:buNone/>
              <a:defRPr sz="1800" b="1"/>
            </a:lvl3pPr>
            <a:lvl4pPr marL="1371310" indent="0">
              <a:buNone/>
              <a:defRPr sz="1600" b="1"/>
            </a:lvl4pPr>
            <a:lvl5pPr marL="1828412" indent="0">
              <a:buNone/>
              <a:defRPr sz="1600" b="1"/>
            </a:lvl5pPr>
            <a:lvl6pPr marL="2285516" indent="0">
              <a:buNone/>
              <a:defRPr sz="1600" b="1"/>
            </a:lvl6pPr>
            <a:lvl7pPr marL="2742618" indent="0">
              <a:buNone/>
              <a:defRPr sz="1600" b="1"/>
            </a:lvl7pPr>
            <a:lvl8pPr marL="3199722" indent="0">
              <a:buNone/>
              <a:defRPr sz="1600" b="1"/>
            </a:lvl8pPr>
            <a:lvl9pPr marL="3656825"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609600" y="244951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6193393" y="1698990"/>
            <a:ext cx="5389033" cy="715355"/>
          </a:xfrm>
        </p:spPr>
        <p:txBody>
          <a:bodyPr lIns="146273" anchor="ctr"/>
          <a:lstStyle>
            <a:lvl1pPr marL="0" indent="0">
              <a:buNone/>
              <a:defRPr sz="2300" b="1" cap="all" baseline="0"/>
            </a:lvl1pPr>
            <a:lvl2pPr marL="457103" indent="0">
              <a:buNone/>
              <a:defRPr sz="2000" b="1"/>
            </a:lvl2pPr>
            <a:lvl3pPr marL="914206" indent="0">
              <a:buNone/>
              <a:defRPr sz="1800" b="1"/>
            </a:lvl3pPr>
            <a:lvl4pPr marL="1371310" indent="0">
              <a:buNone/>
              <a:defRPr sz="1600" b="1"/>
            </a:lvl4pPr>
            <a:lvl5pPr marL="1828412" indent="0">
              <a:buNone/>
              <a:defRPr sz="1600" b="1"/>
            </a:lvl5pPr>
            <a:lvl6pPr marL="2285516" indent="0">
              <a:buNone/>
              <a:defRPr sz="1600" b="1"/>
            </a:lvl6pPr>
            <a:lvl7pPr marL="2742618" indent="0">
              <a:buNone/>
              <a:defRPr sz="1600" b="1"/>
            </a:lvl7pPr>
            <a:lvl8pPr marL="3199722" indent="0">
              <a:buNone/>
              <a:defRPr sz="1600" b="1"/>
            </a:lvl8pPr>
            <a:lvl9pPr marL="3656825"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6193393" y="244951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968505FD-053B-47C4-B9BE-A64CC0824E06}" type="datetimeFigureOut">
              <a:rPr lang="en-US" smtClean="0">
                <a:solidFill>
                  <a:prstClr val="black">
                    <a:tint val="95000"/>
                  </a:prstClr>
                </a:solidFill>
                <a:latin typeface="Corbel"/>
              </a:rPr>
              <a:pPr/>
              <a:t>10/14/2019</a:t>
            </a:fld>
            <a:endParaRPr lang="en-US">
              <a:solidFill>
                <a:prstClr val="black">
                  <a:tint val="95000"/>
                </a:prstClr>
              </a:solidFill>
              <a:latin typeface="Corbel"/>
            </a:endParaRPr>
          </a:p>
        </p:txBody>
      </p:sp>
      <p:sp>
        <p:nvSpPr>
          <p:cNvPr id="8" name="Footer Placeholder 7"/>
          <p:cNvSpPr>
            <a:spLocks noGrp="1"/>
          </p:cNvSpPr>
          <p:nvPr>
            <p:ph type="ftr" sz="quarter" idx="11"/>
          </p:nvPr>
        </p:nvSpPr>
        <p:spPr/>
        <p:txBody>
          <a:bodyPr/>
          <a:lstStyle/>
          <a:p>
            <a:endParaRPr lang="en-US">
              <a:solidFill>
                <a:prstClr val="black">
                  <a:tint val="95000"/>
                </a:prstClr>
              </a:solidFill>
              <a:latin typeface="Corbel"/>
            </a:endParaRPr>
          </a:p>
        </p:txBody>
      </p:sp>
      <p:sp>
        <p:nvSpPr>
          <p:cNvPr id="9" name="Slide Number Placeholder 8"/>
          <p:cNvSpPr>
            <a:spLocks noGrp="1"/>
          </p:cNvSpPr>
          <p:nvPr>
            <p:ph type="sldNum" sz="quarter" idx="12"/>
          </p:nvPr>
        </p:nvSpPr>
        <p:spPr/>
        <p:txBody>
          <a:bodyPr/>
          <a:lstStyle/>
          <a:p>
            <a:fld id="{5CA8C7E4-D10A-4A6B-806E-F5DCAF195BAA}" type="slidenum">
              <a:rPr lang="en-US" smtClean="0">
                <a:solidFill>
                  <a:prstClr val="black">
                    <a:tint val="95000"/>
                  </a:prstClr>
                </a:solidFill>
                <a:latin typeface="Corbel"/>
              </a:rPr>
              <a:pPr/>
              <a:t>‹#›</a:t>
            </a:fld>
            <a:endParaRPr lang="en-US">
              <a:solidFill>
                <a:prstClr val="black">
                  <a:tint val="95000"/>
                </a:prstClr>
              </a:solidFill>
              <a:latin typeface="Corbel"/>
            </a:endParaRPr>
          </a:p>
        </p:txBody>
      </p:sp>
    </p:spTree>
    <p:extLst>
      <p:ext uri="{BB962C8B-B14F-4D97-AF65-F5344CB8AC3E}">
        <p14:creationId xmlns:p14="http://schemas.microsoft.com/office/powerpoint/2010/main" val="1565900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968505FD-053B-47C4-B9BE-A64CC0824E06}" type="datetimeFigureOut">
              <a:rPr lang="en-US" smtClean="0">
                <a:solidFill>
                  <a:prstClr val="black">
                    <a:tint val="95000"/>
                  </a:prstClr>
                </a:solidFill>
                <a:latin typeface="Corbel"/>
              </a:rPr>
              <a:pPr/>
              <a:t>10/14/2019</a:t>
            </a:fld>
            <a:endParaRPr lang="en-US">
              <a:solidFill>
                <a:prstClr val="black">
                  <a:tint val="95000"/>
                </a:prstClr>
              </a:solidFill>
              <a:latin typeface="Corbel"/>
            </a:endParaRPr>
          </a:p>
        </p:txBody>
      </p:sp>
      <p:sp>
        <p:nvSpPr>
          <p:cNvPr id="4" name="Footer Placeholder 3"/>
          <p:cNvSpPr>
            <a:spLocks noGrp="1"/>
          </p:cNvSpPr>
          <p:nvPr>
            <p:ph type="ftr" sz="quarter" idx="11"/>
          </p:nvPr>
        </p:nvSpPr>
        <p:spPr/>
        <p:txBody>
          <a:bodyPr/>
          <a:lstStyle/>
          <a:p>
            <a:endParaRPr lang="en-US">
              <a:solidFill>
                <a:prstClr val="black">
                  <a:tint val="95000"/>
                </a:prstClr>
              </a:solidFill>
              <a:latin typeface="Corbel"/>
            </a:endParaRPr>
          </a:p>
        </p:txBody>
      </p:sp>
      <p:sp>
        <p:nvSpPr>
          <p:cNvPr id="5" name="Slide Number Placeholder 4"/>
          <p:cNvSpPr>
            <a:spLocks noGrp="1"/>
          </p:cNvSpPr>
          <p:nvPr>
            <p:ph type="sldNum" sz="quarter" idx="12"/>
          </p:nvPr>
        </p:nvSpPr>
        <p:spPr/>
        <p:txBody>
          <a:bodyPr/>
          <a:lstStyle/>
          <a:p>
            <a:fld id="{5CA8C7E4-D10A-4A6B-806E-F5DCAF195BAA}" type="slidenum">
              <a:rPr lang="en-US" smtClean="0">
                <a:solidFill>
                  <a:prstClr val="black">
                    <a:tint val="95000"/>
                  </a:prstClr>
                </a:solidFill>
                <a:latin typeface="Corbel"/>
              </a:rPr>
              <a:pPr/>
              <a:t>‹#›</a:t>
            </a:fld>
            <a:endParaRPr lang="en-US">
              <a:solidFill>
                <a:prstClr val="black">
                  <a:tint val="95000"/>
                </a:prstClr>
              </a:solidFill>
              <a:latin typeface="Corbel"/>
            </a:endParaRPr>
          </a:p>
        </p:txBody>
      </p:sp>
    </p:spTree>
    <p:extLst>
      <p:ext uri="{BB962C8B-B14F-4D97-AF65-F5344CB8AC3E}">
        <p14:creationId xmlns:p14="http://schemas.microsoft.com/office/powerpoint/2010/main" val="127806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8505FD-053B-47C4-B9BE-A64CC0824E06}" type="datetimeFigureOut">
              <a:rPr lang="en-US" smtClean="0">
                <a:solidFill>
                  <a:prstClr val="black">
                    <a:tint val="95000"/>
                  </a:prstClr>
                </a:solidFill>
                <a:latin typeface="Corbel"/>
              </a:rPr>
              <a:pPr/>
              <a:t>10/14/2019</a:t>
            </a:fld>
            <a:endParaRPr lang="en-US">
              <a:solidFill>
                <a:prstClr val="black">
                  <a:tint val="95000"/>
                </a:prstClr>
              </a:solidFill>
              <a:latin typeface="Corbel"/>
            </a:endParaRPr>
          </a:p>
        </p:txBody>
      </p:sp>
      <p:sp>
        <p:nvSpPr>
          <p:cNvPr id="3" name="Footer Placeholder 2"/>
          <p:cNvSpPr>
            <a:spLocks noGrp="1"/>
          </p:cNvSpPr>
          <p:nvPr>
            <p:ph type="ftr" sz="quarter" idx="11"/>
          </p:nvPr>
        </p:nvSpPr>
        <p:spPr/>
        <p:txBody>
          <a:bodyPr/>
          <a:lstStyle/>
          <a:p>
            <a:endParaRPr lang="en-US">
              <a:solidFill>
                <a:prstClr val="black">
                  <a:tint val="95000"/>
                </a:prstClr>
              </a:solidFill>
              <a:latin typeface="Corbel"/>
            </a:endParaRPr>
          </a:p>
        </p:txBody>
      </p:sp>
      <p:sp>
        <p:nvSpPr>
          <p:cNvPr id="4" name="Slide Number Placeholder 3"/>
          <p:cNvSpPr>
            <a:spLocks noGrp="1"/>
          </p:cNvSpPr>
          <p:nvPr>
            <p:ph type="sldNum" sz="quarter" idx="12"/>
          </p:nvPr>
        </p:nvSpPr>
        <p:spPr/>
        <p:txBody>
          <a:bodyPr/>
          <a:lstStyle/>
          <a:p>
            <a:fld id="{5CA8C7E4-D10A-4A6B-806E-F5DCAF195BAA}" type="slidenum">
              <a:rPr lang="en-US" smtClean="0">
                <a:solidFill>
                  <a:prstClr val="black">
                    <a:tint val="95000"/>
                  </a:prstClr>
                </a:solidFill>
                <a:latin typeface="Corbel"/>
              </a:rPr>
              <a:pPr/>
              <a:t>‹#›</a:t>
            </a:fld>
            <a:endParaRPr lang="en-US">
              <a:solidFill>
                <a:prstClr val="black">
                  <a:tint val="95000"/>
                </a:prstClr>
              </a:solidFill>
              <a:latin typeface="Corbel"/>
            </a:endParaRPr>
          </a:p>
        </p:txBody>
      </p:sp>
    </p:spTree>
    <p:extLst>
      <p:ext uri="{BB962C8B-B14F-4D97-AF65-F5344CB8AC3E}">
        <p14:creationId xmlns:p14="http://schemas.microsoft.com/office/powerpoint/2010/main" val="2205248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784" y="152400"/>
            <a:ext cx="3364992" cy="978408"/>
          </a:xfrm>
        </p:spPr>
        <p:txBody>
          <a:bodyPr vert="horz" lIns="73136" rIns="4571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4025839" y="1743135"/>
            <a:ext cx="7894188"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223784" y="1730019"/>
            <a:ext cx="3291840" cy="4572000"/>
          </a:xfrm>
        </p:spPr>
        <p:txBody>
          <a:bodyPr/>
          <a:lstStyle>
            <a:lvl1pPr marL="0" indent="0">
              <a:buNone/>
              <a:defRPr sz="1400"/>
            </a:lvl1pPr>
            <a:lvl2pPr marL="457103" indent="0">
              <a:buNone/>
              <a:defRPr sz="1200"/>
            </a:lvl2pPr>
            <a:lvl3pPr marL="914206" indent="0">
              <a:buNone/>
              <a:defRPr sz="1000"/>
            </a:lvl3pPr>
            <a:lvl4pPr marL="1371310" indent="0">
              <a:buNone/>
              <a:defRPr sz="900"/>
            </a:lvl4pPr>
            <a:lvl5pPr marL="1828412" indent="0">
              <a:buNone/>
              <a:defRPr sz="900"/>
            </a:lvl5pPr>
            <a:lvl6pPr marL="2285516" indent="0">
              <a:buNone/>
              <a:defRPr sz="900"/>
            </a:lvl6pPr>
            <a:lvl7pPr marL="2742618" indent="0">
              <a:buNone/>
              <a:defRPr sz="900"/>
            </a:lvl7pPr>
            <a:lvl8pPr marL="3199722" indent="0">
              <a:buNone/>
              <a:defRPr sz="900"/>
            </a:lvl8pPr>
            <a:lvl9pPr marL="3656825"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968505FD-053B-47C4-B9BE-A64CC0824E06}" type="datetimeFigureOut">
              <a:rPr lang="en-US" smtClean="0">
                <a:solidFill>
                  <a:prstClr val="black">
                    <a:tint val="95000"/>
                  </a:prstClr>
                </a:solidFill>
                <a:latin typeface="Corbel"/>
              </a:rPr>
              <a:pPr/>
              <a:t>10/14/2019</a:t>
            </a:fld>
            <a:endParaRPr lang="en-US">
              <a:solidFill>
                <a:prstClr val="black">
                  <a:tint val="95000"/>
                </a:prstClr>
              </a:solidFill>
              <a:latin typeface="Corbe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latin typeface="Corbel"/>
            </a:endParaRPr>
          </a:p>
        </p:txBody>
      </p:sp>
      <p:sp>
        <p:nvSpPr>
          <p:cNvPr id="7" name="Slide Number Placeholder 6"/>
          <p:cNvSpPr>
            <a:spLocks noGrp="1"/>
          </p:cNvSpPr>
          <p:nvPr>
            <p:ph type="sldNum" sz="quarter" idx="12"/>
          </p:nvPr>
        </p:nvSpPr>
        <p:spPr/>
        <p:txBody>
          <a:bodyPr/>
          <a:lstStyle/>
          <a:p>
            <a:fld id="{5CA8C7E4-D10A-4A6B-806E-F5DCAF195BAA}" type="slidenum">
              <a:rPr lang="en-US" smtClean="0">
                <a:solidFill>
                  <a:prstClr val="black">
                    <a:tint val="95000"/>
                  </a:prstClr>
                </a:solidFill>
                <a:latin typeface="Corbel"/>
              </a:rPr>
              <a:pPr/>
              <a:t>‹#›</a:t>
            </a:fld>
            <a:endParaRPr lang="en-US">
              <a:solidFill>
                <a:prstClr val="black">
                  <a:tint val="95000"/>
                </a:prstClr>
              </a:solidFill>
              <a:latin typeface="Corbel"/>
            </a:endParaRPr>
          </a:p>
        </p:txBody>
      </p:sp>
      <p:sp>
        <p:nvSpPr>
          <p:cNvPr id="12" name="Rectangle 11"/>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lIns="91421" tIns="45710" rIns="91421" bIns="45710" rtlCol="0" anchor="ctr"/>
          <a:lstStyle/>
          <a:p>
            <a:pPr algn="ctr" defTabSz="914206"/>
            <a:endParaRPr lang="en-US" sz="1800">
              <a:solidFill>
                <a:prstClr val="white"/>
              </a:solidFill>
              <a:latin typeface="Corbel"/>
            </a:endParaRPr>
          </a:p>
        </p:txBody>
      </p:sp>
      <p:sp>
        <p:nvSpPr>
          <p:cNvPr id="9" name="Rectangle 8"/>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lIns="91421" tIns="45710" rIns="91421" bIns="45710" rtlCol="0" anchor="ctr"/>
          <a:lstStyle/>
          <a:p>
            <a:pPr algn="ctr" defTabSz="914206"/>
            <a:endParaRPr lang="en-US" sz="1800">
              <a:solidFill>
                <a:prstClr val="white"/>
              </a:solidFill>
              <a:latin typeface="Corbel"/>
            </a:endParaRPr>
          </a:p>
        </p:txBody>
      </p:sp>
    </p:spTree>
    <p:extLst>
      <p:ext uri="{BB962C8B-B14F-4D97-AF65-F5344CB8AC3E}">
        <p14:creationId xmlns:p14="http://schemas.microsoft.com/office/powerpoint/2010/main" val="2031672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7" y="155448"/>
            <a:ext cx="3366867" cy="978408"/>
          </a:xfrm>
        </p:spPr>
        <p:txBody>
          <a:bodyPr lIns="73136"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3871752" y="1484808"/>
            <a:ext cx="8329863" cy="5373192"/>
          </a:xfrm>
          <a:solidFill>
            <a:schemeClr val="bg2">
              <a:shade val="75000"/>
            </a:schemeClr>
          </a:solidFill>
        </p:spPr>
        <p:txBody>
          <a:bodyPr/>
          <a:lstStyle>
            <a:lvl1pPr marL="0" indent="0">
              <a:buNone/>
              <a:defRPr sz="3200"/>
            </a:lvl1pPr>
            <a:lvl2pPr marL="457103" indent="0">
              <a:buNone/>
              <a:defRPr sz="2800"/>
            </a:lvl2pPr>
            <a:lvl3pPr marL="914206" indent="0">
              <a:buNone/>
              <a:defRPr sz="2400"/>
            </a:lvl3pPr>
            <a:lvl4pPr marL="1371310" indent="0">
              <a:buNone/>
              <a:defRPr sz="2000"/>
            </a:lvl4pPr>
            <a:lvl5pPr marL="1828412" indent="0">
              <a:buNone/>
              <a:defRPr sz="2000"/>
            </a:lvl5pPr>
            <a:lvl6pPr marL="2285516" indent="0">
              <a:buNone/>
              <a:defRPr sz="2000"/>
            </a:lvl6pPr>
            <a:lvl7pPr marL="2742618" indent="0">
              <a:buNone/>
              <a:defRPr sz="2000"/>
            </a:lvl7pPr>
            <a:lvl8pPr marL="3199722" indent="0">
              <a:buNone/>
              <a:defRPr sz="2000"/>
            </a:lvl8pPr>
            <a:lvl9pPr marL="3656825"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219459" y="1728216"/>
            <a:ext cx="3291840" cy="4572000"/>
          </a:xfrm>
        </p:spPr>
        <p:txBody>
          <a:bodyPr/>
          <a:lstStyle>
            <a:lvl1pPr marL="0" indent="0">
              <a:buNone/>
              <a:defRPr sz="1400"/>
            </a:lvl1pPr>
            <a:lvl2pPr marL="457103" indent="0">
              <a:buNone/>
              <a:defRPr sz="1200"/>
            </a:lvl2pPr>
            <a:lvl3pPr marL="914206" indent="0">
              <a:buNone/>
              <a:defRPr sz="1000"/>
            </a:lvl3pPr>
            <a:lvl4pPr marL="1371310" indent="0">
              <a:buNone/>
              <a:defRPr sz="900"/>
            </a:lvl4pPr>
            <a:lvl5pPr marL="1828412" indent="0">
              <a:buNone/>
              <a:defRPr sz="900"/>
            </a:lvl5pPr>
            <a:lvl6pPr marL="2285516" indent="0">
              <a:buNone/>
              <a:defRPr sz="900"/>
            </a:lvl6pPr>
            <a:lvl7pPr marL="2742618" indent="0">
              <a:buNone/>
              <a:defRPr sz="900"/>
            </a:lvl7pPr>
            <a:lvl8pPr marL="3199722" indent="0">
              <a:buNone/>
              <a:defRPr sz="900"/>
            </a:lvl8pPr>
            <a:lvl9pPr marL="3656825"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219459" y="1170432"/>
            <a:ext cx="3364992" cy="201168"/>
          </a:xfrm>
        </p:spPr>
        <p:txBody>
          <a:bodyPr/>
          <a:lstStyle/>
          <a:p>
            <a:fld id="{968505FD-053B-47C4-B9BE-A64CC0824E06}" type="datetimeFigureOut">
              <a:rPr lang="en-US" smtClean="0">
                <a:solidFill>
                  <a:prstClr val="black">
                    <a:tint val="95000"/>
                  </a:prstClr>
                </a:solidFill>
                <a:latin typeface="Corbel"/>
              </a:rPr>
              <a:pPr/>
              <a:t>10/14/2019</a:t>
            </a:fld>
            <a:endParaRPr lang="en-US">
              <a:solidFill>
                <a:prstClr val="black">
                  <a:tint val="95000"/>
                </a:prstClr>
              </a:solidFill>
              <a:latin typeface="Corbel"/>
            </a:endParaRPr>
          </a:p>
        </p:txBody>
      </p:sp>
      <p:sp>
        <p:nvSpPr>
          <p:cNvPr id="11" name="Rectangle 10"/>
          <p:cNvSpPr/>
          <p:nvPr/>
        </p:nvSpPr>
        <p:spPr>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lIns="91421" tIns="45710" rIns="91421" bIns="45710" rtlCol="0" anchor="ctr"/>
          <a:lstStyle/>
          <a:p>
            <a:pPr algn="ctr" defTabSz="914206"/>
            <a:endParaRPr lang="en-US" sz="1800">
              <a:solidFill>
                <a:prstClr val="white"/>
              </a:solidFill>
              <a:latin typeface="Corbel"/>
            </a:endParaRPr>
          </a:p>
        </p:txBody>
      </p:sp>
      <p:sp>
        <p:nvSpPr>
          <p:cNvPr id="9" name="Rectangle 8"/>
          <p:cNvSpPr/>
          <p:nvPr/>
        </p:nvSpPr>
        <p:spPr bwMode="invGray">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lIns="91421" tIns="45710" rIns="91421" bIns="45710" rtlCol="0" anchor="ctr"/>
          <a:lstStyle/>
          <a:p>
            <a:pPr algn="ctr" defTabSz="914206"/>
            <a:endParaRPr lang="en-US" sz="1800">
              <a:solidFill>
                <a:prstClr val="white"/>
              </a:solidFill>
              <a:latin typeface="Corbel"/>
            </a:endParaRPr>
          </a:p>
        </p:txBody>
      </p:sp>
      <p:sp>
        <p:nvSpPr>
          <p:cNvPr id="6" name="Footer Placeholder 5"/>
          <p:cNvSpPr>
            <a:spLocks noGrp="1"/>
          </p:cNvSpPr>
          <p:nvPr>
            <p:ph type="ftr" sz="quarter" idx="11"/>
          </p:nvPr>
        </p:nvSpPr>
        <p:spPr>
          <a:xfrm>
            <a:off x="4047744" y="1170432"/>
            <a:ext cx="6925056" cy="201168"/>
          </a:xfrm>
        </p:spPr>
        <p:txBody>
          <a:bodyPr/>
          <a:lstStyle>
            <a:lvl1pPr>
              <a:defRPr>
                <a:solidFill>
                  <a:schemeClr val="bg1">
                    <a:shade val="50000"/>
                  </a:schemeClr>
                </a:solidFill>
              </a:defRPr>
            </a:lvl1pPr>
          </a:lstStyle>
          <a:p>
            <a:endParaRPr lang="en-US">
              <a:solidFill>
                <a:prstClr val="white">
                  <a:shade val="50000"/>
                </a:prstClr>
              </a:solidFill>
              <a:latin typeface="Corbel"/>
            </a:endParaRPr>
          </a:p>
        </p:txBody>
      </p:sp>
      <p:sp>
        <p:nvSpPr>
          <p:cNvPr id="7" name="Slide Number Placeholder 6"/>
          <p:cNvSpPr>
            <a:spLocks noGrp="1"/>
          </p:cNvSpPr>
          <p:nvPr>
            <p:ph type="sldNum" sz="quarter" idx="12"/>
          </p:nvPr>
        </p:nvSpPr>
        <p:spPr>
          <a:xfrm>
            <a:off x="11119104" y="1170432"/>
            <a:ext cx="978485" cy="201168"/>
          </a:xfrm>
        </p:spPr>
        <p:txBody>
          <a:bodyPr/>
          <a:lstStyle/>
          <a:p>
            <a:fld id="{5CA8C7E4-D10A-4A6B-806E-F5DCAF195BAA}" type="slidenum">
              <a:rPr lang="en-US" smtClean="0">
                <a:solidFill>
                  <a:prstClr val="black">
                    <a:tint val="95000"/>
                  </a:prstClr>
                </a:solidFill>
                <a:latin typeface="Corbel"/>
              </a:rPr>
              <a:pPr/>
              <a:t>‹#›</a:t>
            </a:fld>
            <a:endParaRPr lang="en-US">
              <a:solidFill>
                <a:prstClr val="black">
                  <a:tint val="95000"/>
                </a:prstClr>
              </a:solidFill>
              <a:latin typeface="Corbel"/>
            </a:endParaRPr>
          </a:p>
        </p:txBody>
      </p:sp>
    </p:spTree>
    <p:extLst>
      <p:ext uri="{BB962C8B-B14F-4D97-AF65-F5344CB8AC3E}">
        <p14:creationId xmlns:p14="http://schemas.microsoft.com/office/powerpoint/2010/main" val="49181911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lIns="91421" tIns="45710" rIns="91421" bIns="45710" rtlCol="0" anchor="ctr"/>
          <a:lstStyle/>
          <a:p>
            <a:pPr algn="ctr" defTabSz="914206"/>
            <a:endParaRPr lang="en-US" sz="1800">
              <a:solidFill>
                <a:prstClr val="white"/>
              </a:solidFill>
              <a:latin typeface="Corbel"/>
            </a:endParaRPr>
          </a:p>
        </p:txBody>
      </p:sp>
      <p:sp>
        <p:nvSpPr>
          <p:cNvPr id="7" name="Rectangle 6"/>
          <p:cNvSpPr/>
          <p:nvPr/>
        </p:nvSpPr>
        <p:spPr bwMode="ltGray">
          <a:xfrm>
            <a:off x="13" y="10"/>
            <a:ext cx="12191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lIns="91421" tIns="45710" rIns="91421" bIns="45710" rtlCol="0" anchor="ctr"/>
          <a:lstStyle/>
          <a:p>
            <a:pPr algn="ctr" defTabSz="914206"/>
            <a:endParaRPr lang="en-US" sz="1800">
              <a:solidFill>
                <a:prstClr val="white"/>
              </a:solidFill>
              <a:latin typeface="Corbel"/>
            </a:endParaRPr>
          </a:p>
        </p:txBody>
      </p:sp>
      <p:sp>
        <p:nvSpPr>
          <p:cNvPr id="2" name="Title Placeholder 1"/>
          <p:cNvSpPr>
            <a:spLocks noGrp="1"/>
          </p:cNvSpPr>
          <p:nvPr>
            <p:ph type="title"/>
          </p:nvPr>
        </p:nvSpPr>
        <p:spPr>
          <a:xfrm>
            <a:off x="609600" y="152410"/>
            <a:ext cx="10972800" cy="1251063"/>
          </a:xfrm>
          <a:prstGeom prst="rect">
            <a:avLst/>
          </a:prstGeom>
        </p:spPr>
        <p:txBody>
          <a:bodyPr vert="horz" lIns="91421" tIns="45710" rIns="45710" bIns="4571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609600" y="1775194"/>
            <a:ext cx="10972800" cy="4625609"/>
          </a:xfrm>
          <a:prstGeom prst="rect">
            <a:avLst/>
          </a:prstGeom>
        </p:spPr>
        <p:txBody>
          <a:bodyPr vert="horz" lIns="54852" tIns="91421" rIns="91421" bIns="4571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609600" y="6476999"/>
            <a:ext cx="2844800" cy="274320"/>
          </a:xfrm>
          <a:prstGeom prst="rect">
            <a:avLst/>
          </a:prstGeom>
        </p:spPr>
        <p:txBody>
          <a:bodyPr vert="horz" lIns="109704" tIns="45710" rIns="45710" bIns="0" rtlCol="0" anchor="b"/>
          <a:lstStyle>
            <a:lvl1pPr algn="l" eaLnBrk="1" latinLnBrk="0" hangingPunct="1">
              <a:defRPr kumimoji="0" sz="1200">
                <a:solidFill>
                  <a:schemeClr val="tx1">
                    <a:tint val="95000"/>
                  </a:schemeClr>
                </a:solidFill>
              </a:defRPr>
            </a:lvl1pPr>
            <a:extLst/>
          </a:lstStyle>
          <a:p>
            <a:pPr defTabSz="914206"/>
            <a:fld id="{968505FD-053B-47C4-B9BE-A64CC0824E06}" type="datetimeFigureOut">
              <a:rPr lang="en-US" smtClean="0">
                <a:solidFill>
                  <a:prstClr val="black">
                    <a:tint val="95000"/>
                  </a:prstClr>
                </a:solidFill>
              </a:rPr>
              <a:pPr defTabSz="914206"/>
              <a:t>10/14/2019</a:t>
            </a:fld>
            <a:endParaRPr lang="en-US">
              <a:solidFill>
                <a:prstClr val="black">
                  <a:tint val="95000"/>
                </a:prstClr>
              </a:solidFill>
            </a:endParaRPr>
          </a:p>
        </p:txBody>
      </p:sp>
      <p:sp>
        <p:nvSpPr>
          <p:cNvPr id="5" name="Footer Placeholder 4"/>
          <p:cNvSpPr>
            <a:spLocks noGrp="1"/>
          </p:cNvSpPr>
          <p:nvPr>
            <p:ph type="ftr" sz="quarter" idx="3"/>
          </p:nvPr>
        </p:nvSpPr>
        <p:spPr>
          <a:xfrm>
            <a:off x="3520817" y="6476999"/>
            <a:ext cx="7343625" cy="274320"/>
          </a:xfrm>
          <a:prstGeom prst="rect">
            <a:avLst/>
          </a:prstGeom>
        </p:spPr>
        <p:txBody>
          <a:bodyPr vert="horz" lIns="45710" tIns="45710" rIns="45710" bIns="0" rtlCol="0" anchor="b"/>
          <a:lstStyle>
            <a:lvl1pPr algn="l" eaLnBrk="1" latinLnBrk="0" hangingPunct="1">
              <a:defRPr kumimoji="0" sz="1200">
                <a:solidFill>
                  <a:schemeClr val="tx1">
                    <a:tint val="95000"/>
                  </a:schemeClr>
                </a:solidFill>
              </a:defRPr>
            </a:lvl1pPr>
            <a:extLst/>
          </a:lstStyle>
          <a:p>
            <a:pPr defTabSz="914206"/>
            <a:endParaRPr lang="en-US">
              <a:solidFill>
                <a:prstClr val="black">
                  <a:tint val="95000"/>
                </a:prstClr>
              </a:solidFill>
            </a:endParaRPr>
          </a:p>
        </p:txBody>
      </p:sp>
      <p:sp>
        <p:nvSpPr>
          <p:cNvPr id="6" name="Slide Number Placeholder 5"/>
          <p:cNvSpPr>
            <a:spLocks noGrp="1"/>
          </p:cNvSpPr>
          <p:nvPr>
            <p:ph type="sldNum" sz="quarter" idx="4"/>
          </p:nvPr>
        </p:nvSpPr>
        <p:spPr>
          <a:xfrm>
            <a:off x="10939196" y="6476999"/>
            <a:ext cx="978485" cy="274320"/>
          </a:xfrm>
          <a:prstGeom prst="rect">
            <a:avLst/>
          </a:prstGeom>
        </p:spPr>
        <p:txBody>
          <a:bodyPr vert="horz" lIns="91421" tIns="45710" rIns="91421" bIns="0" rtlCol="0" anchor="b"/>
          <a:lstStyle>
            <a:lvl1pPr algn="r" eaLnBrk="1" latinLnBrk="0" hangingPunct="1">
              <a:defRPr kumimoji="0" sz="1200">
                <a:solidFill>
                  <a:schemeClr val="tx1">
                    <a:tint val="95000"/>
                  </a:schemeClr>
                </a:solidFill>
              </a:defRPr>
            </a:lvl1pPr>
            <a:extLst/>
          </a:lstStyle>
          <a:p>
            <a:pPr defTabSz="914206"/>
            <a:fld id="{5CA8C7E4-D10A-4A6B-806E-F5DCAF195BAA}" type="slidenum">
              <a:rPr lang="en-US" smtClean="0">
                <a:solidFill>
                  <a:prstClr val="black">
                    <a:tint val="95000"/>
                  </a:prstClr>
                </a:solidFill>
              </a:rPr>
              <a:pPr defTabSz="914206"/>
              <a:t>‹#›</a:t>
            </a:fld>
            <a:endParaRPr lang="en-US">
              <a:solidFill>
                <a:prstClr val="black">
                  <a:tint val="95000"/>
                </a:prstClr>
              </a:solidFill>
            </a:endParaRPr>
          </a:p>
        </p:txBody>
      </p:sp>
    </p:spTree>
    <p:extLst>
      <p:ext uri="{BB962C8B-B14F-4D97-AF65-F5344CB8AC3E}">
        <p14:creationId xmlns:p14="http://schemas.microsoft.com/office/powerpoint/2010/main" val="19514732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819" indent="-319972"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365" indent="-274262"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485" indent="-228552"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5894" indent="-18284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162" indent="-18284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286" indent="-18284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412" indent="-18284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537" indent="-18284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0663" indent="-18284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103" algn="l" rtl="0" eaLnBrk="1" latinLnBrk="0" hangingPunct="1">
        <a:defRPr kumimoji="0" kern="1200">
          <a:solidFill>
            <a:schemeClr val="tx1"/>
          </a:solidFill>
          <a:latin typeface="+mn-lt"/>
          <a:ea typeface="+mn-ea"/>
          <a:cs typeface="+mn-cs"/>
        </a:defRPr>
      </a:lvl2pPr>
      <a:lvl3pPr marL="914206" algn="l" rtl="0" eaLnBrk="1" latinLnBrk="0" hangingPunct="1">
        <a:defRPr kumimoji="0" kern="1200">
          <a:solidFill>
            <a:schemeClr val="tx1"/>
          </a:solidFill>
          <a:latin typeface="+mn-lt"/>
          <a:ea typeface="+mn-ea"/>
          <a:cs typeface="+mn-cs"/>
        </a:defRPr>
      </a:lvl3pPr>
      <a:lvl4pPr marL="1371310" algn="l" rtl="0" eaLnBrk="1" latinLnBrk="0" hangingPunct="1">
        <a:defRPr kumimoji="0" kern="1200">
          <a:solidFill>
            <a:schemeClr val="tx1"/>
          </a:solidFill>
          <a:latin typeface="+mn-lt"/>
          <a:ea typeface="+mn-ea"/>
          <a:cs typeface="+mn-cs"/>
        </a:defRPr>
      </a:lvl4pPr>
      <a:lvl5pPr marL="1828412" algn="l" rtl="0" eaLnBrk="1" latinLnBrk="0" hangingPunct="1">
        <a:defRPr kumimoji="0" kern="1200">
          <a:solidFill>
            <a:schemeClr val="tx1"/>
          </a:solidFill>
          <a:latin typeface="+mn-lt"/>
          <a:ea typeface="+mn-ea"/>
          <a:cs typeface="+mn-cs"/>
        </a:defRPr>
      </a:lvl5pPr>
      <a:lvl6pPr marL="2285516" algn="l" rtl="0" eaLnBrk="1" latinLnBrk="0" hangingPunct="1">
        <a:defRPr kumimoji="0" kern="1200">
          <a:solidFill>
            <a:schemeClr val="tx1"/>
          </a:solidFill>
          <a:latin typeface="+mn-lt"/>
          <a:ea typeface="+mn-ea"/>
          <a:cs typeface="+mn-cs"/>
        </a:defRPr>
      </a:lvl6pPr>
      <a:lvl7pPr marL="2742618" algn="l" rtl="0" eaLnBrk="1" latinLnBrk="0" hangingPunct="1">
        <a:defRPr kumimoji="0" kern="1200">
          <a:solidFill>
            <a:schemeClr val="tx1"/>
          </a:solidFill>
          <a:latin typeface="+mn-lt"/>
          <a:ea typeface="+mn-ea"/>
          <a:cs typeface="+mn-cs"/>
        </a:defRPr>
      </a:lvl7pPr>
      <a:lvl8pPr marL="3199722" algn="l" rtl="0" eaLnBrk="1" latinLnBrk="0" hangingPunct="1">
        <a:defRPr kumimoji="0" kern="1200">
          <a:solidFill>
            <a:schemeClr val="tx1"/>
          </a:solidFill>
          <a:latin typeface="+mn-lt"/>
          <a:ea typeface="+mn-ea"/>
          <a:cs typeface="+mn-cs"/>
        </a:defRPr>
      </a:lvl8pPr>
      <a:lvl9pPr marL="3656825"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1065490" y="533400"/>
            <a:ext cx="8689064" cy="1066800"/>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065490" y="1828800"/>
            <a:ext cx="8689064" cy="4191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065491" y="6155268"/>
            <a:ext cx="5654560" cy="273049"/>
          </a:xfrm>
          <a:prstGeom prst="rect">
            <a:avLst/>
          </a:prstGeom>
        </p:spPr>
        <p:txBody>
          <a:bodyPr vert="horz" lIns="91440" tIns="45720" rIns="91440" bIns="45720" rtlCol="0" anchor="ctr"/>
          <a:lstStyle>
            <a:lvl1pPr algn="l">
              <a:defRPr sz="1100">
                <a:solidFill>
                  <a:schemeClr val="tx1"/>
                </a:solidFill>
              </a:defRPr>
            </a:lvl1pPr>
          </a:lstStyle>
          <a:p>
            <a:r>
              <a:rPr lang="en-US" dirty="0"/>
              <a:t>Add a footer</a:t>
            </a:r>
          </a:p>
        </p:txBody>
      </p:sp>
      <p:sp>
        <p:nvSpPr>
          <p:cNvPr id="4" name="Date Placeholder 3"/>
          <p:cNvSpPr>
            <a:spLocks noGrp="1"/>
          </p:cNvSpPr>
          <p:nvPr>
            <p:ph type="dt" sz="half" idx="2"/>
          </p:nvPr>
        </p:nvSpPr>
        <p:spPr>
          <a:xfrm>
            <a:off x="6934418" y="6155268"/>
            <a:ext cx="1371957" cy="273049"/>
          </a:xfrm>
          <a:prstGeom prst="rect">
            <a:avLst/>
          </a:prstGeom>
        </p:spPr>
        <p:txBody>
          <a:bodyPr vert="horz" lIns="91440" tIns="45720" rIns="91440" bIns="45720" rtlCol="0" anchor="ctr"/>
          <a:lstStyle>
            <a:lvl1pPr algn="r">
              <a:defRPr sz="1100">
                <a:solidFill>
                  <a:schemeClr val="tx1"/>
                </a:solidFill>
              </a:defRPr>
            </a:lvl1pPr>
          </a:lstStyle>
          <a:p>
            <a:fld id="{3E0FA9E5-6744-4841-888F-9E7CC0C2B7EC}" type="datetimeFigureOut">
              <a:rPr lang="en-US" smtClean="0"/>
              <a:pPr/>
              <a:t>10/14/2019</a:t>
            </a:fld>
            <a:endParaRPr lang="en-US" dirty="0"/>
          </a:p>
        </p:txBody>
      </p:sp>
      <p:sp>
        <p:nvSpPr>
          <p:cNvPr id="6" name="Slide Number Placeholder 5"/>
          <p:cNvSpPr>
            <a:spLocks noGrp="1"/>
          </p:cNvSpPr>
          <p:nvPr>
            <p:ph type="sldNum" sz="quarter" idx="4"/>
          </p:nvPr>
        </p:nvSpPr>
        <p:spPr>
          <a:xfrm>
            <a:off x="8535035" y="6155268"/>
            <a:ext cx="1219519" cy="273049"/>
          </a:xfrm>
          <a:prstGeom prst="rect">
            <a:avLst/>
          </a:prstGeom>
        </p:spPr>
        <p:txBody>
          <a:bodyPr vert="horz" lIns="91440" tIns="45720" rIns="91440" bIns="45720" rtlCol="0" anchor="ctr"/>
          <a:lstStyle>
            <a:lvl1pPr algn="r">
              <a:defRPr sz="1100">
                <a:solidFill>
                  <a:schemeClr val="tx1"/>
                </a:solidFill>
              </a:defRPr>
            </a:lvl1pPr>
          </a:lstStyle>
          <a:p>
            <a:fld id="{AAEAE4A8-A6E5-453E-B946-FB774B73F48C}" type="slidenum">
              <a:rPr lang="en-US" smtClean="0"/>
              <a:pPr/>
              <a:t>‹#›</a:t>
            </a:fld>
            <a:endParaRPr lang="en-US" dirty="0"/>
          </a:p>
        </p:txBody>
      </p:sp>
    </p:spTree>
    <p:extLst>
      <p:ext uri="{BB962C8B-B14F-4D97-AF65-F5344CB8AC3E}">
        <p14:creationId xmlns:p14="http://schemas.microsoft.com/office/powerpoint/2010/main" val="6520409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0000"/>
        </a:lnSpc>
        <a:spcBef>
          <a:spcPct val="0"/>
        </a:spcBef>
        <a:buNone/>
        <a:defRPr sz="3600" b="1" kern="1200">
          <a:solidFill>
            <a:schemeClr val="accent1"/>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2D105F-C241-4176-84A5-B9361DB7EE23}"/>
              </a:ext>
            </a:extLst>
          </p:cNvPr>
          <p:cNvSpPr>
            <a:spLocks noGrp="1"/>
          </p:cNvSpPr>
          <p:nvPr>
            <p:ph type="title"/>
          </p:nvPr>
        </p:nvSpPr>
        <p:spPr/>
        <p:txBody>
          <a:bodyPr/>
          <a:lstStyle/>
          <a:p>
            <a:r>
              <a:rPr lang="en-US" dirty="0">
                <a:solidFill>
                  <a:schemeClr val="tx1"/>
                </a:solidFill>
              </a:rPr>
              <a:t>Speaker</a:t>
            </a:r>
            <a:r>
              <a:rPr lang="en-US" baseline="0" dirty="0">
                <a:solidFill>
                  <a:schemeClr val="tx1"/>
                </a:solidFill>
              </a:rPr>
              <a:t>: John Funcheon</a:t>
            </a:r>
            <a:endParaRPr lang="en-US" dirty="0">
              <a:solidFill>
                <a:schemeClr val="tx1"/>
              </a:solidFill>
            </a:endParaRPr>
          </a:p>
        </p:txBody>
      </p:sp>
      <p:sp>
        <p:nvSpPr>
          <p:cNvPr id="3" name="Content Placeholder 2"/>
          <p:cNvSpPr>
            <a:spLocks noGrp="1"/>
          </p:cNvSpPr>
          <p:nvPr>
            <p:ph idx="1"/>
          </p:nvPr>
        </p:nvSpPr>
        <p:spPr/>
        <p:txBody>
          <a:bodyPr/>
          <a:lstStyle/>
          <a:p>
            <a:r>
              <a:rPr lang="en-US" b="1" dirty="0"/>
              <a:t>John Funcheon</a:t>
            </a:r>
            <a:endParaRPr lang="en-US" dirty="0"/>
          </a:p>
          <a:p>
            <a:r>
              <a:rPr lang="en-US" i="1" dirty="0"/>
              <a:t>President, Kokusai Inc.</a:t>
            </a:r>
          </a:p>
        </p:txBody>
      </p:sp>
      <p:pic>
        <p:nvPicPr>
          <p:cNvPr id="2" name="Picture 1" descr="Picture of John Funcheon"/>
          <p:cNvPicPr>
            <a:picLocks noChangeAspect="1"/>
          </p:cNvPicPr>
          <p:nvPr/>
        </p:nvPicPr>
        <p:blipFill>
          <a:blip r:embed="rId2"/>
          <a:stretch>
            <a:fillRect/>
          </a:stretch>
        </p:blipFill>
        <p:spPr>
          <a:xfrm>
            <a:off x="4765869" y="3450605"/>
            <a:ext cx="2660263" cy="2660263"/>
          </a:xfrm>
          <a:prstGeom prst="rect">
            <a:avLst/>
          </a:prstGeom>
        </p:spPr>
      </p:pic>
    </p:spTree>
    <p:extLst>
      <p:ext uri="{BB962C8B-B14F-4D97-AF65-F5344CB8AC3E}">
        <p14:creationId xmlns:p14="http://schemas.microsoft.com/office/powerpoint/2010/main" val="2958642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1000" y="304800"/>
            <a:ext cx="3810000" cy="685800"/>
          </a:xfrm>
        </p:spPr>
        <p:txBody>
          <a:bodyPr>
            <a:noAutofit/>
          </a:bodyPr>
          <a:lstStyle/>
          <a:p>
            <a:r>
              <a:rPr lang="en-US" sz="5400" dirty="0"/>
              <a:t>Simple </a:t>
            </a:r>
            <a:r>
              <a:rPr lang="en-US" sz="5400" dirty="0">
                <a:solidFill>
                  <a:schemeClr val="bg1"/>
                </a:solidFill>
              </a:rPr>
              <a:t>2</a:t>
            </a:r>
          </a:p>
        </p:txBody>
      </p:sp>
      <p:sp>
        <p:nvSpPr>
          <p:cNvPr id="5" name="Subtitle 4">
            <a:extLst>
              <a:ext uri="{FF2B5EF4-FFF2-40B4-BE49-F238E27FC236}">
                <a16:creationId xmlns:a16="http://schemas.microsoft.com/office/drawing/2014/main" id="{00E3D51F-0197-4D1A-9521-1FC740E35F3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05898267"/>
      </p:ext>
    </p:extLst>
  </p:cSld>
  <p:clrMapOvr>
    <a:masterClrMapping/>
  </p:clrMapOvr>
  <mc:AlternateContent xmlns:mc="http://schemas.openxmlformats.org/markup-compatibility/2006" xmlns:p14="http://schemas.microsoft.com/office/powerpoint/2010/main">
    <mc:Choice Requires="p14">
      <p:transition p14:dur="250" advClick="0" advTm="2000">
        <p:fade/>
      </p:transition>
    </mc:Choice>
    <mc:Fallback xmlns="">
      <p:transition advClick="0" advTm="2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1000" y="304800"/>
            <a:ext cx="3810000" cy="685800"/>
          </a:xfrm>
        </p:spPr>
        <p:txBody>
          <a:bodyPr>
            <a:noAutofit/>
          </a:bodyPr>
          <a:lstStyle/>
          <a:p>
            <a:r>
              <a:rPr lang="en-US" sz="5400" dirty="0"/>
              <a:t>Simple </a:t>
            </a:r>
            <a:r>
              <a:rPr lang="en-US" sz="5400" dirty="0">
                <a:solidFill>
                  <a:schemeClr val="bg1"/>
                </a:solidFill>
              </a:rPr>
              <a:t>3</a:t>
            </a:r>
          </a:p>
        </p:txBody>
      </p:sp>
      <p:sp>
        <p:nvSpPr>
          <p:cNvPr id="3" name="Content Placeholder 2"/>
          <p:cNvSpPr>
            <a:spLocks noGrp="1"/>
          </p:cNvSpPr>
          <p:nvPr>
            <p:ph type="subTitle" idx="1"/>
          </p:nvPr>
        </p:nvSpPr>
        <p:spPr>
          <a:xfrm>
            <a:off x="1066801" y="3403600"/>
            <a:ext cx="2590800" cy="558800"/>
          </a:xfrm>
        </p:spPr>
        <p:txBody>
          <a:bodyPr>
            <a:normAutofit fontScale="92500" lnSpcReduction="10000"/>
          </a:bodyPr>
          <a:lstStyle/>
          <a:p>
            <a:r>
              <a:rPr lang="en-US" sz="4000" dirty="0">
                <a:solidFill>
                  <a:srgbClr val="FF0000"/>
                </a:solidFill>
              </a:rPr>
              <a:t>Clean</a:t>
            </a:r>
          </a:p>
          <a:p>
            <a:endParaRPr lang="en-US" dirty="0"/>
          </a:p>
        </p:txBody>
      </p:sp>
    </p:spTree>
    <p:extLst>
      <p:ext uri="{BB962C8B-B14F-4D97-AF65-F5344CB8AC3E}">
        <p14:creationId xmlns:p14="http://schemas.microsoft.com/office/powerpoint/2010/main" val="1844814099"/>
      </p:ext>
    </p:extLst>
  </p:cSld>
  <p:clrMapOvr>
    <a:masterClrMapping/>
  </p:clrMapOvr>
  <mc:AlternateContent xmlns:mc="http://schemas.openxmlformats.org/markup-compatibility/2006" xmlns:p14="http://schemas.microsoft.com/office/powerpoint/2010/main">
    <mc:Choice Requires="p14">
      <p:transition p14:dur="250" advClick="0" advTm="2000">
        <p:fade/>
      </p:transition>
    </mc:Choice>
    <mc:Fallback xmlns="">
      <p:transition advClick="0" advTm="2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1000" y="304800"/>
            <a:ext cx="3810000" cy="685800"/>
          </a:xfrm>
        </p:spPr>
        <p:txBody>
          <a:bodyPr>
            <a:noAutofit/>
          </a:bodyPr>
          <a:lstStyle/>
          <a:p>
            <a:r>
              <a:rPr lang="en-US" sz="5400" dirty="0"/>
              <a:t>Simple </a:t>
            </a:r>
            <a:r>
              <a:rPr lang="en-US" sz="5400" dirty="0">
                <a:solidFill>
                  <a:schemeClr val="bg1"/>
                </a:solidFill>
              </a:rPr>
              <a:t>4</a:t>
            </a:r>
          </a:p>
        </p:txBody>
      </p:sp>
      <p:sp>
        <p:nvSpPr>
          <p:cNvPr id="3" name="Content Placeholder 2"/>
          <p:cNvSpPr>
            <a:spLocks noGrp="1"/>
          </p:cNvSpPr>
          <p:nvPr>
            <p:ph type="subTitle" idx="1"/>
          </p:nvPr>
        </p:nvSpPr>
        <p:spPr>
          <a:xfrm>
            <a:off x="1066801" y="3403600"/>
            <a:ext cx="2590800" cy="558800"/>
          </a:xfrm>
        </p:spPr>
        <p:txBody>
          <a:bodyPr>
            <a:normAutofit fontScale="92500" lnSpcReduction="10000"/>
          </a:bodyPr>
          <a:lstStyle/>
          <a:p>
            <a:r>
              <a:rPr lang="en-US" sz="4000" dirty="0">
                <a:solidFill>
                  <a:schemeClr val="bg1">
                    <a:lumMod val="50000"/>
                  </a:schemeClr>
                </a:solidFill>
              </a:rPr>
              <a:t>Clean</a:t>
            </a:r>
          </a:p>
          <a:p>
            <a:endParaRPr lang="en-US" dirty="0"/>
          </a:p>
        </p:txBody>
      </p:sp>
      <p:sp>
        <p:nvSpPr>
          <p:cNvPr id="5" name="Content Placeholder 2">
            <a:extLst>
              <a:ext uri="{FF2B5EF4-FFF2-40B4-BE49-F238E27FC236}">
                <a16:creationId xmlns:a16="http://schemas.microsoft.com/office/drawing/2014/main" id="{C287BF9F-34D0-401E-8CD4-D0FBA7995A3A}"/>
              </a:ext>
            </a:extLst>
          </p:cNvPr>
          <p:cNvSpPr txBox="1">
            <a:spLocks/>
          </p:cNvSpPr>
          <p:nvPr/>
        </p:nvSpPr>
        <p:spPr>
          <a:xfrm>
            <a:off x="6553200" y="1371600"/>
            <a:ext cx="2590800" cy="558800"/>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600"/>
              </a:spcBef>
              <a:buClr>
                <a:schemeClr val="tx1">
                  <a:lumMod val="65000"/>
                  <a:lumOff val="35000"/>
                </a:schemeClr>
              </a:buClr>
              <a:buSzPct val="80000"/>
              <a:buFont typeface="Arial"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1000"/>
              </a:spcBef>
              <a:buClr>
                <a:schemeClr val="tx1">
                  <a:lumMod val="65000"/>
                  <a:lumOff val="35000"/>
                </a:schemeClr>
              </a:buClr>
              <a:buSzPct val="80000"/>
              <a:buFont typeface="Arial"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6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0"/>
              </a:spcAft>
              <a:buClr>
                <a:prstClr val="black">
                  <a:lumMod val="65000"/>
                  <a:lumOff val="35000"/>
                </a:prstClr>
              </a:buClr>
              <a:buSzPct val="80000"/>
              <a:buFont typeface="Arial" pitchFamily="34" charset="0"/>
              <a:buNone/>
              <a:tabLst/>
              <a:defRPr/>
            </a:pPr>
            <a:r>
              <a:rPr kumimoji="0" lang="en-US" sz="4000" b="0" i="0" u="none" strike="noStrike" kern="1200" cap="none" spc="0" normalizeH="0" baseline="0" noProof="0" dirty="0">
                <a:ln>
                  <a:noFill/>
                </a:ln>
                <a:solidFill>
                  <a:srgbClr val="FF0000"/>
                </a:solidFill>
                <a:effectLst/>
                <a:uLnTx/>
                <a:uFillTx/>
                <a:latin typeface="Palatino Linotype" panose="02040502050505030304"/>
                <a:ea typeface="+mn-ea"/>
                <a:cs typeface="+mn-cs"/>
              </a:rPr>
              <a:t>Smooth</a:t>
            </a:r>
          </a:p>
          <a:p>
            <a:pPr marL="0" marR="0" lvl="0" indent="0" algn="l" defTabSz="914400" rtl="0" eaLnBrk="1" fontAlgn="auto" latinLnBrk="0" hangingPunct="1">
              <a:lnSpc>
                <a:spcPct val="90000"/>
              </a:lnSpc>
              <a:spcBef>
                <a:spcPts val="600"/>
              </a:spcBef>
              <a:spcAft>
                <a:spcPts val="0"/>
              </a:spcAft>
              <a:buClr>
                <a:prstClr val="black">
                  <a:lumMod val="65000"/>
                  <a:lumOff val="35000"/>
                </a:prstClr>
              </a:buClr>
              <a:buSzPct val="80000"/>
              <a:buFont typeface="Arial" pitchFamily="34" charset="0"/>
              <a:buNone/>
              <a:tabLst/>
              <a:defRPr/>
            </a:pPr>
            <a:endParaRPr kumimoji="0" lang="en-US" sz="2400" b="0" i="0" u="none" strike="noStrike" kern="1200" cap="none" spc="0" normalizeH="0" baseline="0" noProof="0" dirty="0">
              <a:ln>
                <a:noFill/>
              </a:ln>
              <a:solidFill>
                <a:prstClr val="black"/>
              </a:solidFill>
              <a:effectLst/>
              <a:uLnTx/>
              <a:uFillTx/>
              <a:latin typeface="Palatino Linotype" panose="02040502050505030304"/>
              <a:ea typeface="+mn-ea"/>
              <a:cs typeface="+mn-cs"/>
            </a:endParaRPr>
          </a:p>
        </p:txBody>
      </p:sp>
    </p:spTree>
    <p:extLst>
      <p:ext uri="{BB962C8B-B14F-4D97-AF65-F5344CB8AC3E}">
        <p14:creationId xmlns:p14="http://schemas.microsoft.com/office/powerpoint/2010/main" val="2029137488"/>
      </p:ext>
    </p:extLst>
  </p:cSld>
  <p:clrMapOvr>
    <a:masterClrMapping/>
  </p:clrMapOvr>
  <mc:AlternateContent xmlns:mc="http://schemas.openxmlformats.org/markup-compatibility/2006" xmlns:p14="http://schemas.microsoft.com/office/powerpoint/2010/main">
    <mc:Choice Requires="p14">
      <p:transition p14:dur="250" advClick="0" advTm="2000">
        <p:fade/>
      </p:transition>
    </mc:Choice>
    <mc:Fallback xmlns="">
      <p:transition advClick="0" advTm="2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1000" y="304800"/>
            <a:ext cx="3810000" cy="685800"/>
          </a:xfrm>
        </p:spPr>
        <p:txBody>
          <a:bodyPr>
            <a:noAutofit/>
          </a:bodyPr>
          <a:lstStyle/>
          <a:p>
            <a:r>
              <a:rPr lang="en-US" sz="5400" dirty="0"/>
              <a:t>Simple </a:t>
            </a:r>
            <a:r>
              <a:rPr lang="en-US" sz="5400" dirty="0">
                <a:solidFill>
                  <a:schemeClr val="bg1"/>
                </a:solidFill>
              </a:rPr>
              <a:t>5</a:t>
            </a:r>
          </a:p>
        </p:txBody>
      </p:sp>
      <p:sp>
        <p:nvSpPr>
          <p:cNvPr id="3" name="Content Placeholder 2"/>
          <p:cNvSpPr>
            <a:spLocks noGrp="1"/>
          </p:cNvSpPr>
          <p:nvPr>
            <p:ph type="subTitle" idx="1"/>
          </p:nvPr>
        </p:nvSpPr>
        <p:spPr>
          <a:xfrm>
            <a:off x="1066801" y="3403600"/>
            <a:ext cx="2590800" cy="558800"/>
          </a:xfrm>
        </p:spPr>
        <p:txBody>
          <a:bodyPr>
            <a:normAutofit fontScale="92500" lnSpcReduction="10000"/>
          </a:bodyPr>
          <a:lstStyle/>
          <a:p>
            <a:r>
              <a:rPr lang="en-US" sz="4000" dirty="0">
                <a:solidFill>
                  <a:schemeClr val="bg1">
                    <a:lumMod val="50000"/>
                  </a:schemeClr>
                </a:solidFill>
              </a:rPr>
              <a:t>Clean</a:t>
            </a:r>
          </a:p>
          <a:p>
            <a:endParaRPr lang="en-US" dirty="0"/>
          </a:p>
        </p:txBody>
      </p:sp>
      <p:sp>
        <p:nvSpPr>
          <p:cNvPr id="5" name="Content Placeholder 2">
            <a:extLst>
              <a:ext uri="{FF2B5EF4-FFF2-40B4-BE49-F238E27FC236}">
                <a16:creationId xmlns:a16="http://schemas.microsoft.com/office/drawing/2014/main" id="{C287BF9F-34D0-401E-8CD4-D0FBA7995A3A}"/>
              </a:ext>
            </a:extLst>
          </p:cNvPr>
          <p:cNvSpPr txBox="1">
            <a:spLocks/>
          </p:cNvSpPr>
          <p:nvPr/>
        </p:nvSpPr>
        <p:spPr>
          <a:xfrm>
            <a:off x="6553200" y="1371600"/>
            <a:ext cx="2590800" cy="558800"/>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600"/>
              </a:spcBef>
              <a:buClr>
                <a:schemeClr val="tx1">
                  <a:lumMod val="65000"/>
                  <a:lumOff val="35000"/>
                </a:schemeClr>
              </a:buClr>
              <a:buSzPct val="80000"/>
              <a:buFont typeface="Arial"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1000"/>
              </a:spcBef>
              <a:buClr>
                <a:schemeClr val="tx1">
                  <a:lumMod val="65000"/>
                  <a:lumOff val="35000"/>
                </a:schemeClr>
              </a:buClr>
              <a:buSzPct val="80000"/>
              <a:buFont typeface="Arial"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6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0"/>
              </a:spcAft>
              <a:buClr>
                <a:prstClr val="black">
                  <a:lumMod val="65000"/>
                  <a:lumOff val="35000"/>
                </a:prstClr>
              </a:buClr>
              <a:buSzPct val="80000"/>
              <a:buFont typeface="Arial" pitchFamily="34" charset="0"/>
              <a:buNone/>
              <a:tabLst/>
              <a:defRPr/>
            </a:pPr>
            <a:r>
              <a:rPr kumimoji="0" lang="en-US" sz="4000" b="0" i="0" u="none" strike="noStrike" kern="1200" cap="none" spc="0" normalizeH="0" baseline="0" noProof="0" dirty="0">
                <a:ln>
                  <a:noFill/>
                </a:ln>
                <a:solidFill>
                  <a:prstClr val="white">
                    <a:lumMod val="50000"/>
                  </a:prstClr>
                </a:solidFill>
                <a:effectLst/>
                <a:uLnTx/>
                <a:uFillTx/>
                <a:latin typeface="Palatino Linotype" panose="02040502050505030304"/>
                <a:ea typeface="+mn-ea"/>
                <a:cs typeface="+mn-cs"/>
              </a:rPr>
              <a:t>Smooth</a:t>
            </a:r>
          </a:p>
          <a:p>
            <a:pPr marL="0" marR="0" lvl="0" indent="0" algn="l" defTabSz="914400" rtl="0" eaLnBrk="1" fontAlgn="auto" latinLnBrk="0" hangingPunct="1">
              <a:lnSpc>
                <a:spcPct val="90000"/>
              </a:lnSpc>
              <a:spcBef>
                <a:spcPts val="600"/>
              </a:spcBef>
              <a:spcAft>
                <a:spcPts val="0"/>
              </a:spcAft>
              <a:buClr>
                <a:prstClr val="black">
                  <a:lumMod val="65000"/>
                  <a:lumOff val="35000"/>
                </a:prstClr>
              </a:buClr>
              <a:buSzPct val="80000"/>
              <a:buFont typeface="Arial" pitchFamily="34" charset="0"/>
              <a:buNone/>
              <a:tabLst/>
              <a:defRPr/>
            </a:pPr>
            <a:endParaRPr kumimoji="0" lang="en-US" sz="2400" b="0" i="0" u="none" strike="noStrike" kern="1200" cap="none" spc="0" normalizeH="0" baseline="0" noProof="0" dirty="0">
              <a:ln>
                <a:noFill/>
              </a:ln>
              <a:solidFill>
                <a:prstClr val="black"/>
              </a:solidFill>
              <a:effectLst/>
              <a:uLnTx/>
              <a:uFillTx/>
              <a:latin typeface="Palatino Linotype" panose="02040502050505030304"/>
              <a:ea typeface="+mn-ea"/>
              <a:cs typeface="+mn-cs"/>
            </a:endParaRPr>
          </a:p>
        </p:txBody>
      </p:sp>
      <p:sp>
        <p:nvSpPr>
          <p:cNvPr id="6" name="Content Placeholder 2">
            <a:extLst>
              <a:ext uri="{FF2B5EF4-FFF2-40B4-BE49-F238E27FC236}">
                <a16:creationId xmlns:a16="http://schemas.microsoft.com/office/drawing/2014/main" id="{2EDC09ED-F9B4-4F82-AB60-19D07C8DE50B}"/>
              </a:ext>
            </a:extLst>
          </p:cNvPr>
          <p:cNvSpPr txBox="1">
            <a:spLocks/>
          </p:cNvSpPr>
          <p:nvPr/>
        </p:nvSpPr>
        <p:spPr>
          <a:xfrm>
            <a:off x="4225507" y="4943642"/>
            <a:ext cx="3699293" cy="558800"/>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600"/>
              </a:spcBef>
              <a:buClr>
                <a:schemeClr val="tx1">
                  <a:lumMod val="65000"/>
                  <a:lumOff val="35000"/>
                </a:schemeClr>
              </a:buClr>
              <a:buSzPct val="80000"/>
              <a:buFont typeface="Arial"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1000"/>
              </a:spcBef>
              <a:buClr>
                <a:schemeClr val="tx1">
                  <a:lumMod val="65000"/>
                  <a:lumOff val="35000"/>
                </a:schemeClr>
              </a:buClr>
              <a:buSzPct val="80000"/>
              <a:buFont typeface="Arial"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6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0"/>
              </a:spcAft>
              <a:buClr>
                <a:prstClr val="black">
                  <a:lumMod val="65000"/>
                  <a:lumOff val="35000"/>
                </a:prstClr>
              </a:buClr>
              <a:buSzPct val="80000"/>
              <a:buFont typeface="Arial" pitchFamily="34" charset="0"/>
              <a:buNone/>
              <a:tabLst/>
              <a:defRPr/>
            </a:pPr>
            <a:r>
              <a:rPr kumimoji="0" lang="en-US" sz="4000" b="0" i="0" u="none" strike="noStrike" kern="1200" cap="none" spc="0" normalizeH="0" baseline="0" noProof="0" dirty="0">
                <a:ln>
                  <a:noFill/>
                </a:ln>
                <a:solidFill>
                  <a:srgbClr val="FF0000"/>
                </a:solidFill>
                <a:effectLst/>
                <a:uLnTx/>
                <a:uFillTx/>
                <a:latin typeface="Palatino Linotype" panose="02040502050505030304"/>
                <a:ea typeface="+mn-ea"/>
                <a:cs typeface="+mn-cs"/>
              </a:rPr>
              <a:t>Straightforward</a:t>
            </a:r>
          </a:p>
          <a:p>
            <a:pPr marL="0" marR="0" lvl="0" indent="0" algn="l" defTabSz="914400" rtl="0" eaLnBrk="1" fontAlgn="auto" latinLnBrk="0" hangingPunct="1">
              <a:lnSpc>
                <a:spcPct val="90000"/>
              </a:lnSpc>
              <a:spcBef>
                <a:spcPts val="600"/>
              </a:spcBef>
              <a:spcAft>
                <a:spcPts val="0"/>
              </a:spcAft>
              <a:buClr>
                <a:prstClr val="black">
                  <a:lumMod val="65000"/>
                  <a:lumOff val="35000"/>
                </a:prstClr>
              </a:buClr>
              <a:buSzPct val="80000"/>
              <a:buFont typeface="Arial" pitchFamily="34" charset="0"/>
              <a:buNone/>
              <a:tabLst/>
              <a:defRPr/>
            </a:pPr>
            <a:endParaRPr kumimoji="0" lang="en-US" sz="2400" b="0" i="0" u="none" strike="noStrike" kern="1200" cap="none" spc="0" normalizeH="0" baseline="0" noProof="0" dirty="0">
              <a:ln>
                <a:noFill/>
              </a:ln>
              <a:solidFill>
                <a:prstClr val="black"/>
              </a:solidFill>
              <a:effectLst/>
              <a:uLnTx/>
              <a:uFillTx/>
              <a:latin typeface="Palatino Linotype" panose="02040502050505030304"/>
              <a:ea typeface="+mn-ea"/>
              <a:cs typeface="+mn-cs"/>
            </a:endParaRPr>
          </a:p>
        </p:txBody>
      </p:sp>
    </p:spTree>
    <p:extLst>
      <p:ext uri="{BB962C8B-B14F-4D97-AF65-F5344CB8AC3E}">
        <p14:creationId xmlns:p14="http://schemas.microsoft.com/office/powerpoint/2010/main" val="797654451"/>
      </p:ext>
    </p:extLst>
  </p:cSld>
  <p:clrMapOvr>
    <a:masterClrMapping/>
  </p:clrMapOvr>
  <mc:AlternateContent xmlns:mc="http://schemas.openxmlformats.org/markup-compatibility/2006" xmlns:p14="http://schemas.microsoft.com/office/powerpoint/2010/main">
    <mc:Choice Requires="p14">
      <p:transition p14:dur="250" advClick="0" advTm="2000">
        <p:fade/>
      </p:transition>
    </mc:Choice>
    <mc:Fallback xmlns="">
      <p:transition advClick="0" advTm="2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1000" y="304800"/>
            <a:ext cx="3810000" cy="685800"/>
          </a:xfrm>
        </p:spPr>
        <p:txBody>
          <a:bodyPr>
            <a:noAutofit/>
          </a:bodyPr>
          <a:lstStyle/>
          <a:p>
            <a:r>
              <a:rPr lang="en-US" sz="5400" dirty="0"/>
              <a:t>Simple </a:t>
            </a:r>
            <a:r>
              <a:rPr lang="en-US" sz="5400" dirty="0">
                <a:solidFill>
                  <a:schemeClr val="bg1"/>
                </a:solidFill>
              </a:rPr>
              <a:t>6</a:t>
            </a:r>
          </a:p>
        </p:txBody>
      </p:sp>
      <p:sp>
        <p:nvSpPr>
          <p:cNvPr id="3" name="Content Placeholder 2"/>
          <p:cNvSpPr>
            <a:spLocks noGrp="1"/>
          </p:cNvSpPr>
          <p:nvPr>
            <p:ph type="subTitle" idx="1"/>
          </p:nvPr>
        </p:nvSpPr>
        <p:spPr>
          <a:xfrm>
            <a:off x="1066801" y="3403600"/>
            <a:ext cx="2590800" cy="558800"/>
          </a:xfrm>
        </p:spPr>
        <p:txBody>
          <a:bodyPr>
            <a:normAutofit fontScale="92500" lnSpcReduction="10000"/>
          </a:bodyPr>
          <a:lstStyle/>
          <a:p>
            <a:r>
              <a:rPr lang="en-US" sz="4000" dirty="0">
                <a:solidFill>
                  <a:schemeClr val="bg1">
                    <a:lumMod val="50000"/>
                  </a:schemeClr>
                </a:solidFill>
              </a:rPr>
              <a:t>Clean</a:t>
            </a:r>
          </a:p>
          <a:p>
            <a:endParaRPr lang="en-US" dirty="0"/>
          </a:p>
        </p:txBody>
      </p:sp>
      <p:sp>
        <p:nvSpPr>
          <p:cNvPr id="5" name="Content Placeholder 2">
            <a:extLst>
              <a:ext uri="{FF2B5EF4-FFF2-40B4-BE49-F238E27FC236}">
                <a16:creationId xmlns:a16="http://schemas.microsoft.com/office/drawing/2014/main" id="{C287BF9F-34D0-401E-8CD4-D0FBA7995A3A}"/>
              </a:ext>
            </a:extLst>
          </p:cNvPr>
          <p:cNvSpPr txBox="1">
            <a:spLocks/>
          </p:cNvSpPr>
          <p:nvPr/>
        </p:nvSpPr>
        <p:spPr>
          <a:xfrm>
            <a:off x="6553200" y="1371600"/>
            <a:ext cx="2590800" cy="558800"/>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600"/>
              </a:spcBef>
              <a:buClr>
                <a:schemeClr val="tx1">
                  <a:lumMod val="65000"/>
                  <a:lumOff val="35000"/>
                </a:schemeClr>
              </a:buClr>
              <a:buSzPct val="80000"/>
              <a:buFont typeface="Arial"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1000"/>
              </a:spcBef>
              <a:buClr>
                <a:schemeClr val="tx1">
                  <a:lumMod val="65000"/>
                  <a:lumOff val="35000"/>
                </a:schemeClr>
              </a:buClr>
              <a:buSzPct val="80000"/>
              <a:buFont typeface="Arial"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6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0"/>
              </a:spcAft>
              <a:buClr>
                <a:prstClr val="black">
                  <a:lumMod val="65000"/>
                  <a:lumOff val="35000"/>
                </a:prstClr>
              </a:buClr>
              <a:buSzPct val="80000"/>
              <a:buFont typeface="Arial" pitchFamily="34" charset="0"/>
              <a:buNone/>
              <a:tabLst/>
              <a:defRPr/>
            </a:pPr>
            <a:r>
              <a:rPr kumimoji="0" lang="en-US" sz="4000" b="0" i="0" u="none" strike="noStrike" kern="1200" cap="none" spc="0" normalizeH="0" baseline="0" noProof="0" dirty="0">
                <a:ln>
                  <a:noFill/>
                </a:ln>
                <a:solidFill>
                  <a:prstClr val="white">
                    <a:lumMod val="50000"/>
                  </a:prstClr>
                </a:solidFill>
                <a:effectLst/>
                <a:uLnTx/>
                <a:uFillTx/>
                <a:latin typeface="Palatino Linotype" panose="02040502050505030304"/>
                <a:ea typeface="+mn-ea"/>
                <a:cs typeface="+mn-cs"/>
              </a:rPr>
              <a:t>Smooth</a:t>
            </a:r>
          </a:p>
          <a:p>
            <a:pPr marL="0" marR="0" lvl="0" indent="0" algn="l" defTabSz="914400" rtl="0" eaLnBrk="1" fontAlgn="auto" latinLnBrk="0" hangingPunct="1">
              <a:lnSpc>
                <a:spcPct val="90000"/>
              </a:lnSpc>
              <a:spcBef>
                <a:spcPts val="600"/>
              </a:spcBef>
              <a:spcAft>
                <a:spcPts val="0"/>
              </a:spcAft>
              <a:buClr>
                <a:prstClr val="black">
                  <a:lumMod val="65000"/>
                  <a:lumOff val="35000"/>
                </a:prstClr>
              </a:buClr>
              <a:buSzPct val="80000"/>
              <a:buFont typeface="Arial" pitchFamily="34" charset="0"/>
              <a:buNone/>
              <a:tabLst/>
              <a:defRPr/>
            </a:pPr>
            <a:endParaRPr kumimoji="0" lang="en-US" sz="2400" b="0" i="0" u="none" strike="noStrike" kern="1200" cap="none" spc="0" normalizeH="0" baseline="0" noProof="0" dirty="0">
              <a:ln>
                <a:noFill/>
              </a:ln>
              <a:solidFill>
                <a:prstClr val="black"/>
              </a:solidFill>
              <a:effectLst/>
              <a:uLnTx/>
              <a:uFillTx/>
              <a:latin typeface="Palatino Linotype" panose="02040502050505030304"/>
              <a:ea typeface="+mn-ea"/>
              <a:cs typeface="+mn-cs"/>
            </a:endParaRPr>
          </a:p>
        </p:txBody>
      </p:sp>
      <p:sp>
        <p:nvSpPr>
          <p:cNvPr id="6" name="Content Placeholder 2">
            <a:extLst>
              <a:ext uri="{FF2B5EF4-FFF2-40B4-BE49-F238E27FC236}">
                <a16:creationId xmlns:a16="http://schemas.microsoft.com/office/drawing/2014/main" id="{2EDC09ED-F9B4-4F82-AB60-19D07C8DE50B}"/>
              </a:ext>
            </a:extLst>
          </p:cNvPr>
          <p:cNvSpPr txBox="1">
            <a:spLocks/>
          </p:cNvSpPr>
          <p:nvPr/>
        </p:nvSpPr>
        <p:spPr>
          <a:xfrm>
            <a:off x="4225507" y="4943642"/>
            <a:ext cx="3699293" cy="558800"/>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600"/>
              </a:spcBef>
              <a:buClr>
                <a:schemeClr val="tx1">
                  <a:lumMod val="65000"/>
                  <a:lumOff val="35000"/>
                </a:schemeClr>
              </a:buClr>
              <a:buSzPct val="80000"/>
              <a:buFont typeface="Arial"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1000"/>
              </a:spcBef>
              <a:buClr>
                <a:schemeClr val="tx1">
                  <a:lumMod val="65000"/>
                  <a:lumOff val="35000"/>
                </a:schemeClr>
              </a:buClr>
              <a:buSzPct val="80000"/>
              <a:buFont typeface="Arial"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6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0"/>
              </a:spcAft>
              <a:buClr>
                <a:prstClr val="black">
                  <a:lumMod val="65000"/>
                  <a:lumOff val="35000"/>
                </a:prstClr>
              </a:buClr>
              <a:buSzPct val="80000"/>
              <a:buFont typeface="Arial" pitchFamily="34" charset="0"/>
              <a:buNone/>
              <a:tabLst/>
              <a:defRPr/>
            </a:pPr>
            <a:r>
              <a:rPr kumimoji="0" lang="en-US" sz="4000" b="0" i="0" u="none" strike="noStrike" kern="1200" cap="none" spc="0" normalizeH="0" baseline="0" noProof="0" dirty="0">
                <a:ln>
                  <a:noFill/>
                </a:ln>
                <a:solidFill>
                  <a:prstClr val="white">
                    <a:lumMod val="50000"/>
                  </a:prstClr>
                </a:solidFill>
                <a:effectLst/>
                <a:uLnTx/>
                <a:uFillTx/>
                <a:latin typeface="Palatino Linotype" panose="02040502050505030304"/>
                <a:ea typeface="+mn-ea"/>
                <a:cs typeface="+mn-cs"/>
              </a:rPr>
              <a:t>Straightforward</a:t>
            </a:r>
          </a:p>
          <a:p>
            <a:pPr marL="0" marR="0" lvl="0" indent="0" algn="l" defTabSz="914400" rtl="0" eaLnBrk="1" fontAlgn="auto" latinLnBrk="0" hangingPunct="1">
              <a:lnSpc>
                <a:spcPct val="90000"/>
              </a:lnSpc>
              <a:spcBef>
                <a:spcPts val="600"/>
              </a:spcBef>
              <a:spcAft>
                <a:spcPts val="0"/>
              </a:spcAft>
              <a:buClr>
                <a:prstClr val="black">
                  <a:lumMod val="65000"/>
                  <a:lumOff val="35000"/>
                </a:prstClr>
              </a:buClr>
              <a:buSzPct val="80000"/>
              <a:buFont typeface="Arial" pitchFamily="34" charset="0"/>
              <a:buNone/>
              <a:tabLst/>
              <a:defRPr/>
            </a:pPr>
            <a:endParaRPr kumimoji="0" lang="en-US" sz="2400" b="0" i="0" u="none" strike="noStrike" kern="1200" cap="none" spc="0" normalizeH="0" baseline="0" noProof="0" dirty="0">
              <a:ln>
                <a:noFill/>
              </a:ln>
              <a:solidFill>
                <a:prstClr val="black"/>
              </a:solidFill>
              <a:effectLst/>
              <a:uLnTx/>
              <a:uFillTx/>
              <a:latin typeface="Palatino Linotype" panose="02040502050505030304"/>
              <a:ea typeface="+mn-ea"/>
              <a:cs typeface="+mn-cs"/>
            </a:endParaRPr>
          </a:p>
        </p:txBody>
      </p:sp>
      <p:sp>
        <p:nvSpPr>
          <p:cNvPr id="7" name="Content Placeholder 2">
            <a:extLst>
              <a:ext uri="{FF2B5EF4-FFF2-40B4-BE49-F238E27FC236}">
                <a16:creationId xmlns:a16="http://schemas.microsoft.com/office/drawing/2014/main" id="{7DA1B0D4-C733-42E0-AE09-F5BD729E09AA}"/>
              </a:ext>
            </a:extLst>
          </p:cNvPr>
          <p:cNvSpPr txBox="1">
            <a:spLocks/>
          </p:cNvSpPr>
          <p:nvPr/>
        </p:nvSpPr>
        <p:spPr>
          <a:xfrm>
            <a:off x="2853908" y="2438400"/>
            <a:ext cx="3699293" cy="558800"/>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600"/>
              </a:spcBef>
              <a:buClr>
                <a:schemeClr val="tx1">
                  <a:lumMod val="65000"/>
                  <a:lumOff val="35000"/>
                </a:schemeClr>
              </a:buClr>
              <a:buSzPct val="80000"/>
              <a:buFont typeface="Arial"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1000"/>
              </a:spcBef>
              <a:buClr>
                <a:schemeClr val="tx1">
                  <a:lumMod val="65000"/>
                  <a:lumOff val="35000"/>
                </a:schemeClr>
              </a:buClr>
              <a:buSzPct val="80000"/>
              <a:buFont typeface="Arial"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6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0"/>
              </a:spcAft>
              <a:buClr>
                <a:prstClr val="black">
                  <a:lumMod val="65000"/>
                  <a:lumOff val="35000"/>
                </a:prstClr>
              </a:buClr>
              <a:buSzPct val="80000"/>
              <a:buFont typeface="Arial" pitchFamily="34" charset="0"/>
              <a:buNone/>
              <a:tabLst/>
              <a:defRPr/>
            </a:pPr>
            <a:r>
              <a:rPr kumimoji="0" lang="en-US" sz="4000" b="0" i="0" u="none" strike="noStrike" kern="1200" cap="none" spc="0" normalizeH="0" baseline="0" noProof="0" dirty="0">
                <a:ln>
                  <a:noFill/>
                </a:ln>
                <a:solidFill>
                  <a:srgbClr val="FF0000"/>
                </a:solidFill>
                <a:effectLst/>
                <a:uLnTx/>
                <a:uFillTx/>
                <a:latin typeface="Palatino Linotype" panose="02040502050505030304"/>
                <a:ea typeface="+mn-ea"/>
                <a:cs typeface="+mn-cs"/>
              </a:rPr>
              <a:t>Uncomplicated</a:t>
            </a:r>
            <a:endParaRPr kumimoji="0" lang="en-US" sz="2400" b="0" i="0" u="none" strike="noStrike" kern="1200" cap="none" spc="0" normalizeH="0" baseline="0" noProof="0" dirty="0">
              <a:ln>
                <a:noFill/>
              </a:ln>
              <a:solidFill>
                <a:srgbClr val="FF0000"/>
              </a:solidFill>
              <a:effectLst/>
              <a:uLnTx/>
              <a:uFillTx/>
              <a:latin typeface="Palatino Linotype" panose="02040502050505030304"/>
              <a:ea typeface="+mn-ea"/>
              <a:cs typeface="+mn-cs"/>
            </a:endParaRPr>
          </a:p>
        </p:txBody>
      </p:sp>
    </p:spTree>
    <p:extLst>
      <p:ext uri="{BB962C8B-B14F-4D97-AF65-F5344CB8AC3E}">
        <p14:creationId xmlns:p14="http://schemas.microsoft.com/office/powerpoint/2010/main" val="3170898150"/>
      </p:ext>
    </p:extLst>
  </p:cSld>
  <p:clrMapOvr>
    <a:masterClrMapping/>
  </p:clrMapOvr>
  <mc:AlternateContent xmlns:mc="http://schemas.openxmlformats.org/markup-compatibility/2006" xmlns:p14="http://schemas.microsoft.com/office/powerpoint/2010/main">
    <mc:Choice Requires="p14">
      <p:transition p14:dur="250" advClick="0" advTm="2000">
        <p:fade/>
      </p:transition>
    </mc:Choice>
    <mc:Fallback xmlns="">
      <p:transition advClick="0" advTm="2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1000" y="304800"/>
            <a:ext cx="3810000" cy="685800"/>
          </a:xfrm>
        </p:spPr>
        <p:txBody>
          <a:bodyPr>
            <a:noAutofit/>
          </a:bodyPr>
          <a:lstStyle/>
          <a:p>
            <a:r>
              <a:rPr lang="en-US" sz="5400" dirty="0"/>
              <a:t>Simple </a:t>
            </a:r>
            <a:r>
              <a:rPr lang="en-US" sz="5400" dirty="0">
                <a:solidFill>
                  <a:schemeClr val="bg1"/>
                </a:solidFill>
              </a:rPr>
              <a:t>7</a:t>
            </a:r>
          </a:p>
        </p:txBody>
      </p:sp>
      <p:sp>
        <p:nvSpPr>
          <p:cNvPr id="3" name="Content Placeholder 2"/>
          <p:cNvSpPr>
            <a:spLocks noGrp="1"/>
          </p:cNvSpPr>
          <p:nvPr>
            <p:ph type="subTitle" idx="1"/>
          </p:nvPr>
        </p:nvSpPr>
        <p:spPr>
          <a:xfrm>
            <a:off x="1066801" y="3403600"/>
            <a:ext cx="2590800" cy="558800"/>
          </a:xfrm>
        </p:spPr>
        <p:txBody>
          <a:bodyPr>
            <a:normAutofit fontScale="92500" lnSpcReduction="10000"/>
          </a:bodyPr>
          <a:lstStyle/>
          <a:p>
            <a:r>
              <a:rPr lang="en-US" sz="4000" dirty="0">
                <a:solidFill>
                  <a:schemeClr val="bg1">
                    <a:lumMod val="50000"/>
                  </a:schemeClr>
                </a:solidFill>
              </a:rPr>
              <a:t>Clean</a:t>
            </a:r>
          </a:p>
          <a:p>
            <a:endParaRPr lang="en-US" dirty="0"/>
          </a:p>
        </p:txBody>
      </p:sp>
      <p:sp>
        <p:nvSpPr>
          <p:cNvPr id="5" name="Content Placeholder 2">
            <a:extLst>
              <a:ext uri="{FF2B5EF4-FFF2-40B4-BE49-F238E27FC236}">
                <a16:creationId xmlns:a16="http://schemas.microsoft.com/office/drawing/2014/main" id="{C287BF9F-34D0-401E-8CD4-D0FBA7995A3A}"/>
              </a:ext>
            </a:extLst>
          </p:cNvPr>
          <p:cNvSpPr txBox="1">
            <a:spLocks/>
          </p:cNvSpPr>
          <p:nvPr/>
        </p:nvSpPr>
        <p:spPr>
          <a:xfrm>
            <a:off x="6553200" y="1371600"/>
            <a:ext cx="2590800" cy="558800"/>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600"/>
              </a:spcBef>
              <a:buClr>
                <a:schemeClr val="tx1">
                  <a:lumMod val="65000"/>
                  <a:lumOff val="35000"/>
                </a:schemeClr>
              </a:buClr>
              <a:buSzPct val="80000"/>
              <a:buFont typeface="Arial"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1000"/>
              </a:spcBef>
              <a:buClr>
                <a:schemeClr val="tx1">
                  <a:lumMod val="65000"/>
                  <a:lumOff val="35000"/>
                </a:schemeClr>
              </a:buClr>
              <a:buSzPct val="80000"/>
              <a:buFont typeface="Arial"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6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0"/>
              </a:spcAft>
              <a:buClr>
                <a:prstClr val="black">
                  <a:lumMod val="65000"/>
                  <a:lumOff val="35000"/>
                </a:prstClr>
              </a:buClr>
              <a:buSzPct val="80000"/>
              <a:buFont typeface="Arial" pitchFamily="34" charset="0"/>
              <a:buNone/>
              <a:tabLst/>
              <a:defRPr/>
            </a:pPr>
            <a:r>
              <a:rPr kumimoji="0" lang="en-US" sz="4000" b="0" i="0" u="none" strike="noStrike" kern="1200" cap="none" spc="0" normalizeH="0" baseline="0" noProof="0" dirty="0">
                <a:ln>
                  <a:noFill/>
                </a:ln>
                <a:solidFill>
                  <a:prstClr val="white">
                    <a:lumMod val="50000"/>
                  </a:prstClr>
                </a:solidFill>
                <a:effectLst/>
                <a:uLnTx/>
                <a:uFillTx/>
                <a:latin typeface="Palatino Linotype" panose="02040502050505030304"/>
                <a:ea typeface="+mn-ea"/>
                <a:cs typeface="+mn-cs"/>
              </a:rPr>
              <a:t>Smooth</a:t>
            </a:r>
          </a:p>
          <a:p>
            <a:pPr marL="0" marR="0" lvl="0" indent="0" algn="l" defTabSz="914400" rtl="0" eaLnBrk="1" fontAlgn="auto" latinLnBrk="0" hangingPunct="1">
              <a:lnSpc>
                <a:spcPct val="90000"/>
              </a:lnSpc>
              <a:spcBef>
                <a:spcPts val="600"/>
              </a:spcBef>
              <a:spcAft>
                <a:spcPts val="0"/>
              </a:spcAft>
              <a:buClr>
                <a:prstClr val="black">
                  <a:lumMod val="65000"/>
                  <a:lumOff val="35000"/>
                </a:prstClr>
              </a:buClr>
              <a:buSzPct val="80000"/>
              <a:buFont typeface="Arial" pitchFamily="34" charset="0"/>
              <a:buNone/>
              <a:tabLst/>
              <a:defRPr/>
            </a:pPr>
            <a:endParaRPr kumimoji="0" lang="en-US" sz="2400" b="0" i="0" u="none" strike="noStrike" kern="1200" cap="none" spc="0" normalizeH="0" baseline="0" noProof="0" dirty="0">
              <a:ln>
                <a:noFill/>
              </a:ln>
              <a:solidFill>
                <a:prstClr val="black"/>
              </a:solidFill>
              <a:effectLst/>
              <a:uLnTx/>
              <a:uFillTx/>
              <a:latin typeface="Palatino Linotype" panose="02040502050505030304"/>
              <a:ea typeface="+mn-ea"/>
              <a:cs typeface="+mn-cs"/>
            </a:endParaRPr>
          </a:p>
        </p:txBody>
      </p:sp>
      <p:sp>
        <p:nvSpPr>
          <p:cNvPr id="6" name="Content Placeholder 2">
            <a:extLst>
              <a:ext uri="{FF2B5EF4-FFF2-40B4-BE49-F238E27FC236}">
                <a16:creationId xmlns:a16="http://schemas.microsoft.com/office/drawing/2014/main" id="{2EDC09ED-F9B4-4F82-AB60-19D07C8DE50B}"/>
              </a:ext>
            </a:extLst>
          </p:cNvPr>
          <p:cNvSpPr txBox="1">
            <a:spLocks/>
          </p:cNvSpPr>
          <p:nvPr/>
        </p:nvSpPr>
        <p:spPr>
          <a:xfrm>
            <a:off x="4225507" y="4943642"/>
            <a:ext cx="3699293" cy="558800"/>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600"/>
              </a:spcBef>
              <a:buClr>
                <a:schemeClr val="tx1">
                  <a:lumMod val="65000"/>
                  <a:lumOff val="35000"/>
                </a:schemeClr>
              </a:buClr>
              <a:buSzPct val="80000"/>
              <a:buFont typeface="Arial"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1000"/>
              </a:spcBef>
              <a:buClr>
                <a:schemeClr val="tx1">
                  <a:lumMod val="65000"/>
                  <a:lumOff val="35000"/>
                </a:schemeClr>
              </a:buClr>
              <a:buSzPct val="80000"/>
              <a:buFont typeface="Arial"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6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0"/>
              </a:spcAft>
              <a:buClr>
                <a:prstClr val="black">
                  <a:lumMod val="65000"/>
                  <a:lumOff val="35000"/>
                </a:prstClr>
              </a:buClr>
              <a:buSzPct val="80000"/>
              <a:buFont typeface="Arial" pitchFamily="34" charset="0"/>
              <a:buNone/>
              <a:tabLst/>
              <a:defRPr/>
            </a:pPr>
            <a:r>
              <a:rPr kumimoji="0" lang="en-US" sz="4000" b="0" i="0" u="none" strike="noStrike" kern="1200" cap="none" spc="0" normalizeH="0" baseline="0" noProof="0" dirty="0">
                <a:ln>
                  <a:noFill/>
                </a:ln>
                <a:solidFill>
                  <a:prstClr val="white">
                    <a:lumMod val="50000"/>
                  </a:prstClr>
                </a:solidFill>
                <a:effectLst/>
                <a:uLnTx/>
                <a:uFillTx/>
                <a:latin typeface="Palatino Linotype" panose="02040502050505030304"/>
                <a:ea typeface="+mn-ea"/>
                <a:cs typeface="+mn-cs"/>
              </a:rPr>
              <a:t>Straightforward</a:t>
            </a:r>
          </a:p>
          <a:p>
            <a:pPr marL="0" marR="0" lvl="0" indent="0" algn="l" defTabSz="914400" rtl="0" eaLnBrk="1" fontAlgn="auto" latinLnBrk="0" hangingPunct="1">
              <a:lnSpc>
                <a:spcPct val="90000"/>
              </a:lnSpc>
              <a:spcBef>
                <a:spcPts val="600"/>
              </a:spcBef>
              <a:spcAft>
                <a:spcPts val="0"/>
              </a:spcAft>
              <a:buClr>
                <a:prstClr val="black">
                  <a:lumMod val="65000"/>
                  <a:lumOff val="35000"/>
                </a:prstClr>
              </a:buClr>
              <a:buSzPct val="80000"/>
              <a:buFont typeface="Arial" pitchFamily="34" charset="0"/>
              <a:buNone/>
              <a:tabLst/>
              <a:defRPr/>
            </a:pPr>
            <a:endParaRPr kumimoji="0" lang="en-US" sz="2400" b="0" i="0" u="none" strike="noStrike" kern="1200" cap="none" spc="0" normalizeH="0" baseline="0" noProof="0" dirty="0">
              <a:ln>
                <a:noFill/>
              </a:ln>
              <a:solidFill>
                <a:prstClr val="black"/>
              </a:solidFill>
              <a:effectLst/>
              <a:uLnTx/>
              <a:uFillTx/>
              <a:latin typeface="Palatino Linotype" panose="02040502050505030304"/>
              <a:ea typeface="+mn-ea"/>
              <a:cs typeface="+mn-cs"/>
            </a:endParaRPr>
          </a:p>
        </p:txBody>
      </p:sp>
      <p:sp>
        <p:nvSpPr>
          <p:cNvPr id="7" name="Content Placeholder 2">
            <a:extLst>
              <a:ext uri="{FF2B5EF4-FFF2-40B4-BE49-F238E27FC236}">
                <a16:creationId xmlns:a16="http://schemas.microsoft.com/office/drawing/2014/main" id="{7DA1B0D4-C733-42E0-AE09-F5BD729E09AA}"/>
              </a:ext>
            </a:extLst>
          </p:cNvPr>
          <p:cNvSpPr txBox="1">
            <a:spLocks/>
          </p:cNvSpPr>
          <p:nvPr/>
        </p:nvSpPr>
        <p:spPr>
          <a:xfrm>
            <a:off x="2853908" y="2438400"/>
            <a:ext cx="3699293" cy="558800"/>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600"/>
              </a:spcBef>
              <a:buClr>
                <a:schemeClr val="tx1">
                  <a:lumMod val="65000"/>
                  <a:lumOff val="35000"/>
                </a:schemeClr>
              </a:buClr>
              <a:buSzPct val="80000"/>
              <a:buFont typeface="Arial"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1000"/>
              </a:spcBef>
              <a:buClr>
                <a:schemeClr val="tx1">
                  <a:lumMod val="65000"/>
                  <a:lumOff val="35000"/>
                </a:schemeClr>
              </a:buClr>
              <a:buSzPct val="80000"/>
              <a:buFont typeface="Arial"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6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0"/>
              </a:spcAft>
              <a:buClr>
                <a:prstClr val="black">
                  <a:lumMod val="65000"/>
                  <a:lumOff val="35000"/>
                </a:prstClr>
              </a:buClr>
              <a:buSzPct val="80000"/>
              <a:buFont typeface="Arial" pitchFamily="34" charset="0"/>
              <a:buNone/>
              <a:tabLst/>
              <a:defRPr/>
            </a:pPr>
            <a:r>
              <a:rPr kumimoji="0" lang="en-US" sz="4000" b="0" i="0" u="none" strike="noStrike" kern="1200" cap="none" spc="0" normalizeH="0" baseline="0" noProof="0" dirty="0">
                <a:ln>
                  <a:noFill/>
                </a:ln>
                <a:solidFill>
                  <a:prstClr val="white">
                    <a:lumMod val="50000"/>
                  </a:prstClr>
                </a:solidFill>
                <a:effectLst/>
                <a:uLnTx/>
                <a:uFillTx/>
                <a:latin typeface="Palatino Linotype" panose="02040502050505030304"/>
                <a:ea typeface="+mn-ea"/>
                <a:cs typeface="+mn-cs"/>
              </a:rPr>
              <a:t>Uncomplicated</a:t>
            </a:r>
            <a:endParaRPr kumimoji="0" lang="en-US" sz="2400" b="0" i="0" u="none" strike="noStrike" kern="1200" cap="none" spc="0" normalizeH="0" baseline="0" noProof="0" dirty="0">
              <a:ln>
                <a:noFill/>
              </a:ln>
              <a:solidFill>
                <a:prstClr val="white">
                  <a:lumMod val="50000"/>
                </a:prstClr>
              </a:solidFill>
              <a:effectLst/>
              <a:uLnTx/>
              <a:uFillTx/>
              <a:latin typeface="Palatino Linotype" panose="02040502050505030304"/>
              <a:ea typeface="+mn-ea"/>
              <a:cs typeface="+mn-cs"/>
            </a:endParaRPr>
          </a:p>
        </p:txBody>
      </p:sp>
      <p:sp>
        <p:nvSpPr>
          <p:cNvPr id="8" name="Content Placeholder 2">
            <a:extLst>
              <a:ext uri="{FF2B5EF4-FFF2-40B4-BE49-F238E27FC236}">
                <a16:creationId xmlns:a16="http://schemas.microsoft.com/office/drawing/2014/main" id="{02B84091-9224-46CE-998F-D318EC2366C7}"/>
              </a:ext>
            </a:extLst>
          </p:cNvPr>
          <p:cNvSpPr txBox="1">
            <a:spLocks/>
          </p:cNvSpPr>
          <p:nvPr/>
        </p:nvSpPr>
        <p:spPr>
          <a:xfrm>
            <a:off x="1807955" y="5731042"/>
            <a:ext cx="3699293" cy="558800"/>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600"/>
              </a:spcBef>
              <a:buClr>
                <a:schemeClr val="tx1">
                  <a:lumMod val="65000"/>
                  <a:lumOff val="35000"/>
                </a:schemeClr>
              </a:buClr>
              <a:buSzPct val="80000"/>
              <a:buFont typeface="Arial"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1000"/>
              </a:spcBef>
              <a:buClr>
                <a:schemeClr val="tx1">
                  <a:lumMod val="65000"/>
                  <a:lumOff val="35000"/>
                </a:schemeClr>
              </a:buClr>
              <a:buSzPct val="80000"/>
              <a:buFont typeface="Arial"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6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0"/>
              </a:spcAft>
              <a:buClr>
                <a:prstClr val="black">
                  <a:lumMod val="65000"/>
                  <a:lumOff val="35000"/>
                </a:prstClr>
              </a:buClr>
              <a:buSzPct val="80000"/>
              <a:buFont typeface="Arial" pitchFamily="34" charset="0"/>
              <a:buNone/>
              <a:tabLst/>
              <a:defRPr/>
            </a:pPr>
            <a:r>
              <a:rPr kumimoji="0" lang="en-US" sz="4000" b="0" i="0" u="none" strike="noStrike" kern="1200" cap="none" spc="0" normalizeH="0" baseline="0" noProof="0" dirty="0">
                <a:ln>
                  <a:noFill/>
                </a:ln>
                <a:solidFill>
                  <a:srgbClr val="FF0000"/>
                </a:solidFill>
                <a:effectLst/>
                <a:uLnTx/>
                <a:uFillTx/>
                <a:latin typeface="Palatino Linotype" panose="02040502050505030304"/>
                <a:ea typeface="+mn-ea"/>
                <a:cs typeface="+mn-cs"/>
              </a:rPr>
              <a:t>Effortless</a:t>
            </a:r>
            <a:endParaRPr kumimoji="0" lang="en-US" sz="2400" b="0" i="0" u="none" strike="noStrike" kern="1200" cap="none" spc="0" normalizeH="0" baseline="0" noProof="0" dirty="0">
              <a:ln>
                <a:noFill/>
              </a:ln>
              <a:solidFill>
                <a:srgbClr val="FF0000"/>
              </a:solidFill>
              <a:effectLst/>
              <a:uLnTx/>
              <a:uFillTx/>
              <a:latin typeface="Palatino Linotype" panose="02040502050505030304"/>
              <a:ea typeface="+mn-ea"/>
              <a:cs typeface="+mn-cs"/>
            </a:endParaRPr>
          </a:p>
        </p:txBody>
      </p:sp>
    </p:spTree>
    <p:extLst>
      <p:ext uri="{BB962C8B-B14F-4D97-AF65-F5344CB8AC3E}">
        <p14:creationId xmlns:p14="http://schemas.microsoft.com/office/powerpoint/2010/main" val="3341518566"/>
      </p:ext>
    </p:extLst>
  </p:cSld>
  <p:clrMapOvr>
    <a:masterClrMapping/>
  </p:clrMapOvr>
  <mc:AlternateContent xmlns:mc="http://schemas.openxmlformats.org/markup-compatibility/2006" xmlns:p14="http://schemas.microsoft.com/office/powerpoint/2010/main">
    <mc:Choice Requires="p14">
      <p:transition p14:dur="250" advClick="0" advTm="2000">
        <p:fade/>
      </p:transition>
    </mc:Choice>
    <mc:Fallback xmlns="">
      <p:transition advClick="0" advTm="2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1000" y="304800"/>
            <a:ext cx="3810000" cy="685800"/>
          </a:xfrm>
        </p:spPr>
        <p:txBody>
          <a:bodyPr>
            <a:noAutofit/>
          </a:bodyPr>
          <a:lstStyle/>
          <a:p>
            <a:r>
              <a:rPr lang="en-US" sz="5400" dirty="0"/>
              <a:t>Simple </a:t>
            </a:r>
            <a:r>
              <a:rPr lang="en-US" sz="5400" dirty="0">
                <a:solidFill>
                  <a:schemeClr val="bg1"/>
                </a:solidFill>
              </a:rPr>
              <a:t>8</a:t>
            </a:r>
          </a:p>
        </p:txBody>
      </p:sp>
      <p:sp>
        <p:nvSpPr>
          <p:cNvPr id="3" name="Content Placeholder 2"/>
          <p:cNvSpPr>
            <a:spLocks noGrp="1"/>
          </p:cNvSpPr>
          <p:nvPr>
            <p:ph type="subTitle" idx="1"/>
          </p:nvPr>
        </p:nvSpPr>
        <p:spPr>
          <a:xfrm>
            <a:off x="1066801" y="3403600"/>
            <a:ext cx="2590800" cy="558800"/>
          </a:xfrm>
        </p:spPr>
        <p:txBody>
          <a:bodyPr>
            <a:normAutofit fontScale="92500" lnSpcReduction="10000"/>
          </a:bodyPr>
          <a:lstStyle/>
          <a:p>
            <a:r>
              <a:rPr lang="en-US" sz="4000" dirty="0">
                <a:solidFill>
                  <a:schemeClr val="bg1">
                    <a:lumMod val="50000"/>
                  </a:schemeClr>
                </a:solidFill>
              </a:rPr>
              <a:t>Clean</a:t>
            </a:r>
          </a:p>
          <a:p>
            <a:endParaRPr lang="en-US" dirty="0"/>
          </a:p>
        </p:txBody>
      </p:sp>
      <p:sp>
        <p:nvSpPr>
          <p:cNvPr id="5" name="Content Placeholder 2">
            <a:extLst>
              <a:ext uri="{FF2B5EF4-FFF2-40B4-BE49-F238E27FC236}">
                <a16:creationId xmlns:a16="http://schemas.microsoft.com/office/drawing/2014/main" id="{C287BF9F-34D0-401E-8CD4-D0FBA7995A3A}"/>
              </a:ext>
            </a:extLst>
          </p:cNvPr>
          <p:cNvSpPr txBox="1">
            <a:spLocks/>
          </p:cNvSpPr>
          <p:nvPr/>
        </p:nvSpPr>
        <p:spPr>
          <a:xfrm>
            <a:off x="6553200" y="1371600"/>
            <a:ext cx="2590800" cy="558800"/>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600"/>
              </a:spcBef>
              <a:buClr>
                <a:schemeClr val="tx1">
                  <a:lumMod val="65000"/>
                  <a:lumOff val="35000"/>
                </a:schemeClr>
              </a:buClr>
              <a:buSzPct val="80000"/>
              <a:buFont typeface="Arial"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1000"/>
              </a:spcBef>
              <a:buClr>
                <a:schemeClr val="tx1">
                  <a:lumMod val="65000"/>
                  <a:lumOff val="35000"/>
                </a:schemeClr>
              </a:buClr>
              <a:buSzPct val="80000"/>
              <a:buFont typeface="Arial"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6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0"/>
              </a:spcAft>
              <a:buClr>
                <a:prstClr val="black">
                  <a:lumMod val="65000"/>
                  <a:lumOff val="35000"/>
                </a:prstClr>
              </a:buClr>
              <a:buSzPct val="80000"/>
              <a:buFont typeface="Arial" pitchFamily="34" charset="0"/>
              <a:buNone/>
              <a:tabLst/>
              <a:defRPr/>
            </a:pPr>
            <a:r>
              <a:rPr kumimoji="0" lang="en-US" sz="4000" b="0" i="0" u="none" strike="noStrike" kern="1200" cap="none" spc="0" normalizeH="0" baseline="0" noProof="0" dirty="0">
                <a:ln>
                  <a:noFill/>
                </a:ln>
                <a:solidFill>
                  <a:prstClr val="white">
                    <a:lumMod val="50000"/>
                  </a:prstClr>
                </a:solidFill>
                <a:effectLst/>
                <a:uLnTx/>
                <a:uFillTx/>
                <a:latin typeface="Palatino Linotype" panose="02040502050505030304"/>
                <a:ea typeface="+mn-ea"/>
                <a:cs typeface="+mn-cs"/>
              </a:rPr>
              <a:t>Smooth</a:t>
            </a:r>
          </a:p>
          <a:p>
            <a:pPr marL="0" marR="0" lvl="0" indent="0" algn="l" defTabSz="914400" rtl="0" eaLnBrk="1" fontAlgn="auto" latinLnBrk="0" hangingPunct="1">
              <a:lnSpc>
                <a:spcPct val="90000"/>
              </a:lnSpc>
              <a:spcBef>
                <a:spcPts val="600"/>
              </a:spcBef>
              <a:spcAft>
                <a:spcPts val="0"/>
              </a:spcAft>
              <a:buClr>
                <a:prstClr val="black">
                  <a:lumMod val="65000"/>
                  <a:lumOff val="35000"/>
                </a:prstClr>
              </a:buClr>
              <a:buSzPct val="80000"/>
              <a:buFont typeface="Arial" pitchFamily="34" charset="0"/>
              <a:buNone/>
              <a:tabLst/>
              <a:defRPr/>
            </a:pPr>
            <a:endParaRPr kumimoji="0" lang="en-US" sz="2400" b="0" i="0" u="none" strike="noStrike" kern="1200" cap="none" spc="0" normalizeH="0" baseline="0" noProof="0" dirty="0">
              <a:ln>
                <a:noFill/>
              </a:ln>
              <a:solidFill>
                <a:prstClr val="black"/>
              </a:solidFill>
              <a:effectLst/>
              <a:uLnTx/>
              <a:uFillTx/>
              <a:latin typeface="Palatino Linotype" panose="02040502050505030304"/>
              <a:ea typeface="+mn-ea"/>
              <a:cs typeface="+mn-cs"/>
            </a:endParaRPr>
          </a:p>
        </p:txBody>
      </p:sp>
      <p:sp>
        <p:nvSpPr>
          <p:cNvPr id="6" name="Content Placeholder 2">
            <a:extLst>
              <a:ext uri="{FF2B5EF4-FFF2-40B4-BE49-F238E27FC236}">
                <a16:creationId xmlns:a16="http://schemas.microsoft.com/office/drawing/2014/main" id="{2EDC09ED-F9B4-4F82-AB60-19D07C8DE50B}"/>
              </a:ext>
            </a:extLst>
          </p:cNvPr>
          <p:cNvSpPr txBox="1">
            <a:spLocks/>
          </p:cNvSpPr>
          <p:nvPr/>
        </p:nvSpPr>
        <p:spPr>
          <a:xfrm>
            <a:off x="4225507" y="4943642"/>
            <a:ext cx="3699293" cy="558800"/>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600"/>
              </a:spcBef>
              <a:buClr>
                <a:schemeClr val="tx1">
                  <a:lumMod val="65000"/>
                  <a:lumOff val="35000"/>
                </a:schemeClr>
              </a:buClr>
              <a:buSzPct val="80000"/>
              <a:buFont typeface="Arial"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1000"/>
              </a:spcBef>
              <a:buClr>
                <a:schemeClr val="tx1">
                  <a:lumMod val="65000"/>
                  <a:lumOff val="35000"/>
                </a:schemeClr>
              </a:buClr>
              <a:buSzPct val="80000"/>
              <a:buFont typeface="Arial"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6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0"/>
              </a:spcAft>
              <a:buClr>
                <a:prstClr val="black">
                  <a:lumMod val="65000"/>
                  <a:lumOff val="35000"/>
                </a:prstClr>
              </a:buClr>
              <a:buSzPct val="80000"/>
              <a:buFont typeface="Arial" pitchFamily="34" charset="0"/>
              <a:buNone/>
              <a:tabLst/>
              <a:defRPr/>
            </a:pPr>
            <a:r>
              <a:rPr kumimoji="0" lang="en-US" sz="4000" b="0" i="0" u="none" strike="noStrike" kern="1200" cap="none" spc="0" normalizeH="0" baseline="0" noProof="0" dirty="0">
                <a:ln>
                  <a:noFill/>
                </a:ln>
                <a:solidFill>
                  <a:prstClr val="white">
                    <a:lumMod val="50000"/>
                  </a:prstClr>
                </a:solidFill>
                <a:effectLst/>
                <a:uLnTx/>
                <a:uFillTx/>
                <a:latin typeface="Palatino Linotype" panose="02040502050505030304"/>
                <a:ea typeface="+mn-ea"/>
                <a:cs typeface="+mn-cs"/>
              </a:rPr>
              <a:t>Straightforward</a:t>
            </a:r>
          </a:p>
          <a:p>
            <a:pPr marL="0" marR="0" lvl="0" indent="0" algn="l" defTabSz="914400" rtl="0" eaLnBrk="1" fontAlgn="auto" latinLnBrk="0" hangingPunct="1">
              <a:lnSpc>
                <a:spcPct val="90000"/>
              </a:lnSpc>
              <a:spcBef>
                <a:spcPts val="600"/>
              </a:spcBef>
              <a:spcAft>
                <a:spcPts val="0"/>
              </a:spcAft>
              <a:buClr>
                <a:prstClr val="black">
                  <a:lumMod val="65000"/>
                  <a:lumOff val="35000"/>
                </a:prstClr>
              </a:buClr>
              <a:buSzPct val="80000"/>
              <a:buFont typeface="Arial" pitchFamily="34" charset="0"/>
              <a:buNone/>
              <a:tabLst/>
              <a:defRPr/>
            </a:pPr>
            <a:endParaRPr kumimoji="0" lang="en-US" sz="2400" b="0" i="0" u="none" strike="noStrike" kern="1200" cap="none" spc="0" normalizeH="0" baseline="0" noProof="0" dirty="0">
              <a:ln>
                <a:noFill/>
              </a:ln>
              <a:solidFill>
                <a:prstClr val="black"/>
              </a:solidFill>
              <a:effectLst/>
              <a:uLnTx/>
              <a:uFillTx/>
              <a:latin typeface="Palatino Linotype" panose="02040502050505030304"/>
              <a:ea typeface="+mn-ea"/>
              <a:cs typeface="+mn-cs"/>
            </a:endParaRPr>
          </a:p>
        </p:txBody>
      </p:sp>
      <p:sp>
        <p:nvSpPr>
          <p:cNvPr id="7" name="Content Placeholder 2">
            <a:extLst>
              <a:ext uri="{FF2B5EF4-FFF2-40B4-BE49-F238E27FC236}">
                <a16:creationId xmlns:a16="http://schemas.microsoft.com/office/drawing/2014/main" id="{7DA1B0D4-C733-42E0-AE09-F5BD729E09AA}"/>
              </a:ext>
            </a:extLst>
          </p:cNvPr>
          <p:cNvSpPr txBox="1">
            <a:spLocks/>
          </p:cNvSpPr>
          <p:nvPr/>
        </p:nvSpPr>
        <p:spPr>
          <a:xfrm>
            <a:off x="2853908" y="2438400"/>
            <a:ext cx="3699293" cy="558800"/>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600"/>
              </a:spcBef>
              <a:buClr>
                <a:schemeClr val="tx1">
                  <a:lumMod val="65000"/>
                  <a:lumOff val="35000"/>
                </a:schemeClr>
              </a:buClr>
              <a:buSzPct val="80000"/>
              <a:buFont typeface="Arial"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1000"/>
              </a:spcBef>
              <a:buClr>
                <a:schemeClr val="tx1">
                  <a:lumMod val="65000"/>
                  <a:lumOff val="35000"/>
                </a:schemeClr>
              </a:buClr>
              <a:buSzPct val="80000"/>
              <a:buFont typeface="Arial"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6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0"/>
              </a:spcAft>
              <a:buClr>
                <a:prstClr val="black">
                  <a:lumMod val="65000"/>
                  <a:lumOff val="35000"/>
                </a:prstClr>
              </a:buClr>
              <a:buSzPct val="80000"/>
              <a:buFont typeface="Arial" pitchFamily="34" charset="0"/>
              <a:buNone/>
              <a:tabLst/>
              <a:defRPr/>
            </a:pPr>
            <a:r>
              <a:rPr kumimoji="0" lang="en-US" sz="4000" b="0" i="0" u="none" strike="noStrike" kern="1200" cap="none" spc="0" normalizeH="0" baseline="0" noProof="0" dirty="0">
                <a:ln>
                  <a:noFill/>
                </a:ln>
                <a:solidFill>
                  <a:prstClr val="white">
                    <a:lumMod val="50000"/>
                  </a:prstClr>
                </a:solidFill>
                <a:effectLst/>
                <a:uLnTx/>
                <a:uFillTx/>
                <a:latin typeface="Palatino Linotype" panose="02040502050505030304"/>
                <a:ea typeface="+mn-ea"/>
                <a:cs typeface="+mn-cs"/>
              </a:rPr>
              <a:t>Uncomplicated</a:t>
            </a:r>
            <a:endParaRPr kumimoji="0" lang="en-US" sz="2400" b="0" i="0" u="none" strike="noStrike" kern="1200" cap="none" spc="0" normalizeH="0" baseline="0" noProof="0" dirty="0">
              <a:ln>
                <a:noFill/>
              </a:ln>
              <a:solidFill>
                <a:prstClr val="white">
                  <a:lumMod val="50000"/>
                </a:prstClr>
              </a:solidFill>
              <a:effectLst/>
              <a:uLnTx/>
              <a:uFillTx/>
              <a:latin typeface="Palatino Linotype" panose="02040502050505030304"/>
              <a:ea typeface="+mn-ea"/>
              <a:cs typeface="+mn-cs"/>
            </a:endParaRPr>
          </a:p>
        </p:txBody>
      </p:sp>
      <p:sp>
        <p:nvSpPr>
          <p:cNvPr id="8" name="Content Placeholder 2">
            <a:extLst>
              <a:ext uri="{FF2B5EF4-FFF2-40B4-BE49-F238E27FC236}">
                <a16:creationId xmlns:a16="http://schemas.microsoft.com/office/drawing/2014/main" id="{02B84091-9224-46CE-998F-D318EC2366C7}"/>
              </a:ext>
            </a:extLst>
          </p:cNvPr>
          <p:cNvSpPr txBox="1">
            <a:spLocks/>
          </p:cNvSpPr>
          <p:nvPr/>
        </p:nvSpPr>
        <p:spPr>
          <a:xfrm>
            <a:off x="1807955" y="5731042"/>
            <a:ext cx="3699293" cy="558800"/>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600"/>
              </a:spcBef>
              <a:buClr>
                <a:schemeClr val="tx1">
                  <a:lumMod val="65000"/>
                  <a:lumOff val="35000"/>
                </a:schemeClr>
              </a:buClr>
              <a:buSzPct val="80000"/>
              <a:buFont typeface="Arial"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1000"/>
              </a:spcBef>
              <a:buClr>
                <a:schemeClr val="tx1">
                  <a:lumMod val="65000"/>
                  <a:lumOff val="35000"/>
                </a:schemeClr>
              </a:buClr>
              <a:buSzPct val="80000"/>
              <a:buFont typeface="Arial"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6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0"/>
              </a:spcAft>
              <a:buClr>
                <a:prstClr val="black">
                  <a:lumMod val="65000"/>
                  <a:lumOff val="35000"/>
                </a:prstClr>
              </a:buClr>
              <a:buSzPct val="80000"/>
              <a:buFont typeface="Arial" pitchFamily="34" charset="0"/>
              <a:buNone/>
              <a:tabLst/>
              <a:defRPr/>
            </a:pPr>
            <a:r>
              <a:rPr kumimoji="0" lang="en-US" sz="4000" b="0" i="0" u="none" strike="noStrike" kern="1200" cap="none" spc="0" normalizeH="0" baseline="0" noProof="0" dirty="0">
                <a:ln>
                  <a:noFill/>
                </a:ln>
                <a:solidFill>
                  <a:prstClr val="white">
                    <a:lumMod val="50000"/>
                  </a:prstClr>
                </a:solidFill>
                <a:effectLst/>
                <a:uLnTx/>
                <a:uFillTx/>
                <a:latin typeface="Palatino Linotype" panose="02040502050505030304"/>
                <a:ea typeface="+mn-ea"/>
                <a:cs typeface="+mn-cs"/>
              </a:rPr>
              <a:t>Effortless</a:t>
            </a:r>
            <a:endParaRPr kumimoji="0" lang="en-US" sz="2400" b="0" i="0" u="none" strike="noStrike" kern="1200" cap="none" spc="0" normalizeH="0" baseline="0" noProof="0" dirty="0">
              <a:ln>
                <a:noFill/>
              </a:ln>
              <a:solidFill>
                <a:prstClr val="white">
                  <a:lumMod val="50000"/>
                </a:prstClr>
              </a:solidFill>
              <a:effectLst/>
              <a:uLnTx/>
              <a:uFillTx/>
              <a:latin typeface="Palatino Linotype" panose="02040502050505030304"/>
              <a:ea typeface="+mn-ea"/>
              <a:cs typeface="+mn-cs"/>
            </a:endParaRPr>
          </a:p>
        </p:txBody>
      </p:sp>
      <p:sp>
        <p:nvSpPr>
          <p:cNvPr id="9" name="Content Placeholder 2">
            <a:extLst>
              <a:ext uri="{FF2B5EF4-FFF2-40B4-BE49-F238E27FC236}">
                <a16:creationId xmlns:a16="http://schemas.microsoft.com/office/drawing/2014/main" id="{3A3C0E8B-7172-42BB-9A01-3C75631BEDBD}"/>
              </a:ext>
            </a:extLst>
          </p:cNvPr>
          <p:cNvSpPr txBox="1">
            <a:spLocks/>
          </p:cNvSpPr>
          <p:nvPr/>
        </p:nvSpPr>
        <p:spPr>
          <a:xfrm>
            <a:off x="6934201" y="3157621"/>
            <a:ext cx="3699293" cy="5588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600"/>
              </a:spcBef>
              <a:buClr>
                <a:schemeClr val="tx1">
                  <a:lumMod val="65000"/>
                  <a:lumOff val="35000"/>
                </a:schemeClr>
              </a:buClr>
              <a:buSzPct val="80000"/>
              <a:buFont typeface="Arial"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1000"/>
              </a:spcBef>
              <a:buClr>
                <a:schemeClr val="tx1">
                  <a:lumMod val="65000"/>
                  <a:lumOff val="35000"/>
                </a:schemeClr>
              </a:buClr>
              <a:buSzPct val="80000"/>
              <a:buFont typeface="Arial"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6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0"/>
              </a:spcAft>
              <a:buClr>
                <a:prstClr val="black">
                  <a:lumMod val="65000"/>
                  <a:lumOff val="35000"/>
                </a:prstClr>
              </a:buClr>
              <a:buSzPct val="80000"/>
              <a:buFont typeface="Arial" pitchFamily="34" charset="0"/>
              <a:buNone/>
              <a:tabLst/>
              <a:defRPr/>
            </a:pPr>
            <a:r>
              <a:rPr kumimoji="0" lang="en-US" sz="3600" b="0" i="0" u="none" strike="noStrike" kern="1200" cap="none" spc="0" normalizeH="0" baseline="0" noProof="0" dirty="0">
                <a:ln>
                  <a:noFill/>
                </a:ln>
                <a:solidFill>
                  <a:srgbClr val="FF0000"/>
                </a:solidFill>
                <a:effectLst/>
                <a:uLnTx/>
                <a:uFillTx/>
                <a:latin typeface="Palatino Linotype" panose="02040502050505030304"/>
                <a:ea typeface="+mn-ea"/>
                <a:cs typeface="+mn-cs"/>
              </a:rPr>
              <a:t>Manageable</a:t>
            </a:r>
          </a:p>
        </p:txBody>
      </p:sp>
    </p:spTree>
    <p:extLst>
      <p:ext uri="{BB962C8B-B14F-4D97-AF65-F5344CB8AC3E}">
        <p14:creationId xmlns:p14="http://schemas.microsoft.com/office/powerpoint/2010/main" val="1778534599"/>
      </p:ext>
    </p:extLst>
  </p:cSld>
  <p:clrMapOvr>
    <a:masterClrMapping/>
  </p:clrMapOvr>
  <mc:AlternateContent xmlns:mc="http://schemas.openxmlformats.org/markup-compatibility/2006" xmlns:p14="http://schemas.microsoft.com/office/powerpoint/2010/main">
    <mc:Choice Requires="p14">
      <p:transition p14:dur="250" advClick="0" advTm="2000">
        <p:fade/>
      </p:transition>
    </mc:Choice>
    <mc:Fallback xmlns="">
      <p:transition advClick="0" advTm="2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1000" y="304800"/>
            <a:ext cx="3810000" cy="685800"/>
          </a:xfrm>
        </p:spPr>
        <p:txBody>
          <a:bodyPr>
            <a:noAutofit/>
          </a:bodyPr>
          <a:lstStyle/>
          <a:p>
            <a:r>
              <a:rPr lang="en-US" sz="5400" dirty="0"/>
              <a:t>Simple </a:t>
            </a:r>
            <a:r>
              <a:rPr lang="en-US" sz="5400" dirty="0">
                <a:solidFill>
                  <a:schemeClr val="bg1"/>
                </a:solidFill>
              </a:rPr>
              <a:t>9</a:t>
            </a:r>
          </a:p>
        </p:txBody>
      </p:sp>
      <p:sp>
        <p:nvSpPr>
          <p:cNvPr id="3" name="Content Placeholder 2"/>
          <p:cNvSpPr>
            <a:spLocks noGrp="1"/>
          </p:cNvSpPr>
          <p:nvPr>
            <p:ph type="subTitle" idx="1"/>
          </p:nvPr>
        </p:nvSpPr>
        <p:spPr>
          <a:xfrm>
            <a:off x="1066801" y="3403600"/>
            <a:ext cx="2590800" cy="558800"/>
          </a:xfrm>
        </p:spPr>
        <p:txBody>
          <a:bodyPr>
            <a:normAutofit fontScale="92500" lnSpcReduction="10000"/>
          </a:bodyPr>
          <a:lstStyle/>
          <a:p>
            <a:r>
              <a:rPr lang="en-US" sz="4000" dirty="0">
                <a:solidFill>
                  <a:schemeClr val="bg1">
                    <a:lumMod val="50000"/>
                  </a:schemeClr>
                </a:solidFill>
              </a:rPr>
              <a:t>Clean</a:t>
            </a:r>
          </a:p>
          <a:p>
            <a:endParaRPr lang="en-US" dirty="0"/>
          </a:p>
        </p:txBody>
      </p:sp>
      <p:sp>
        <p:nvSpPr>
          <p:cNvPr id="5" name="Content Placeholder 2">
            <a:extLst>
              <a:ext uri="{FF2B5EF4-FFF2-40B4-BE49-F238E27FC236}">
                <a16:creationId xmlns:a16="http://schemas.microsoft.com/office/drawing/2014/main" id="{C287BF9F-34D0-401E-8CD4-D0FBA7995A3A}"/>
              </a:ext>
            </a:extLst>
          </p:cNvPr>
          <p:cNvSpPr txBox="1">
            <a:spLocks/>
          </p:cNvSpPr>
          <p:nvPr/>
        </p:nvSpPr>
        <p:spPr>
          <a:xfrm>
            <a:off x="6553200" y="1371600"/>
            <a:ext cx="2590800" cy="558800"/>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600"/>
              </a:spcBef>
              <a:buClr>
                <a:schemeClr val="tx1">
                  <a:lumMod val="65000"/>
                  <a:lumOff val="35000"/>
                </a:schemeClr>
              </a:buClr>
              <a:buSzPct val="80000"/>
              <a:buFont typeface="Arial"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1000"/>
              </a:spcBef>
              <a:buClr>
                <a:schemeClr val="tx1">
                  <a:lumMod val="65000"/>
                  <a:lumOff val="35000"/>
                </a:schemeClr>
              </a:buClr>
              <a:buSzPct val="80000"/>
              <a:buFont typeface="Arial"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6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0"/>
              </a:spcAft>
              <a:buClr>
                <a:prstClr val="black">
                  <a:lumMod val="65000"/>
                  <a:lumOff val="35000"/>
                </a:prstClr>
              </a:buClr>
              <a:buSzPct val="80000"/>
              <a:buFont typeface="Arial" pitchFamily="34" charset="0"/>
              <a:buNone/>
              <a:tabLst/>
              <a:defRPr/>
            </a:pPr>
            <a:r>
              <a:rPr kumimoji="0" lang="en-US" sz="4000" b="0" i="0" u="none" strike="noStrike" kern="1200" cap="none" spc="0" normalizeH="0" baseline="0" noProof="0" dirty="0">
                <a:ln>
                  <a:noFill/>
                </a:ln>
                <a:solidFill>
                  <a:prstClr val="white">
                    <a:lumMod val="50000"/>
                  </a:prstClr>
                </a:solidFill>
                <a:effectLst/>
                <a:uLnTx/>
                <a:uFillTx/>
                <a:latin typeface="Palatino Linotype" panose="02040502050505030304"/>
                <a:ea typeface="+mn-ea"/>
                <a:cs typeface="+mn-cs"/>
              </a:rPr>
              <a:t>Smooth</a:t>
            </a:r>
          </a:p>
          <a:p>
            <a:pPr marL="0" marR="0" lvl="0" indent="0" algn="l" defTabSz="914400" rtl="0" eaLnBrk="1" fontAlgn="auto" latinLnBrk="0" hangingPunct="1">
              <a:lnSpc>
                <a:spcPct val="90000"/>
              </a:lnSpc>
              <a:spcBef>
                <a:spcPts val="600"/>
              </a:spcBef>
              <a:spcAft>
                <a:spcPts val="0"/>
              </a:spcAft>
              <a:buClr>
                <a:prstClr val="black">
                  <a:lumMod val="65000"/>
                  <a:lumOff val="35000"/>
                </a:prstClr>
              </a:buClr>
              <a:buSzPct val="80000"/>
              <a:buFont typeface="Arial" pitchFamily="34" charset="0"/>
              <a:buNone/>
              <a:tabLst/>
              <a:defRPr/>
            </a:pPr>
            <a:endParaRPr kumimoji="0" lang="en-US" sz="2400" b="0" i="0" u="none" strike="noStrike" kern="1200" cap="none" spc="0" normalizeH="0" baseline="0" noProof="0" dirty="0">
              <a:ln>
                <a:noFill/>
              </a:ln>
              <a:solidFill>
                <a:prstClr val="black"/>
              </a:solidFill>
              <a:effectLst/>
              <a:uLnTx/>
              <a:uFillTx/>
              <a:latin typeface="Palatino Linotype" panose="02040502050505030304"/>
              <a:ea typeface="+mn-ea"/>
              <a:cs typeface="+mn-cs"/>
            </a:endParaRPr>
          </a:p>
        </p:txBody>
      </p:sp>
      <p:sp>
        <p:nvSpPr>
          <p:cNvPr id="6" name="Content Placeholder 2">
            <a:extLst>
              <a:ext uri="{FF2B5EF4-FFF2-40B4-BE49-F238E27FC236}">
                <a16:creationId xmlns:a16="http://schemas.microsoft.com/office/drawing/2014/main" id="{2EDC09ED-F9B4-4F82-AB60-19D07C8DE50B}"/>
              </a:ext>
            </a:extLst>
          </p:cNvPr>
          <p:cNvSpPr txBox="1">
            <a:spLocks/>
          </p:cNvSpPr>
          <p:nvPr/>
        </p:nvSpPr>
        <p:spPr>
          <a:xfrm>
            <a:off x="4225507" y="4943642"/>
            <a:ext cx="3699293" cy="558800"/>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600"/>
              </a:spcBef>
              <a:buClr>
                <a:schemeClr val="tx1">
                  <a:lumMod val="65000"/>
                  <a:lumOff val="35000"/>
                </a:schemeClr>
              </a:buClr>
              <a:buSzPct val="80000"/>
              <a:buFont typeface="Arial"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1000"/>
              </a:spcBef>
              <a:buClr>
                <a:schemeClr val="tx1">
                  <a:lumMod val="65000"/>
                  <a:lumOff val="35000"/>
                </a:schemeClr>
              </a:buClr>
              <a:buSzPct val="80000"/>
              <a:buFont typeface="Arial"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6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0"/>
              </a:spcAft>
              <a:buClr>
                <a:prstClr val="black">
                  <a:lumMod val="65000"/>
                  <a:lumOff val="35000"/>
                </a:prstClr>
              </a:buClr>
              <a:buSzPct val="80000"/>
              <a:buFont typeface="Arial" pitchFamily="34" charset="0"/>
              <a:buNone/>
              <a:tabLst/>
              <a:defRPr/>
            </a:pPr>
            <a:r>
              <a:rPr kumimoji="0" lang="en-US" sz="4000" b="0" i="0" u="none" strike="noStrike" kern="1200" cap="none" spc="0" normalizeH="0" baseline="0" noProof="0" dirty="0">
                <a:ln>
                  <a:noFill/>
                </a:ln>
                <a:solidFill>
                  <a:prstClr val="white">
                    <a:lumMod val="50000"/>
                  </a:prstClr>
                </a:solidFill>
                <a:effectLst/>
                <a:uLnTx/>
                <a:uFillTx/>
                <a:latin typeface="Palatino Linotype" panose="02040502050505030304"/>
                <a:ea typeface="+mn-ea"/>
                <a:cs typeface="+mn-cs"/>
              </a:rPr>
              <a:t>Straightforward</a:t>
            </a:r>
          </a:p>
          <a:p>
            <a:pPr marL="0" marR="0" lvl="0" indent="0" algn="l" defTabSz="914400" rtl="0" eaLnBrk="1" fontAlgn="auto" latinLnBrk="0" hangingPunct="1">
              <a:lnSpc>
                <a:spcPct val="90000"/>
              </a:lnSpc>
              <a:spcBef>
                <a:spcPts val="600"/>
              </a:spcBef>
              <a:spcAft>
                <a:spcPts val="0"/>
              </a:spcAft>
              <a:buClr>
                <a:prstClr val="black">
                  <a:lumMod val="65000"/>
                  <a:lumOff val="35000"/>
                </a:prstClr>
              </a:buClr>
              <a:buSzPct val="80000"/>
              <a:buFont typeface="Arial" pitchFamily="34" charset="0"/>
              <a:buNone/>
              <a:tabLst/>
              <a:defRPr/>
            </a:pPr>
            <a:endParaRPr kumimoji="0" lang="en-US" sz="2400" b="0" i="0" u="none" strike="noStrike" kern="1200" cap="none" spc="0" normalizeH="0" baseline="0" noProof="0" dirty="0">
              <a:ln>
                <a:noFill/>
              </a:ln>
              <a:solidFill>
                <a:prstClr val="black"/>
              </a:solidFill>
              <a:effectLst/>
              <a:uLnTx/>
              <a:uFillTx/>
              <a:latin typeface="Palatino Linotype" panose="02040502050505030304"/>
              <a:ea typeface="+mn-ea"/>
              <a:cs typeface="+mn-cs"/>
            </a:endParaRPr>
          </a:p>
        </p:txBody>
      </p:sp>
      <p:sp>
        <p:nvSpPr>
          <p:cNvPr id="7" name="Content Placeholder 2">
            <a:extLst>
              <a:ext uri="{FF2B5EF4-FFF2-40B4-BE49-F238E27FC236}">
                <a16:creationId xmlns:a16="http://schemas.microsoft.com/office/drawing/2014/main" id="{7DA1B0D4-C733-42E0-AE09-F5BD729E09AA}"/>
              </a:ext>
            </a:extLst>
          </p:cNvPr>
          <p:cNvSpPr txBox="1">
            <a:spLocks/>
          </p:cNvSpPr>
          <p:nvPr/>
        </p:nvSpPr>
        <p:spPr>
          <a:xfrm>
            <a:off x="2853908" y="2438400"/>
            <a:ext cx="3699293" cy="558800"/>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600"/>
              </a:spcBef>
              <a:buClr>
                <a:schemeClr val="tx1">
                  <a:lumMod val="65000"/>
                  <a:lumOff val="35000"/>
                </a:schemeClr>
              </a:buClr>
              <a:buSzPct val="80000"/>
              <a:buFont typeface="Arial"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1000"/>
              </a:spcBef>
              <a:buClr>
                <a:schemeClr val="tx1">
                  <a:lumMod val="65000"/>
                  <a:lumOff val="35000"/>
                </a:schemeClr>
              </a:buClr>
              <a:buSzPct val="80000"/>
              <a:buFont typeface="Arial"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6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0"/>
              </a:spcAft>
              <a:buClr>
                <a:prstClr val="black">
                  <a:lumMod val="65000"/>
                  <a:lumOff val="35000"/>
                </a:prstClr>
              </a:buClr>
              <a:buSzPct val="80000"/>
              <a:buFont typeface="Arial" pitchFamily="34" charset="0"/>
              <a:buNone/>
              <a:tabLst/>
              <a:defRPr/>
            </a:pPr>
            <a:r>
              <a:rPr kumimoji="0" lang="en-US" sz="4000" b="0" i="0" u="none" strike="noStrike" kern="1200" cap="none" spc="0" normalizeH="0" baseline="0" noProof="0" dirty="0">
                <a:ln>
                  <a:noFill/>
                </a:ln>
                <a:solidFill>
                  <a:prstClr val="white">
                    <a:lumMod val="50000"/>
                  </a:prstClr>
                </a:solidFill>
                <a:effectLst/>
                <a:uLnTx/>
                <a:uFillTx/>
                <a:latin typeface="Palatino Linotype" panose="02040502050505030304"/>
                <a:ea typeface="+mn-ea"/>
                <a:cs typeface="+mn-cs"/>
              </a:rPr>
              <a:t>Uncomplicated</a:t>
            </a:r>
            <a:endParaRPr kumimoji="0" lang="en-US" sz="2400" b="0" i="0" u="none" strike="noStrike" kern="1200" cap="none" spc="0" normalizeH="0" baseline="0" noProof="0" dirty="0">
              <a:ln>
                <a:noFill/>
              </a:ln>
              <a:solidFill>
                <a:prstClr val="white">
                  <a:lumMod val="50000"/>
                </a:prstClr>
              </a:solidFill>
              <a:effectLst/>
              <a:uLnTx/>
              <a:uFillTx/>
              <a:latin typeface="Palatino Linotype" panose="02040502050505030304"/>
              <a:ea typeface="+mn-ea"/>
              <a:cs typeface="+mn-cs"/>
            </a:endParaRPr>
          </a:p>
        </p:txBody>
      </p:sp>
      <p:sp>
        <p:nvSpPr>
          <p:cNvPr id="8" name="Content Placeholder 2">
            <a:extLst>
              <a:ext uri="{FF2B5EF4-FFF2-40B4-BE49-F238E27FC236}">
                <a16:creationId xmlns:a16="http://schemas.microsoft.com/office/drawing/2014/main" id="{02B84091-9224-46CE-998F-D318EC2366C7}"/>
              </a:ext>
            </a:extLst>
          </p:cNvPr>
          <p:cNvSpPr txBox="1">
            <a:spLocks/>
          </p:cNvSpPr>
          <p:nvPr/>
        </p:nvSpPr>
        <p:spPr>
          <a:xfrm>
            <a:off x="1807955" y="5731042"/>
            <a:ext cx="3699293" cy="558800"/>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600"/>
              </a:spcBef>
              <a:buClr>
                <a:schemeClr val="tx1">
                  <a:lumMod val="65000"/>
                  <a:lumOff val="35000"/>
                </a:schemeClr>
              </a:buClr>
              <a:buSzPct val="80000"/>
              <a:buFont typeface="Arial"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1000"/>
              </a:spcBef>
              <a:buClr>
                <a:schemeClr val="tx1">
                  <a:lumMod val="65000"/>
                  <a:lumOff val="35000"/>
                </a:schemeClr>
              </a:buClr>
              <a:buSzPct val="80000"/>
              <a:buFont typeface="Arial"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6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0"/>
              </a:spcAft>
              <a:buClr>
                <a:prstClr val="black">
                  <a:lumMod val="65000"/>
                  <a:lumOff val="35000"/>
                </a:prstClr>
              </a:buClr>
              <a:buSzPct val="80000"/>
              <a:buFont typeface="Arial" pitchFamily="34" charset="0"/>
              <a:buNone/>
              <a:tabLst/>
              <a:defRPr/>
            </a:pPr>
            <a:r>
              <a:rPr kumimoji="0" lang="en-US" sz="4000" b="0" i="0" u="none" strike="noStrike" kern="1200" cap="none" spc="0" normalizeH="0" baseline="0" noProof="0" dirty="0">
                <a:ln>
                  <a:noFill/>
                </a:ln>
                <a:solidFill>
                  <a:prstClr val="white">
                    <a:lumMod val="50000"/>
                  </a:prstClr>
                </a:solidFill>
                <a:effectLst/>
                <a:uLnTx/>
                <a:uFillTx/>
                <a:latin typeface="Palatino Linotype" panose="02040502050505030304"/>
                <a:ea typeface="+mn-ea"/>
                <a:cs typeface="+mn-cs"/>
              </a:rPr>
              <a:t>Effortless</a:t>
            </a:r>
            <a:endParaRPr kumimoji="0" lang="en-US" sz="2400" b="0" i="0" u="none" strike="noStrike" kern="1200" cap="none" spc="0" normalizeH="0" baseline="0" noProof="0" dirty="0">
              <a:ln>
                <a:noFill/>
              </a:ln>
              <a:solidFill>
                <a:prstClr val="white">
                  <a:lumMod val="50000"/>
                </a:prstClr>
              </a:solidFill>
              <a:effectLst/>
              <a:uLnTx/>
              <a:uFillTx/>
              <a:latin typeface="Palatino Linotype" panose="02040502050505030304"/>
              <a:ea typeface="+mn-ea"/>
              <a:cs typeface="+mn-cs"/>
            </a:endParaRPr>
          </a:p>
        </p:txBody>
      </p:sp>
      <p:sp>
        <p:nvSpPr>
          <p:cNvPr id="9" name="Content Placeholder 2">
            <a:extLst>
              <a:ext uri="{FF2B5EF4-FFF2-40B4-BE49-F238E27FC236}">
                <a16:creationId xmlns:a16="http://schemas.microsoft.com/office/drawing/2014/main" id="{3A3C0E8B-7172-42BB-9A01-3C75631BEDBD}"/>
              </a:ext>
            </a:extLst>
          </p:cNvPr>
          <p:cNvSpPr txBox="1">
            <a:spLocks/>
          </p:cNvSpPr>
          <p:nvPr/>
        </p:nvSpPr>
        <p:spPr>
          <a:xfrm>
            <a:off x="6934201" y="3157621"/>
            <a:ext cx="3699293" cy="5588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600"/>
              </a:spcBef>
              <a:buClr>
                <a:schemeClr val="tx1">
                  <a:lumMod val="65000"/>
                  <a:lumOff val="35000"/>
                </a:schemeClr>
              </a:buClr>
              <a:buSzPct val="80000"/>
              <a:buFont typeface="Arial"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1000"/>
              </a:spcBef>
              <a:buClr>
                <a:schemeClr val="tx1">
                  <a:lumMod val="65000"/>
                  <a:lumOff val="35000"/>
                </a:schemeClr>
              </a:buClr>
              <a:buSzPct val="80000"/>
              <a:buFont typeface="Arial"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6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0"/>
              </a:spcAft>
              <a:buClr>
                <a:prstClr val="black">
                  <a:lumMod val="65000"/>
                  <a:lumOff val="35000"/>
                </a:prstClr>
              </a:buClr>
              <a:buSzPct val="80000"/>
              <a:buFont typeface="Arial" pitchFamily="34" charset="0"/>
              <a:buNone/>
              <a:tabLst/>
              <a:defRPr/>
            </a:pPr>
            <a:r>
              <a:rPr kumimoji="0" lang="en-US" sz="3600" b="0" i="0" u="none" strike="noStrike" kern="1200" cap="none" spc="0" normalizeH="0" baseline="0" noProof="0" dirty="0">
                <a:ln>
                  <a:noFill/>
                </a:ln>
                <a:solidFill>
                  <a:prstClr val="white">
                    <a:lumMod val="50000"/>
                  </a:prstClr>
                </a:solidFill>
                <a:effectLst/>
                <a:uLnTx/>
                <a:uFillTx/>
                <a:latin typeface="Palatino Linotype" panose="02040502050505030304"/>
                <a:ea typeface="+mn-ea"/>
                <a:cs typeface="+mn-cs"/>
              </a:rPr>
              <a:t>Manageable</a:t>
            </a:r>
          </a:p>
        </p:txBody>
      </p:sp>
      <p:sp>
        <p:nvSpPr>
          <p:cNvPr id="10" name="Content Placeholder 2">
            <a:extLst>
              <a:ext uri="{FF2B5EF4-FFF2-40B4-BE49-F238E27FC236}">
                <a16:creationId xmlns:a16="http://schemas.microsoft.com/office/drawing/2014/main" id="{093E0711-65D8-4C2D-BF16-41431609A905}"/>
              </a:ext>
            </a:extLst>
          </p:cNvPr>
          <p:cNvSpPr txBox="1">
            <a:spLocks/>
          </p:cNvSpPr>
          <p:nvPr/>
        </p:nvSpPr>
        <p:spPr>
          <a:xfrm>
            <a:off x="4300122" y="647700"/>
            <a:ext cx="3699293" cy="5588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600"/>
              </a:spcBef>
              <a:buClr>
                <a:schemeClr val="tx1">
                  <a:lumMod val="65000"/>
                  <a:lumOff val="35000"/>
                </a:schemeClr>
              </a:buClr>
              <a:buSzPct val="80000"/>
              <a:buFont typeface="Arial"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1000"/>
              </a:spcBef>
              <a:buClr>
                <a:schemeClr val="tx1">
                  <a:lumMod val="65000"/>
                  <a:lumOff val="35000"/>
                </a:schemeClr>
              </a:buClr>
              <a:buSzPct val="80000"/>
              <a:buFont typeface="Arial"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6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0"/>
              </a:spcAft>
              <a:buClr>
                <a:prstClr val="black">
                  <a:lumMod val="65000"/>
                  <a:lumOff val="35000"/>
                </a:prstClr>
              </a:buClr>
              <a:buSzPct val="80000"/>
              <a:buFont typeface="Arial" pitchFamily="34" charset="0"/>
              <a:buNone/>
              <a:tabLst/>
              <a:defRPr/>
            </a:pPr>
            <a:r>
              <a:rPr kumimoji="0" lang="en-US" sz="3600" b="0" i="0" u="none" strike="noStrike" kern="1200" cap="none" spc="0" normalizeH="0" baseline="0" noProof="0" dirty="0">
                <a:ln>
                  <a:noFill/>
                </a:ln>
                <a:solidFill>
                  <a:srgbClr val="FF0000"/>
                </a:solidFill>
                <a:effectLst/>
                <a:uLnTx/>
                <a:uFillTx/>
                <a:latin typeface="Palatino Linotype" panose="02040502050505030304"/>
                <a:ea typeface="+mn-ea"/>
                <a:cs typeface="+mn-cs"/>
              </a:rPr>
              <a:t>Untroublesome</a:t>
            </a:r>
          </a:p>
        </p:txBody>
      </p:sp>
    </p:spTree>
    <p:extLst>
      <p:ext uri="{BB962C8B-B14F-4D97-AF65-F5344CB8AC3E}">
        <p14:creationId xmlns:p14="http://schemas.microsoft.com/office/powerpoint/2010/main" val="228176532"/>
      </p:ext>
    </p:extLst>
  </p:cSld>
  <p:clrMapOvr>
    <a:masterClrMapping/>
  </p:clrMapOvr>
  <mc:AlternateContent xmlns:mc="http://schemas.openxmlformats.org/markup-compatibility/2006" xmlns:p14="http://schemas.microsoft.com/office/powerpoint/2010/main">
    <mc:Choice Requires="p14">
      <p:transition p14:dur="250" advClick="0" advTm="2000">
        <p:fade/>
      </p:transition>
    </mc:Choice>
    <mc:Fallback xmlns="">
      <p:transition advClick="0" advTm="2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1000" y="304800"/>
            <a:ext cx="3810000" cy="685800"/>
          </a:xfrm>
        </p:spPr>
        <p:txBody>
          <a:bodyPr>
            <a:noAutofit/>
          </a:bodyPr>
          <a:lstStyle/>
          <a:p>
            <a:r>
              <a:rPr lang="en-US" sz="5400" dirty="0"/>
              <a:t>Simple </a:t>
            </a:r>
            <a:r>
              <a:rPr lang="en-US" sz="5400" dirty="0">
                <a:solidFill>
                  <a:schemeClr val="bg1"/>
                </a:solidFill>
              </a:rPr>
              <a:t>10</a:t>
            </a:r>
          </a:p>
        </p:txBody>
      </p:sp>
      <p:sp>
        <p:nvSpPr>
          <p:cNvPr id="3" name="Content Placeholder 2"/>
          <p:cNvSpPr>
            <a:spLocks noGrp="1"/>
          </p:cNvSpPr>
          <p:nvPr>
            <p:ph type="subTitle" idx="1"/>
          </p:nvPr>
        </p:nvSpPr>
        <p:spPr>
          <a:xfrm>
            <a:off x="1066801" y="3403600"/>
            <a:ext cx="2590800" cy="558800"/>
          </a:xfrm>
        </p:spPr>
        <p:txBody>
          <a:bodyPr>
            <a:normAutofit fontScale="92500" lnSpcReduction="10000"/>
          </a:bodyPr>
          <a:lstStyle/>
          <a:p>
            <a:r>
              <a:rPr lang="en-US" sz="4000" dirty="0">
                <a:solidFill>
                  <a:schemeClr val="bg1">
                    <a:lumMod val="50000"/>
                  </a:schemeClr>
                </a:solidFill>
              </a:rPr>
              <a:t>Clean</a:t>
            </a:r>
          </a:p>
          <a:p>
            <a:endParaRPr lang="en-US" dirty="0"/>
          </a:p>
        </p:txBody>
      </p:sp>
      <p:sp>
        <p:nvSpPr>
          <p:cNvPr id="5" name="Content Placeholder 2">
            <a:extLst>
              <a:ext uri="{FF2B5EF4-FFF2-40B4-BE49-F238E27FC236}">
                <a16:creationId xmlns:a16="http://schemas.microsoft.com/office/drawing/2014/main" id="{C287BF9F-34D0-401E-8CD4-D0FBA7995A3A}"/>
              </a:ext>
            </a:extLst>
          </p:cNvPr>
          <p:cNvSpPr txBox="1">
            <a:spLocks/>
          </p:cNvSpPr>
          <p:nvPr/>
        </p:nvSpPr>
        <p:spPr>
          <a:xfrm>
            <a:off x="6553200" y="1371600"/>
            <a:ext cx="2590800" cy="558800"/>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600"/>
              </a:spcBef>
              <a:buClr>
                <a:schemeClr val="tx1">
                  <a:lumMod val="65000"/>
                  <a:lumOff val="35000"/>
                </a:schemeClr>
              </a:buClr>
              <a:buSzPct val="80000"/>
              <a:buFont typeface="Arial"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1000"/>
              </a:spcBef>
              <a:buClr>
                <a:schemeClr val="tx1">
                  <a:lumMod val="65000"/>
                  <a:lumOff val="35000"/>
                </a:schemeClr>
              </a:buClr>
              <a:buSzPct val="80000"/>
              <a:buFont typeface="Arial"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6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0"/>
              </a:spcAft>
              <a:buClr>
                <a:prstClr val="black">
                  <a:lumMod val="65000"/>
                  <a:lumOff val="35000"/>
                </a:prstClr>
              </a:buClr>
              <a:buSzPct val="80000"/>
              <a:buFont typeface="Arial" pitchFamily="34" charset="0"/>
              <a:buNone/>
              <a:tabLst/>
              <a:defRPr/>
            </a:pPr>
            <a:r>
              <a:rPr kumimoji="0" lang="en-US" sz="4000" b="0" i="0" u="none" strike="noStrike" kern="1200" cap="none" spc="0" normalizeH="0" baseline="0" noProof="0" dirty="0">
                <a:ln>
                  <a:noFill/>
                </a:ln>
                <a:solidFill>
                  <a:prstClr val="white">
                    <a:lumMod val="50000"/>
                  </a:prstClr>
                </a:solidFill>
                <a:effectLst/>
                <a:uLnTx/>
                <a:uFillTx/>
                <a:latin typeface="Palatino Linotype" panose="02040502050505030304"/>
                <a:ea typeface="+mn-ea"/>
                <a:cs typeface="+mn-cs"/>
              </a:rPr>
              <a:t>Smooth</a:t>
            </a:r>
          </a:p>
          <a:p>
            <a:pPr marL="0" marR="0" lvl="0" indent="0" algn="l" defTabSz="914400" rtl="0" eaLnBrk="1" fontAlgn="auto" latinLnBrk="0" hangingPunct="1">
              <a:lnSpc>
                <a:spcPct val="90000"/>
              </a:lnSpc>
              <a:spcBef>
                <a:spcPts val="600"/>
              </a:spcBef>
              <a:spcAft>
                <a:spcPts val="0"/>
              </a:spcAft>
              <a:buClr>
                <a:prstClr val="black">
                  <a:lumMod val="65000"/>
                  <a:lumOff val="35000"/>
                </a:prstClr>
              </a:buClr>
              <a:buSzPct val="80000"/>
              <a:buFont typeface="Arial" pitchFamily="34" charset="0"/>
              <a:buNone/>
              <a:tabLst/>
              <a:defRPr/>
            </a:pPr>
            <a:endParaRPr kumimoji="0" lang="en-US" sz="2400" b="0" i="0" u="none" strike="noStrike" kern="1200" cap="none" spc="0" normalizeH="0" baseline="0" noProof="0" dirty="0">
              <a:ln>
                <a:noFill/>
              </a:ln>
              <a:solidFill>
                <a:prstClr val="black"/>
              </a:solidFill>
              <a:effectLst/>
              <a:uLnTx/>
              <a:uFillTx/>
              <a:latin typeface="Palatino Linotype" panose="02040502050505030304"/>
              <a:ea typeface="+mn-ea"/>
              <a:cs typeface="+mn-cs"/>
            </a:endParaRPr>
          </a:p>
        </p:txBody>
      </p:sp>
      <p:sp>
        <p:nvSpPr>
          <p:cNvPr id="6" name="Content Placeholder 2">
            <a:extLst>
              <a:ext uri="{FF2B5EF4-FFF2-40B4-BE49-F238E27FC236}">
                <a16:creationId xmlns:a16="http://schemas.microsoft.com/office/drawing/2014/main" id="{2EDC09ED-F9B4-4F82-AB60-19D07C8DE50B}"/>
              </a:ext>
            </a:extLst>
          </p:cNvPr>
          <p:cNvSpPr txBox="1">
            <a:spLocks/>
          </p:cNvSpPr>
          <p:nvPr/>
        </p:nvSpPr>
        <p:spPr>
          <a:xfrm>
            <a:off x="4225507" y="4943642"/>
            <a:ext cx="3699293" cy="558800"/>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600"/>
              </a:spcBef>
              <a:buClr>
                <a:schemeClr val="tx1">
                  <a:lumMod val="65000"/>
                  <a:lumOff val="35000"/>
                </a:schemeClr>
              </a:buClr>
              <a:buSzPct val="80000"/>
              <a:buFont typeface="Arial"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1000"/>
              </a:spcBef>
              <a:buClr>
                <a:schemeClr val="tx1">
                  <a:lumMod val="65000"/>
                  <a:lumOff val="35000"/>
                </a:schemeClr>
              </a:buClr>
              <a:buSzPct val="80000"/>
              <a:buFont typeface="Arial"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6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0"/>
              </a:spcAft>
              <a:buClr>
                <a:prstClr val="black">
                  <a:lumMod val="65000"/>
                  <a:lumOff val="35000"/>
                </a:prstClr>
              </a:buClr>
              <a:buSzPct val="80000"/>
              <a:buFont typeface="Arial" pitchFamily="34" charset="0"/>
              <a:buNone/>
              <a:tabLst/>
              <a:defRPr/>
            </a:pPr>
            <a:r>
              <a:rPr kumimoji="0" lang="en-US" sz="4000" b="0" i="0" u="none" strike="noStrike" kern="1200" cap="none" spc="0" normalizeH="0" baseline="0" noProof="0" dirty="0">
                <a:ln>
                  <a:noFill/>
                </a:ln>
                <a:solidFill>
                  <a:prstClr val="white">
                    <a:lumMod val="50000"/>
                  </a:prstClr>
                </a:solidFill>
                <a:effectLst/>
                <a:uLnTx/>
                <a:uFillTx/>
                <a:latin typeface="Palatino Linotype" panose="02040502050505030304"/>
                <a:ea typeface="+mn-ea"/>
                <a:cs typeface="+mn-cs"/>
              </a:rPr>
              <a:t>Straightforward</a:t>
            </a:r>
          </a:p>
          <a:p>
            <a:pPr marL="0" marR="0" lvl="0" indent="0" algn="l" defTabSz="914400" rtl="0" eaLnBrk="1" fontAlgn="auto" latinLnBrk="0" hangingPunct="1">
              <a:lnSpc>
                <a:spcPct val="90000"/>
              </a:lnSpc>
              <a:spcBef>
                <a:spcPts val="600"/>
              </a:spcBef>
              <a:spcAft>
                <a:spcPts val="0"/>
              </a:spcAft>
              <a:buClr>
                <a:prstClr val="black">
                  <a:lumMod val="65000"/>
                  <a:lumOff val="35000"/>
                </a:prstClr>
              </a:buClr>
              <a:buSzPct val="80000"/>
              <a:buFont typeface="Arial" pitchFamily="34" charset="0"/>
              <a:buNone/>
              <a:tabLst/>
              <a:defRPr/>
            </a:pPr>
            <a:endParaRPr kumimoji="0" lang="en-US" sz="2400" b="0" i="0" u="none" strike="noStrike" kern="1200" cap="none" spc="0" normalizeH="0" baseline="0" noProof="0" dirty="0">
              <a:ln>
                <a:noFill/>
              </a:ln>
              <a:solidFill>
                <a:prstClr val="black"/>
              </a:solidFill>
              <a:effectLst/>
              <a:uLnTx/>
              <a:uFillTx/>
              <a:latin typeface="Palatino Linotype" panose="02040502050505030304"/>
              <a:ea typeface="+mn-ea"/>
              <a:cs typeface="+mn-cs"/>
            </a:endParaRPr>
          </a:p>
        </p:txBody>
      </p:sp>
      <p:sp>
        <p:nvSpPr>
          <p:cNvPr id="7" name="Content Placeholder 2">
            <a:extLst>
              <a:ext uri="{FF2B5EF4-FFF2-40B4-BE49-F238E27FC236}">
                <a16:creationId xmlns:a16="http://schemas.microsoft.com/office/drawing/2014/main" id="{7DA1B0D4-C733-42E0-AE09-F5BD729E09AA}"/>
              </a:ext>
            </a:extLst>
          </p:cNvPr>
          <p:cNvSpPr txBox="1">
            <a:spLocks/>
          </p:cNvSpPr>
          <p:nvPr/>
        </p:nvSpPr>
        <p:spPr>
          <a:xfrm>
            <a:off x="2853908" y="2438400"/>
            <a:ext cx="3699293" cy="558800"/>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600"/>
              </a:spcBef>
              <a:buClr>
                <a:schemeClr val="tx1">
                  <a:lumMod val="65000"/>
                  <a:lumOff val="35000"/>
                </a:schemeClr>
              </a:buClr>
              <a:buSzPct val="80000"/>
              <a:buFont typeface="Arial"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1000"/>
              </a:spcBef>
              <a:buClr>
                <a:schemeClr val="tx1">
                  <a:lumMod val="65000"/>
                  <a:lumOff val="35000"/>
                </a:schemeClr>
              </a:buClr>
              <a:buSzPct val="80000"/>
              <a:buFont typeface="Arial"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6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0"/>
              </a:spcAft>
              <a:buClr>
                <a:prstClr val="black">
                  <a:lumMod val="65000"/>
                  <a:lumOff val="35000"/>
                </a:prstClr>
              </a:buClr>
              <a:buSzPct val="80000"/>
              <a:buFont typeface="Arial" pitchFamily="34" charset="0"/>
              <a:buNone/>
              <a:tabLst/>
              <a:defRPr/>
            </a:pPr>
            <a:r>
              <a:rPr kumimoji="0" lang="en-US" sz="4000" b="0" i="0" u="none" strike="noStrike" kern="1200" cap="none" spc="0" normalizeH="0" baseline="0" noProof="0" dirty="0">
                <a:ln>
                  <a:noFill/>
                </a:ln>
                <a:solidFill>
                  <a:prstClr val="white">
                    <a:lumMod val="50000"/>
                  </a:prstClr>
                </a:solidFill>
                <a:effectLst/>
                <a:uLnTx/>
                <a:uFillTx/>
                <a:latin typeface="Palatino Linotype" panose="02040502050505030304"/>
                <a:ea typeface="+mn-ea"/>
                <a:cs typeface="+mn-cs"/>
              </a:rPr>
              <a:t>Uncomplicated</a:t>
            </a:r>
            <a:endParaRPr kumimoji="0" lang="en-US" sz="2400" b="0" i="0" u="none" strike="noStrike" kern="1200" cap="none" spc="0" normalizeH="0" baseline="0" noProof="0" dirty="0">
              <a:ln>
                <a:noFill/>
              </a:ln>
              <a:solidFill>
                <a:prstClr val="white">
                  <a:lumMod val="50000"/>
                </a:prstClr>
              </a:solidFill>
              <a:effectLst/>
              <a:uLnTx/>
              <a:uFillTx/>
              <a:latin typeface="Palatino Linotype" panose="02040502050505030304"/>
              <a:ea typeface="+mn-ea"/>
              <a:cs typeface="+mn-cs"/>
            </a:endParaRPr>
          </a:p>
        </p:txBody>
      </p:sp>
      <p:sp>
        <p:nvSpPr>
          <p:cNvPr id="8" name="Content Placeholder 2">
            <a:extLst>
              <a:ext uri="{FF2B5EF4-FFF2-40B4-BE49-F238E27FC236}">
                <a16:creationId xmlns:a16="http://schemas.microsoft.com/office/drawing/2014/main" id="{02B84091-9224-46CE-998F-D318EC2366C7}"/>
              </a:ext>
            </a:extLst>
          </p:cNvPr>
          <p:cNvSpPr txBox="1">
            <a:spLocks/>
          </p:cNvSpPr>
          <p:nvPr/>
        </p:nvSpPr>
        <p:spPr>
          <a:xfrm>
            <a:off x="1807955" y="5731042"/>
            <a:ext cx="3699293" cy="558800"/>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600"/>
              </a:spcBef>
              <a:buClr>
                <a:schemeClr val="tx1">
                  <a:lumMod val="65000"/>
                  <a:lumOff val="35000"/>
                </a:schemeClr>
              </a:buClr>
              <a:buSzPct val="80000"/>
              <a:buFont typeface="Arial"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1000"/>
              </a:spcBef>
              <a:buClr>
                <a:schemeClr val="tx1">
                  <a:lumMod val="65000"/>
                  <a:lumOff val="35000"/>
                </a:schemeClr>
              </a:buClr>
              <a:buSzPct val="80000"/>
              <a:buFont typeface="Arial"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6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0"/>
              </a:spcAft>
              <a:buClr>
                <a:prstClr val="black">
                  <a:lumMod val="65000"/>
                  <a:lumOff val="35000"/>
                </a:prstClr>
              </a:buClr>
              <a:buSzPct val="80000"/>
              <a:buFont typeface="Arial" pitchFamily="34" charset="0"/>
              <a:buNone/>
              <a:tabLst/>
              <a:defRPr/>
            </a:pPr>
            <a:r>
              <a:rPr kumimoji="0" lang="en-US" sz="4000" b="0" i="0" u="none" strike="noStrike" kern="1200" cap="none" spc="0" normalizeH="0" baseline="0" noProof="0" dirty="0">
                <a:ln>
                  <a:noFill/>
                </a:ln>
                <a:solidFill>
                  <a:prstClr val="white">
                    <a:lumMod val="50000"/>
                  </a:prstClr>
                </a:solidFill>
                <a:effectLst/>
                <a:uLnTx/>
                <a:uFillTx/>
                <a:latin typeface="Palatino Linotype" panose="02040502050505030304"/>
                <a:ea typeface="+mn-ea"/>
                <a:cs typeface="+mn-cs"/>
              </a:rPr>
              <a:t>Effortless</a:t>
            </a:r>
            <a:endParaRPr kumimoji="0" lang="en-US" sz="2400" b="0" i="0" u="none" strike="noStrike" kern="1200" cap="none" spc="0" normalizeH="0" baseline="0" noProof="0" dirty="0">
              <a:ln>
                <a:noFill/>
              </a:ln>
              <a:solidFill>
                <a:prstClr val="white">
                  <a:lumMod val="50000"/>
                </a:prstClr>
              </a:solidFill>
              <a:effectLst/>
              <a:uLnTx/>
              <a:uFillTx/>
              <a:latin typeface="Palatino Linotype" panose="02040502050505030304"/>
              <a:ea typeface="+mn-ea"/>
              <a:cs typeface="+mn-cs"/>
            </a:endParaRPr>
          </a:p>
        </p:txBody>
      </p:sp>
      <p:sp>
        <p:nvSpPr>
          <p:cNvPr id="9" name="Content Placeholder 2">
            <a:extLst>
              <a:ext uri="{FF2B5EF4-FFF2-40B4-BE49-F238E27FC236}">
                <a16:creationId xmlns:a16="http://schemas.microsoft.com/office/drawing/2014/main" id="{3A3C0E8B-7172-42BB-9A01-3C75631BEDBD}"/>
              </a:ext>
            </a:extLst>
          </p:cNvPr>
          <p:cNvSpPr txBox="1">
            <a:spLocks/>
          </p:cNvSpPr>
          <p:nvPr/>
        </p:nvSpPr>
        <p:spPr>
          <a:xfrm>
            <a:off x="6934201" y="3157621"/>
            <a:ext cx="3699293" cy="5588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600"/>
              </a:spcBef>
              <a:buClr>
                <a:schemeClr val="tx1">
                  <a:lumMod val="65000"/>
                  <a:lumOff val="35000"/>
                </a:schemeClr>
              </a:buClr>
              <a:buSzPct val="80000"/>
              <a:buFont typeface="Arial"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1000"/>
              </a:spcBef>
              <a:buClr>
                <a:schemeClr val="tx1">
                  <a:lumMod val="65000"/>
                  <a:lumOff val="35000"/>
                </a:schemeClr>
              </a:buClr>
              <a:buSzPct val="80000"/>
              <a:buFont typeface="Arial"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6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0"/>
              </a:spcAft>
              <a:buClr>
                <a:prstClr val="black">
                  <a:lumMod val="65000"/>
                  <a:lumOff val="35000"/>
                </a:prstClr>
              </a:buClr>
              <a:buSzPct val="80000"/>
              <a:buFont typeface="Arial" pitchFamily="34" charset="0"/>
              <a:buNone/>
              <a:tabLst/>
              <a:defRPr/>
            </a:pPr>
            <a:r>
              <a:rPr kumimoji="0" lang="en-US" sz="3600" b="0" i="0" u="none" strike="noStrike" kern="1200" cap="none" spc="0" normalizeH="0" baseline="0" noProof="0" dirty="0">
                <a:ln>
                  <a:noFill/>
                </a:ln>
                <a:solidFill>
                  <a:prstClr val="white">
                    <a:lumMod val="50000"/>
                  </a:prstClr>
                </a:solidFill>
                <a:effectLst/>
                <a:uLnTx/>
                <a:uFillTx/>
                <a:latin typeface="Palatino Linotype" panose="02040502050505030304"/>
                <a:ea typeface="+mn-ea"/>
                <a:cs typeface="+mn-cs"/>
              </a:rPr>
              <a:t>Manageable</a:t>
            </a:r>
          </a:p>
        </p:txBody>
      </p:sp>
      <p:sp>
        <p:nvSpPr>
          <p:cNvPr id="10" name="Content Placeholder 2">
            <a:extLst>
              <a:ext uri="{FF2B5EF4-FFF2-40B4-BE49-F238E27FC236}">
                <a16:creationId xmlns:a16="http://schemas.microsoft.com/office/drawing/2014/main" id="{093E0711-65D8-4C2D-BF16-41431609A905}"/>
              </a:ext>
            </a:extLst>
          </p:cNvPr>
          <p:cNvSpPr txBox="1">
            <a:spLocks/>
          </p:cNvSpPr>
          <p:nvPr/>
        </p:nvSpPr>
        <p:spPr>
          <a:xfrm>
            <a:off x="4300122" y="647700"/>
            <a:ext cx="3699293" cy="5588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600"/>
              </a:spcBef>
              <a:buClr>
                <a:schemeClr val="tx1">
                  <a:lumMod val="65000"/>
                  <a:lumOff val="35000"/>
                </a:schemeClr>
              </a:buClr>
              <a:buSzPct val="80000"/>
              <a:buFont typeface="Arial"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1000"/>
              </a:spcBef>
              <a:buClr>
                <a:schemeClr val="tx1">
                  <a:lumMod val="65000"/>
                  <a:lumOff val="35000"/>
                </a:schemeClr>
              </a:buClr>
              <a:buSzPct val="80000"/>
              <a:buFont typeface="Arial"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6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90000"/>
              </a:lnSpc>
              <a:spcBef>
                <a:spcPts val="600"/>
              </a:spcBef>
              <a:spcAft>
                <a:spcPts val="0"/>
              </a:spcAft>
              <a:buClr>
                <a:prstClr val="black">
                  <a:lumMod val="65000"/>
                  <a:lumOff val="35000"/>
                </a:prstClr>
              </a:buClr>
              <a:buSzPct val="80000"/>
              <a:buFont typeface="Arial" pitchFamily="34" charset="0"/>
              <a:buNone/>
              <a:tabLst/>
              <a:defRPr/>
            </a:pPr>
            <a:r>
              <a:rPr kumimoji="0" lang="en-US" sz="3700" b="0" i="0" u="none" strike="noStrike" kern="1200" cap="none" spc="0" normalizeH="0" baseline="0" noProof="0" dirty="0">
                <a:ln>
                  <a:noFill/>
                </a:ln>
                <a:solidFill>
                  <a:prstClr val="white">
                    <a:lumMod val="50000"/>
                  </a:prstClr>
                </a:solidFill>
                <a:effectLst/>
                <a:uLnTx/>
                <a:uFillTx/>
                <a:latin typeface="Palatino Linotype" panose="02040502050505030304"/>
                <a:ea typeface="+mn-ea"/>
                <a:cs typeface="+mn-cs"/>
              </a:rPr>
              <a:t>Untroublesome</a:t>
            </a:r>
          </a:p>
        </p:txBody>
      </p:sp>
    </p:spTree>
    <p:extLst>
      <p:ext uri="{BB962C8B-B14F-4D97-AF65-F5344CB8AC3E}">
        <p14:creationId xmlns:p14="http://schemas.microsoft.com/office/powerpoint/2010/main" val="27253290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66800" y="990600"/>
            <a:ext cx="5029200" cy="838200"/>
          </a:xfrm>
        </p:spPr>
        <p:txBody>
          <a:bodyPr>
            <a:normAutofit fontScale="90000"/>
          </a:bodyPr>
          <a:lstStyle/>
          <a:p>
            <a:r>
              <a:rPr lang="en-US" sz="6000" dirty="0">
                <a:solidFill>
                  <a:schemeClr val="bg1"/>
                </a:solidFill>
              </a:rPr>
              <a:t>Village Build 1</a:t>
            </a:r>
          </a:p>
        </p:txBody>
      </p:sp>
      <p:pic>
        <p:nvPicPr>
          <p:cNvPr id="3" name="Picture 2" descr="Picture of a video game village">
            <a:extLst>
              <a:ext uri="{FF2B5EF4-FFF2-40B4-BE49-F238E27FC236}">
                <a16:creationId xmlns:a16="http://schemas.microsoft.com/office/drawing/2014/main" id="{2B27C2D2-65CC-458F-9F6E-9B758BC6F3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9" y="38983"/>
            <a:ext cx="12188825" cy="6780034"/>
          </a:xfrm>
          <a:prstGeom prst="rect">
            <a:avLst/>
          </a:prstGeom>
        </p:spPr>
      </p:pic>
      <p:sp>
        <p:nvSpPr>
          <p:cNvPr id="5" name="Title 3">
            <a:extLst>
              <a:ext uri="{FF2B5EF4-FFF2-40B4-BE49-F238E27FC236}">
                <a16:creationId xmlns:a16="http://schemas.microsoft.com/office/drawing/2014/main" id="{0C54D660-89BC-43C9-BE39-731AF118555C}"/>
              </a:ext>
            </a:extLst>
          </p:cNvPr>
          <p:cNvSpPr txBox="1">
            <a:spLocks/>
          </p:cNvSpPr>
          <p:nvPr/>
        </p:nvSpPr>
        <p:spPr bwMode="auto">
          <a:xfrm>
            <a:off x="381000" y="304800"/>
            <a:ext cx="5410200" cy="685800"/>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4000" b="1" kern="1200">
                <a:solidFill>
                  <a:schemeClr val="accent1"/>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Century Gothic" panose="020B0502020202020204"/>
                <a:ea typeface="+mj-ea"/>
                <a:cs typeface="+mj-cs"/>
              </a:rPr>
              <a:t>“Village Build”</a:t>
            </a:r>
          </a:p>
        </p:txBody>
      </p:sp>
    </p:spTree>
    <p:extLst>
      <p:ext uri="{BB962C8B-B14F-4D97-AF65-F5344CB8AC3E}">
        <p14:creationId xmlns:p14="http://schemas.microsoft.com/office/powerpoint/2010/main" val="2472070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EF1E9E5-3140-4808-A203-1B90C1D6304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9" y="17296"/>
            <a:ext cx="12896409" cy="6840704"/>
          </a:xfrm>
          <a:prstGeom prst="rect">
            <a:avLst/>
          </a:prstGeom>
        </p:spPr>
      </p:pic>
      <p:sp>
        <p:nvSpPr>
          <p:cNvPr id="5" name="Title 4">
            <a:extLst>
              <a:ext uri="{FF2B5EF4-FFF2-40B4-BE49-F238E27FC236}">
                <a16:creationId xmlns:a16="http://schemas.microsoft.com/office/drawing/2014/main" id="{36BA8F04-A095-4C9B-8995-3A5362C8570B}"/>
              </a:ext>
            </a:extLst>
          </p:cNvPr>
          <p:cNvSpPr>
            <a:spLocks noGrp="1"/>
          </p:cNvSpPr>
          <p:nvPr>
            <p:ph type="ctrTitle"/>
          </p:nvPr>
        </p:nvSpPr>
        <p:spPr>
          <a:xfrm>
            <a:off x="228600" y="1"/>
            <a:ext cx="5562598" cy="1295401"/>
          </a:xfrm>
        </p:spPr>
        <p:txBody>
          <a:bodyPr>
            <a:normAutofit/>
          </a:bodyPr>
          <a:lstStyle/>
          <a:p>
            <a:r>
              <a:rPr lang="en-US" sz="6000" dirty="0">
                <a:solidFill>
                  <a:schemeClr val="bg1"/>
                </a:solidFill>
              </a:rPr>
              <a:t>TECHNOLOGY</a:t>
            </a:r>
          </a:p>
        </p:txBody>
      </p:sp>
    </p:spTree>
    <p:extLst>
      <p:ext uri="{BB962C8B-B14F-4D97-AF65-F5344CB8AC3E}">
        <p14:creationId xmlns:p14="http://schemas.microsoft.com/office/powerpoint/2010/main" val="1869878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43001" y="1523117"/>
            <a:ext cx="5029200" cy="838200"/>
          </a:xfrm>
        </p:spPr>
        <p:txBody>
          <a:bodyPr>
            <a:normAutofit fontScale="90000"/>
          </a:bodyPr>
          <a:lstStyle/>
          <a:p>
            <a:r>
              <a:rPr lang="en-US" sz="6000" dirty="0">
                <a:solidFill>
                  <a:schemeClr val="bg1"/>
                </a:solidFill>
              </a:rPr>
              <a:t>Village Build 2</a:t>
            </a:r>
          </a:p>
        </p:txBody>
      </p:sp>
      <p:pic>
        <p:nvPicPr>
          <p:cNvPr id="3" name="Picture 2" descr="Picture of a video game village ">
            <a:extLst>
              <a:ext uri="{FF2B5EF4-FFF2-40B4-BE49-F238E27FC236}">
                <a16:creationId xmlns:a16="http://schemas.microsoft.com/office/drawing/2014/main" id="{2B27C2D2-65CC-458F-9F6E-9B758BC6F3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9" y="38983"/>
            <a:ext cx="12188825" cy="6780034"/>
          </a:xfrm>
          <a:prstGeom prst="rect">
            <a:avLst/>
          </a:prstGeom>
        </p:spPr>
      </p:pic>
      <p:sp>
        <p:nvSpPr>
          <p:cNvPr id="5" name="Title 3">
            <a:extLst>
              <a:ext uri="{FF2B5EF4-FFF2-40B4-BE49-F238E27FC236}">
                <a16:creationId xmlns:a16="http://schemas.microsoft.com/office/drawing/2014/main" id="{0C54D660-89BC-43C9-BE39-731AF118555C}"/>
              </a:ext>
            </a:extLst>
          </p:cNvPr>
          <p:cNvSpPr txBox="1">
            <a:spLocks/>
          </p:cNvSpPr>
          <p:nvPr/>
        </p:nvSpPr>
        <p:spPr bwMode="auto">
          <a:xfrm>
            <a:off x="381000" y="304800"/>
            <a:ext cx="5410200" cy="685800"/>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4000" b="1" kern="1200">
                <a:solidFill>
                  <a:schemeClr val="accent1"/>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Century Gothic" panose="020B0502020202020204"/>
                <a:ea typeface="+mj-ea"/>
                <a:cs typeface="+mj-cs"/>
              </a:rPr>
              <a:t>“Village Build”</a:t>
            </a:r>
          </a:p>
        </p:txBody>
      </p:sp>
      <p:sp>
        <p:nvSpPr>
          <p:cNvPr id="6" name="Content Placeholder 2">
            <a:extLst>
              <a:ext uri="{FF2B5EF4-FFF2-40B4-BE49-F238E27FC236}">
                <a16:creationId xmlns:a16="http://schemas.microsoft.com/office/drawing/2014/main" id="{E8804DF8-CCE4-44CF-8780-A14D54D7BC59}"/>
              </a:ext>
            </a:extLst>
          </p:cNvPr>
          <p:cNvSpPr>
            <a:spLocks noGrp="1"/>
          </p:cNvSpPr>
          <p:nvPr>
            <p:ph type="subTitle" idx="1"/>
          </p:nvPr>
        </p:nvSpPr>
        <p:spPr>
          <a:xfrm>
            <a:off x="533401" y="990600"/>
            <a:ext cx="11277600" cy="5486400"/>
          </a:xfrm>
          <a:solidFill>
            <a:schemeClr val="accent1">
              <a:alpha val="60000"/>
            </a:schemeClr>
          </a:solidFill>
        </p:spPr>
        <p:txBody>
          <a:bodyPr>
            <a:normAutofit fontScale="92500" lnSpcReduction="10000"/>
          </a:bodyPr>
          <a:lstStyle/>
          <a:p>
            <a:pPr marL="342900" indent="-342900">
              <a:lnSpc>
                <a:spcPct val="100000"/>
              </a:lnSpc>
              <a:buFont typeface="Arial" panose="020B0604020202020204" pitchFamily="34" charset="0"/>
              <a:buChar char="•"/>
            </a:pPr>
            <a:r>
              <a:rPr lang="en-US" dirty="0">
                <a:solidFill>
                  <a:schemeClr val="bg1"/>
                </a:solidFill>
              </a:rPr>
              <a:t>Order from customer – possible combination of model, features and options (close to infinite)</a:t>
            </a:r>
          </a:p>
          <a:p>
            <a:pPr marL="342900" indent="-342900">
              <a:lnSpc>
                <a:spcPct val="100000"/>
              </a:lnSpc>
              <a:buFont typeface="Arial" panose="020B0604020202020204" pitchFamily="34" charset="0"/>
              <a:buChar char="•"/>
            </a:pPr>
            <a:r>
              <a:rPr lang="en-US" dirty="0">
                <a:solidFill>
                  <a:schemeClr val="bg1"/>
                </a:solidFill>
              </a:rPr>
              <a:t>Sales to Engineering Release:  all features options, </a:t>
            </a:r>
            <a:r>
              <a:rPr lang="en-US" dirty="0" err="1">
                <a:solidFill>
                  <a:schemeClr val="bg1"/>
                </a:solidFill>
              </a:rPr>
              <a:t>etc</a:t>
            </a:r>
            <a:r>
              <a:rPr lang="en-US" dirty="0">
                <a:solidFill>
                  <a:schemeClr val="bg1"/>
                </a:solidFill>
              </a:rPr>
              <a:t> </a:t>
            </a:r>
            <a:r>
              <a:rPr lang="en-US" dirty="0" err="1">
                <a:solidFill>
                  <a:schemeClr val="bg1"/>
                </a:solidFill>
              </a:rPr>
              <a:t>etc</a:t>
            </a:r>
            <a:r>
              <a:rPr lang="en-US" dirty="0">
                <a:solidFill>
                  <a:schemeClr val="bg1"/>
                </a:solidFill>
              </a:rPr>
              <a:t> </a:t>
            </a:r>
            <a:r>
              <a:rPr lang="en-US" dirty="0" err="1">
                <a:solidFill>
                  <a:schemeClr val="bg1"/>
                </a:solidFill>
              </a:rPr>
              <a:t>etc</a:t>
            </a:r>
            <a:endParaRPr lang="en-US" dirty="0">
              <a:solidFill>
                <a:schemeClr val="bg1"/>
              </a:solidFill>
            </a:endParaRPr>
          </a:p>
          <a:p>
            <a:pPr marL="342900" indent="-342900">
              <a:lnSpc>
                <a:spcPct val="100000"/>
              </a:lnSpc>
              <a:buFont typeface="Arial" panose="020B0604020202020204" pitchFamily="34" charset="0"/>
              <a:buChar char="•"/>
            </a:pPr>
            <a:r>
              <a:rPr lang="en-US" dirty="0">
                <a:solidFill>
                  <a:schemeClr val="bg1"/>
                </a:solidFill>
              </a:rPr>
              <a:t>Engineering review – previous jobs, BOMs, pull together and “release” (errors).</a:t>
            </a:r>
          </a:p>
          <a:p>
            <a:pPr marL="342900" indent="-342900">
              <a:lnSpc>
                <a:spcPct val="100000"/>
              </a:lnSpc>
              <a:buFont typeface="Arial" panose="020B0604020202020204" pitchFamily="34" charset="0"/>
              <a:buChar char="•"/>
            </a:pPr>
            <a:r>
              <a:rPr lang="en-US" dirty="0">
                <a:solidFill>
                  <a:schemeClr val="bg1"/>
                </a:solidFill>
              </a:rPr>
              <a:t>Purchasing – quote/buy parts, wait for vendors, </a:t>
            </a:r>
            <a:r>
              <a:rPr lang="en-US" dirty="0" err="1">
                <a:solidFill>
                  <a:schemeClr val="bg1"/>
                </a:solidFill>
              </a:rPr>
              <a:t>followup</a:t>
            </a:r>
            <a:r>
              <a:rPr lang="en-US" dirty="0">
                <a:solidFill>
                  <a:schemeClr val="bg1"/>
                </a:solidFill>
              </a:rPr>
              <a:t> when late, expedite</a:t>
            </a:r>
          </a:p>
          <a:p>
            <a:pPr marL="342900" indent="-342900">
              <a:lnSpc>
                <a:spcPct val="100000"/>
              </a:lnSpc>
              <a:buFont typeface="Arial" panose="020B0604020202020204" pitchFamily="34" charset="0"/>
              <a:buChar char="•"/>
            </a:pPr>
            <a:r>
              <a:rPr lang="en-US" dirty="0">
                <a:solidFill>
                  <a:schemeClr val="bg1"/>
                </a:solidFill>
              </a:rPr>
              <a:t>Machine some parts in house machine shop</a:t>
            </a:r>
          </a:p>
          <a:p>
            <a:pPr marL="342900" indent="-342900">
              <a:lnSpc>
                <a:spcPct val="100000"/>
              </a:lnSpc>
              <a:buFont typeface="Arial" panose="020B0604020202020204" pitchFamily="34" charset="0"/>
              <a:buChar char="•"/>
            </a:pPr>
            <a:r>
              <a:rPr lang="en-US" dirty="0">
                <a:solidFill>
                  <a:schemeClr val="bg1"/>
                </a:solidFill>
              </a:rPr>
              <a:t>Receiving – Stage parts per job, section, assembly</a:t>
            </a:r>
          </a:p>
          <a:p>
            <a:pPr marL="342900" indent="-342900">
              <a:lnSpc>
                <a:spcPct val="100000"/>
              </a:lnSpc>
              <a:buFont typeface="Arial" panose="020B0604020202020204" pitchFamily="34" charset="0"/>
              <a:buChar char="•"/>
            </a:pPr>
            <a:r>
              <a:rPr lang="en-US" dirty="0">
                <a:solidFill>
                  <a:schemeClr val="bg1"/>
                </a:solidFill>
              </a:rPr>
              <a:t>Assembly – plop down main frame.  Pull baskets, bins, carts with parts.  Read assembly drawings, assemble, stop-wait on parts maybe missing, wrong, etc.  Go back.  Eventually finish</a:t>
            </a:r>
          </a:p>
          <a:p>
            <a:pPr marL="342900" indent="-342900">
              <a:lnSpc>
                <a:spcPct val="100000"/>
              </a:lnSpc>
              <a:buFont typeface="Arial" panose="020B0604020202020204" pitchFamily="34" charset="0"/>
              <a:buChar char="•"/>
            </a:pPr>
            <a:r>
              <a:rPr lang="en-US" dirty="0">
                <a:solidFill>
                  <a:schemeClr val="bg1"/>
                </a:solidFill>
              </a:rPr>
              <a:t>Testing – put together all modules, power up, load programs (that have changes made specifically for this machine/customer), debug (catch all possible scenarios?) </a:t>
            </a:r>
          </a:p>
          <a:p>
            <a:pPr marL="342900" indent="-342900">
              <a:lnSpc>
                <a:spcPct val="100000"/>
              </a:lnSpc>
              <a:buFont typeface="Arial" panose="020B0604020202020204" pitchFamily="34" charset="0"/>
              <a:buChar char="•"/>
            </a:pPr>
            <a:r>
              <a:rPr lang="en-US" dirty="0">
                <a:solidFill>
                  <a:schemeClr val="bg1"/>
                </a:solidFill>
              </a:rPr>
              <a:t>Buyoff for customer</a:t>
            </a:r>
          </a:p>
          <a:p>
            <a:pPr marL="342900" indent="-342900">
              <a:lnSpc>
                <a:spcPct val="100000"/>
              </a:lnSpc>
              <a:buFont typeface="Arial" panose="020B0604020202020204" pitchFamily="34" charset="0"/>
              <a:buChar char="•"/>
            </a:pPr>
            <a:r>
              <a:rPr lang="en-US" sz="3500" dirty="0">
                <a:solidFill>
                  <a:srgbClr val="FFFF00"/>
                </a:solidFill>
              </a:rPr>
              <a:t>All of this takes (easily) 6 months </a:t>
            </a:r>
            <a:r>
              <a:rPr lang="en-US" dirty="0">
                <a:solidFill>
                  <a:srgbClr val="FFFF00"/>
                </a:solidFill>
              </a:rPr>
              <a:t>(and frankly is exhausting)</a:t>
            </a:r>
            <a:endParaRPr lang="en-US" sz="3500" dirty="0">
              <a:solidFill>
                <a:srgbClr val="FFFF00"/>
              </a:solidFill>
            </a:endParaRPr>
          </a:p>
          <a:p>
            <a:endParaRPr lang="en-US" sz="4000" dirty="0"/>
          </a:p>
          <a:p>
            <a:endParaRPr lang="en-US" dirty="0"/>
          </a:p>
        </p:txBody>
      </p:sp>
    </p:spTree>
    <p:extLst>
      <p:ext uri="{BB962C8B-B14F-4D97-AF65-F5344CB8AC3E}">
        <p14:creationId xmlns:p14="http://schemas.microsoft.com/office/powerpoint/2010/main" val="3441449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0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10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0"/>
                            </p:stCondLst>
                            <p:childTnLst>
                              <p:par>
                                <p:cTn id="10" presetID="2" presetClass="entr" presetSubtype="4" fill="hold" nodeType="after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additive="base">
                                        <p:cTn id="12" dur="100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3" dur="100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0"/>
                            </p:stCondLst>
                            <p:childTnLst>
                              <p:par>
                                <p:cTn id="15" presetID="2" presetClass="entr" presetSubtype="4" fill="hold" nodeType="after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100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100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0"/>
                            </p:stCondLst>
                            <p:childTnLst>
                              <p:par>
                                <p:cTn id="20" presetID="2" presetClass="entr" presetSubtype="4" fill="hold" nodeType="after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 calcmode="lin" valueType="num">
                                      <p:cBhvr additive="base">
                                        <p:cTn id="22" dur="100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3" dur="100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0"/>
                            </p:stCondLst>
                            <p:childTnLst>
                              <p:par>
                                <p:cTn id="25" presetID="2" presetClass="entr" presetSubtype="4" fill="hold" nodeType="after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additive="base">
                                        <p:cTn id="27" dur="100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8" dur="100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0"/>
                            </p:stCondLst>
                            <p:childTnLst>
                              <p:par>
                                <p:cTn id="30" presetID="2" presetClass="entr" presetSubtype="4" fill="hold" nodeType="after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 calcmode="lin" valueType="num">
                                      <p:cBhvr additive="base">
                                        <p:cTn id="32" dur="100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3" dur="100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0"/>
                            </p:stCondLst>
                            <p:childTnLst>
                              <p:par>
                                <p:cTn id="35" presetID="2" presetClass="entr" presetSubtype="4" fill="hold" nodeType="after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 calcmode="lin" valueType="num">
                                      <p:cBhvr additive="base">
                                        <p:cTn id="37" dur="100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8" dur="100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70000"/>
                            </p:stCondLst>
                            <p:childTnLst>
                              <p:par>
                                <p:cTn id="40" presetID="2" presetClass="entr" presetSubtype="4" fill="hold" nodeType="after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 calcmode="lin" valueType="num">
                                      <p:cBhvr additive="base">
                                        <p:cTn id="42" dur="100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3" dur="100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par>
                          <p:cTn id="44" fill="hold">
                            <p:stCondLst>
                              <p:cond delay="80000"/>
                            </p:stCondLst>
                            <p:childTnLst>
                              <p:par>
                                <p:cTn id="45" presetID="2" presetClass="entr" presetSubtype="4" fill="hold" nodeType="after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 calcmode="lin" valueType="num">
                                      <p:cBhvr additive="base">
                                        <p:cTn id="47" dur="100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8" dur="100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par>
                          <p:cTn id="49" fill="hold">
                            <p:stCondLst>
                              <p:cond delay="90000"/>
                            </p:stCondLst>
                            <p:childTnLst>
                              <p:par>
                                <p:cTn id="50" presetID="2" presetClass="entr" presetSubtype="4" fill="hold" nodeType="afterEffect">
                                  <p:stCondLst>
                                    <p:cond delay="0"/>
                                  </p:stCondLst>
                                  <p:childTnLst>
                                    <p:set>
                                      <p:cBhvr>
                                        <p:cTn id="51" dur="1" fill="hold">
                                          <p:stCondLst>
                                            <p:cond delay="0"/>
                                          </p:stCondLst>
                                        </p:cTn>
                                        <p:tgtEl>
                                          <p:spTgt spid="6">
                                            <p:txEl>
                                              <p:pRg st="9" end="9"/>
                                            </p:txEl>
                                          </p:spTgt>
                                        </p:tgtEl>
                                        <p:attrNameLst>
                                          <p:attrName>style.visibility</p:attrName>
                                        </p:attrNameLst>
                                      </p:cBhvr>
                                      <p:to>
                                        <p:strVal val="visible"/>
                                      </p:to>
                                    </p:set>
                                    <p:anim calcmode="lin" valueType="num">
                                      <p:cBhvr additive="base">
                                        <p:cTn id="52" dur="100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53" dur="100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1000" y="304800"/>
            <a:ext cx="7391400" cy="685800"/>
          </a:xfrm>
        </p:spPr>
        <p:txBody>
          <a:bodyPr>
            <a:noAutofit/>
          </a:bodyPr>
          <a:lstStyle/>
          <a:p>
            <a:r>
              <a:rPr lang="en-US" sz="5400" dirty="0" err="1"/>
              <a:t>InLine</a:t>
            </a:r>
            <a:r>
              <a:rPr lang="en-US" sz="5400" dirty="0"/>
              <a:t> Manufacturing</a:t>
            </a:r>
          </a:p>
        </p:txBody>
      </p:sp>
      <p:sp>
        <p:nvSpPr>
          <p:cNvPr id="3" name="Content Placeholder 2"/>
          <p:cNvSpPr>
            <a:spLocks noGrp="1"/>
          </p:cNvSpPr>
          <p:nvPr>
            <p:ph type="subTitle" idx="1"/>
          </p:nvPr>
        </p:nvSpPr>
        <p:spPr>
          <a:xfrm>
            <a:off x="533401" y="990600"/>
            <a:ext cx="10668000" cy="5029200"/>
          </a:xfrm>
        </p:spPr>
        <p:txBody>
          <a:bodyPr>
            <a:normAutofit/>
          </a:bodyPr>
          <a:lstStyle/>
          <a:p>
            <a:pPr marL="342900" indent="-342900">
              <a:buFont typeface="Arial" panose="020B0604020202020204" pitchFamily="34" charset="0"/>
              <a:buChar char="•"/>
            </a:pPr>
            <a:r>
              <a:rPr lang="en-US" dirty="0">
                <a:ln>
                  <a:solidFill>
                    <a:schemeClr val="bg2">
                      <a:lumMod val="50000"/>
                    </a:schemeClr>
                  </a:solidFill>
                </a:ln>
              </a:rPr>
              <a:t>Starts with Top Level 80/20–Sales/Product level (but that’s another presentation)</a:t>
            </a:r>
          </a:p>
          <a:p>
            <a:pPr marL="342900" indent="-342900">
              <a:buFont typeface="Arial" panose="020B0604020202020204" pitchFamily="34" charset="0"/>
              <a:buChar char="•"/>
            </a:pPr>
            <a:r>
              <a:rPr lang="en-US" dirty="0">
                <a:ln>
                  <a:solidFill>
                    <a:schemeClr val="bg2">
                      <a:lumMod val="50000"/>
                    </a:schemeClr>
                  </a:solidFill>
                </a:ln>
              </a:rPr>
              <a:t>Engineering – Standardization and Modularity (yet another presentation)</a:t>
            </a:r>
          </a:p>
          <a:p>
            <a:pPr marL="342900" indent="-342900">
              <a:buFont typeface="Arial" panose="020B0604020202020204" pitchFamily="34" charset="0"/>
              <a:buChar char="•"/>
            </a:pPr>
            <a:r>
              <a:rPr lang="en-US" dirty="0">
                <a:ln>
                  <a:solidFill>
                    <a:schemeClr val="bg2">
                      <a:lumMod val="50000"/>
                    </a:schemeClr>
                  </a:solidFill>
                </a:ln>
              </a:rPr>
              <a:t>Eliminate machine shop – not core competency</a:t>
            </a:r>
          </a:p>
          <a:p>
            <a:pPr marL="342900" indent="-342900">
              <a:buFont typeface="Arial" panose="020B0604020202020204" pitchFamily="34" charset="0"/>
              <a:buChar char="•"/>
            </a:pPr>
            <a:r>
              <a:rPr lang="en-US" dirty="0">
                <a:ln>
                  <a:solidFill>
                    <a:schemeClr val="bg2">
                      <a:lumMod val="50000"/>
                    </a:schemeClr>
                  </a:solidFill>
                </a:ln>
              </a:rPr>
              <a:t>Eliminate Village Build – setup assembly line with work cells feeding</a:t>
            </a:r>
          </a:p>
          <a:p>
            <a:pPr marL="342900" indent="-342900">
              <a:buFont typeface="Arial" panose="020B0604020202020204" pitchFamily="34" charset="0"/>
              <a:buChar char="•"/>
            </a:pPr>
            <a:r>
              <a:rPr lang="en-US" dirty="0">
                <a:ln>
                  <a:solidFill>
                    <a:schemeClr val="bg2">
                      <a:lumMod val="50000"/>
                    </a:schemeClr>
                  </a:solidFill>
                </a:ln>
              </a:rPr>
              <a:t>Work Cells – have all parts needed for any combination of machine</a:t>
            </a:r>
          </a:p>
          <a:p>
            <a:pPr marL="342900" indent="-342900">
              <a:buFont typeface="Arial" panose="020B0604020202020204" pitchFamily="34" charset="0"/>
              <a:buChar char="•"/>
            </a:pPr>
            <a:r>
              <a:rPr lang="en-US" dirty="0">
                <a:ln>
                  <a:solidFill>
                    <a:schemeClr val="bg2">
                      <a:lumMod val="50000"/>
                    </a:schemeClr>
                  </a:solidFill>
                </a:ln>
              </a:rPr>
              <a:t>Kan-Ban in cells – Cell leader “order” next quantity</a:t>
            </a:r>
          </a:p>
          <a:p>
            <a:pPr marL="342900" indent="-342900">
              <a:buFont typeface="Arial" panose="020B0604020202020204" pitchFamily="34" charset="0"/>
              <a:buChar char="•"/>
            </a:pPr>
            <a:r>
              <a:rPr lang="en-US" dirty="0">
                <a:ln>
                  <a:solidFill>
                    <a:schemeClr val="bg2">
                      <a:lumMod val="50000"/>
                    </a:schemeClr>
                  </a:solidFill>
                </a:ln>
              </a:rPr>
              <a:t>Instructions/Tools/Fixtures all in Cell – Poke-</a:t>
            </a:r>
            <a:r>
              <a:rPr lang="en-US" dirty="0" err="1">
                <a:ln>
                  <a:solidFill>
                    <a:schemeClr val="bg2">
                      <a:lumMod val="50000"/>
                    </a:schemeClr>
                  </a:solidFill>
                </a:ln>
              </a:rPr>
              <a:t>Oke</a:t>
            </a:r>
            <a:r>
              <a:rPr lang="en-US" dirty="0">
                <a:ln>
                  <a:solidFill>
                    <a:schemeClr val="bg2">
                      <a:lumMod val="50000"/>
                    </a:schemeClr>
                  </a:solidFill>
                </a:ln>
              </a:rPr>
              <a:t> testing </a:t>
            </a:r>
          </a:p>
          <a:p>
            <a:pPr marL="342900" indent="-342900">
              <a:buFont typeface="Arial" panose="020B0604020202020204" pitchFamily="34" charset="0"/>
              <a:buChar char="•"/>
            </a:pPr>
            <a:r>
              <a:rPr lang="en-US" dirty="0">
                <a:ln>
                  <a:solidFill>
                    <a:schemeClr val="bg2">
                      <a:lumMod val="50000"/>
                    </a:schemeClr>
                  </a:solidFill>
                </a:ln>
              </a:rPr>
              <a:t>Schedule Boards at Cell</a:t>
            </a:r>
          </a:p>
          <a:p>
            <a:pPr marL="342900" indent="-342900">
              <a:buFont typeface="Arial" panose="020B0604020202020204" pitchFamily="34" charset="0"/>
              <a:buChar char="•"/>
            </a:pPr>
            <a:r>
              <a:rPr lang="en-US" dirty="0">
                <a:ln>
                  <a:solidFill>
                    <a:schemeClr val="bg2">
                      <a:lumMod val="50000"/>
                    </a:schemeClr>
                  </a:solidFill>
                </a:ln>
              </a:rPr>
              <a:t>Machine moves down line</a:t>
            </a:r>
          </a:p>
          <a:p>
            <a:pPr marL="342900" indent="-342900">
              <a:buFont typeface="Arial" panose="020B0604020202020204" pitchFamily="34" charset="0"/>
              <a:buChar char="•"/>
            </a:pPr>
            <a:r>
              <a:rPr lang="en-US" dirty="0">
                <a:ln>
                  <a:solidFill>
                    <a:schemeClr val="bg2">
                      <a:lumMod val="50000"/>
                    </a:schemeClr>
                  </a:solidFill>
                </a:ln>
              </a:rPr>
              <a:t>Testing – same every time. Simple, fast powerup and test</a:t>
            </a:r>
          </a:p>
          <a:p>
            <a:pPr marL="571500" indent="-571500">
              <a:buFont typeface="Arial" panose="020B0604020202020204" pitchFamily="34" charset="0"/>
              <a:buChar char="•"/>
            </a:pPr>
            <a:endParaRPr lang="en-US" sz="4000" dirty="0"/>
          </a:p>
          <a:p>
            <a:endParaRPr lang="en-US" sz="4000" dirty="0"/>
          </a:p>
          <a:p>
            <a:endParaRPr lang="en-US" dirty="0"/>
          </a:p>
        </p:txBody>
      </p:sp>
    </p:spTree>
    <p:extLst>
      <p:ext uri="{BB962C8B-B14F-4D97-AF65-F5344CB8AC3E}">
        <p14:creationId xmlns:p14="http://schemas.microsoft.com/office/powerpoint/2010/main" val="407700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0999" y="304800"/>
            <a:ext cx="8269705" cy="685800"/>
          </a:xfrm>
        </p:spPr>
        <p:txBody>
          <a:bodyPr>
            <a:noAutofit/>
          </a:bodyPr>
          <a:lstStyle/>
          <a:p>
            <a:r>
              <a:rPr lang="en-US" sz="5400" dirty="0" err="1"/>
              <a:t>InLine</a:t>
            </a:r>
            <a:r>
              <a:rPr lang="en-US" sz="5400" dirty="0"/>
              <a:t> Manufacturing </a:t>
            </a:r>
            <a:r>
              <a:rPr lang="en-US" sz="5400" dirty="0">
                <a:solidFill>
                  <a:srgbClr val="FFFFFF"/>
                </a:solidFill>
              </a:rPr>
              <a:t>1</a:t>
            </a:r>
          </a:p>
        </p:txBody>
      </p:sp>
      <p:sp>
        <p:nvSpPr>
          <p:cNvPr id="3" name="Content Placeholder 2"/>
          <p:cNvSpPr>
            <a:spLocks noGrp="1"/>
          </p:cNvSpPr>
          <p:nvPr>
            <p:ph type="subTitle" idx="1"/>
          </p:nvPr>
        </p:nvSpPr>
        <p:spPr>
          <a:xfrm>
            <a:off x="533401" y="990600"/>
            <a:ext cx="10668000" cy="5029200"/>
          </a:xfrm>
        </p:spPr>
        <p:txBody>
          <a:bodyPr>
            <a:normAutofit/>
          </a:bodyPr>
          <a:lstStyle/>
          <a:p>
            <a:r>
              <a:rPr lang="en-US" sz="4000" dirty="0"/>
              <a:t>Benefits to Company</a:t>
            </a:r>
            <a:endParaRPr lang="en-US" sz="2000" dirty="0"/>
          </a:p>
          <a:p>
            <a:pPr marL="342900" indent="-342900">
              <a:buFont typeface="Arial" panose="020B0604020202020204" pitchFamily="34" charset="0"/>
              <a:buChar char="•"/>
            </a:pPr>
            <a:r>
              <a:rPr lang="en-US" dirty="0">
                <a:ln>
                  <a:solidFill>
                    <a:schemeClr val="bg2">
                      <a:lumMod val="50000"/>
                    </a:schemeClr>
                  </a:solidFill>
                </a:ln>
              </a:rPr>
              <a:t>Sales easier to communicate, explain product internal and external</a:t>
            </a:r>
          </a:p>
          <a:p>
            <a:pPr marL="342900" indent="-342900">
              <a:buFont typeface="Arial" panose="020B0604020202020204" pitchFamily="34" charset="0"/>
              <a:buChar char="•"/>
            </a:pPr>
            <a:r>
              <a:rPr lang="en-US" dirty="0">
                <a:ln>
                  <a:solidFill>
                    <a:schemeClr val="bg2">
                      <a:lumMod val="50000"/>
                    </a:schemeClr>
                  </a:solidFill>
                </a:ln>
              </a:rPr>
              <a:t>Engineering – focused on product improvement and new products design </a:t>
            </a:r>
          </a:p>
          <a:p>
            <a:pPr marL="342900" indent="-342900">
              <a:buFont typeface="Arial" panose="020B0604020202020204" pitchFamily="34" charset="0"/>
              <a:buChar char="•"/>
            </a:pPr>
            <a:r>
              <a:rPr lang="en-US" dirty="0">
                <a:ln>
                  <a:solidFill>
                    <a:schemeClr val="bg2">
                      <a:lumMod val="50000"/>
                    </a:schemeClr>
                  </a:solidFill>
                </a:ln>
              </a:rPr>
              <a:t>Parts on hand – never wait, stop-go, less likely for errors in parts, can “work ahead to balance line” – or move people around.</a:t>
            </a:r>
          </a:p>
          <a:p>
            <a:pPr marL="342900" indent="-342900">
              <a:buFont typeface="Arial" panose="020B0604020202020204" pitchFamily="34" charset="0"/>
              <a:buChar char="•"/>
            </a:pPr>
            <a:r>
              <a:rPr lang="en-US" dirty="0">
                <a:ln>
                  <a:solidFill>
                    <a:schemeClr val="bg2">
                      <a:lumMod val="50000"/>
                    </a:schemeClr>
                  </a:solidFill>
                </a:ln>
              </a:rPr>
              <a:t>Purchasing – Focus: Quality, Delivery, Price, Alternates–NOT Order Based</a:t>
            </a:r>
          </a:p>
          <a:p>
            <a:pPr marL="342900" indent="-342900">
              <a:buFont typeface="Arial" panose="020B0604020202020204" pitchFamily="34" charset="0"/>
              <a:buChar char="•"/>
            </a:pPr>
            <a:r>
              <a:rPr lang="en-US" dirty="0">
                <a:ln>
                  <a:solidFill>
                    <a:schemeClr val="bg2">
                      <a:lumMod val="50000"/>
                    </a:schemeClr>
                  </a:solidFill>
                </a:ln>
              </a:rPr>
              <a:t>Manufacturing uses far fewer people</a:t>
            </a:r>
          </a:p>
          <a:p>
            <a:pPr marL="342900" indent="-342900">
              <a:buFont typeface="Arial" panose="020B0604020202020204" pitchFamily="34" charset="0"/>
              <a:buChar char="•"/>
            </a:pPr>
            <a:r>
              <a:rPr lang="en-US" dirty="0">
                <a:ln>
                  <a:solidFill>
                    <a:schemeClr val="bg2">
                      <a:lumMod val="50000"/>
                    </a:schemeClr>
                  </a:solidFill>
                </a:ln>
              </a:rPr>
              <a:t>Processes are the same regardless of assembler-instructions, fixtures, tools.</a:t>
            </a:r>
          </a:p>
          <a:p>
            <a:pPr marL="342900" indent="-342900">
              <a:buFont typeface="Arial" panose="020B0604020202020204" pitchFamily="34" charset="0"/>
              <a:buChar char="•"/>
            </a:pPr>
            <a:r>
              <a:rPr lang="en-US" dirty="0">
                <a:ln>
                  <a:solidFill>
                    <a:schemeClr val="bg2">
                      <a:lumMod val="50000"/>
                    </a:schemeClr>
                  </a:solidFill>
                </a:ln>
              </a:rPr>
              <a:t>Tests can be done in cells before they get “assembled into final product”</a:t>
            </a:r>
          </a:p>
          <a:p>
            <a:pPr marL="342900" indent="-342900">
              <a:buFont typeface="Arial" panose="020B0604020202020204" pitchFamily="34" charset="0"/>
              <a:buChar char="•"/>
            </a:pPr>
            <a:r>
              <a:rPr lang="en-US" dirty="0">
                <a:ln>
                  <a:solidFill>
                    <a:schemeClr val="bg2">
                      <a:lumMod val="50000"/>
                    </a:schemeClr>
                  </a:solidFill>
                </a:ln>
              </a:rPr>
              <a:t>Powerup and testing very easy based on manufacturing, tests in cells, all-inclusive proven programs</a:t>
            </a:r>
          </a:p>
          <a:p>
            <a:pPr marL="342900" indent="-342900">
              <a:buFont typeface="Arial" panose="020B0604020202020204" pitchFamily="34" charset="0"/>
              <a:buChar char="•"/>
            </a:pPr>
            <a:r>
              <a:rPr lang="en-US" dirty="0">
                <a:ln>
                  <a:solidFill>
                    <a:schemeClr val="bg2">
                      <a:lumMod val="50000"/>
                    </a:schemeClr>
                  </a:solidFill>
                </a:ln>
              </a:rPr>
              <a:t>Start to finish as quick as 10 weeks – normally 12 (compared to 26)</a:t>
            </a:r>
          </a:p>
          <a:p>
            <a:endParaRPr lang="en-US" sz="4000" dirty="0"/>
          </a:p>
          <a:p>
            <a:endParaRPr lang="en-US" dirty="0"/>
          </a:p>
        </p:txBody>
      </p:sp>
    </p:spTree>
    <p:extLst>
      <p:ext uri="{BB962C8B-B14F-4D97-AF65-F5344CB8AC3E}">
        <p14:creationId xmlns:p14="http://schemas.microsoft.com/office/powerpoint/2010/main" val="4100668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1000" y="304800"/>
            <a:ext cx="7956884" cy="685800"/>
          </a:xfrm>
        </p:spPr>
        <p:txBody>
          <a:bodyPr>
            <a:noAutofit/>
          </a:bodyPr>
          <a:lstStyle/>
          <a:p>
            <a:r>
              <a:rPr lang="en-US" sz="5400" dirty="0" err="1"/>
              <a:t>InLine</a:t>
            </a:r>
            <a:r>
              <a:rPr lang="en-US" sz="5400" dirty="0"/>
              <a:t> Manufacturing </a:t>
            </a:r>
            <a:r>
              <a:rPr lang="en-US" sz="5400" dirty="0">
                <a:solidFill>
                  <a:srgbClr val="FFFFFF"/>
                </a:solidFill>
              </a:rPr>
              <a:t>2</a:t>
            </a:r>
          </a:p>
        </p:txBody>
      </p:sp>
      <p:sp>
        <p:nvSpPr>
          <p:cNvPr id="3" name="Content Placeholder 2"/>
          <p:cNvSpPr>
            <a:spLocks noGrp="1"/>
          </p:cNvSpPr>
          <p:nvPr>
            <p:ph type="subTitle" idx="1"/>
          </p:nvPr>
        </p:nvSpPr>
        <p:spPr>
          <a:xfrm>
            <a:off x="533401" y="990600"/>
            <a:ext cx="10668000" cy="5029200"/>
          </a:xfrm>
        </p:spPr>
        <p:txBody>
          <a:bodyPr>
            <a:normAutofit/>
          </a:bodyPr>
          <a:lstStyle/>
          <a:p>
            <a:r>
              <a:rPr lang="en-US" sz="4000" dirty="0"/>
              <a:t>Benefits to Customer</a:t>
            </a:r>
            <a:endParaRPr lang="en-US" sz="2000" dirty="0"/>
          </a:p>
          <a:p>
            <a:pPr marL="342900" indent="-342900">
              <a:buFont typeface="Arial" panose="020B0604020202020204" pitchFamily="34" charset="0"/>
              <a:buChar char="•"/>
            </a:pPr>
            <a:r>
              <a:rPr lang="en-US" dirty="0">
                <a:ln>
                  <a:solidFill>
                    <a:schemeClr val="bg2">
                      <a:lumMod val="50000"/>
                    </a:schemeClr>
                  </a:solidFill>
                </a:ln>
              </a:rPr>
              <a:t>Easy to understand product features and options</a:t>
            </a:r>
          </a:p>
          <a:p>
            <a:pPr marL="342900" indent="-342900">
              <a:buFont typeface="Arial" panose="020B0604020202020204" pitchFamily="34" charset="0"/>
              <a:buChar char="•"/>
            </a:pPr>
            <a:r>
              <a:rPr lang="en-US" dirty="0">
                <a:ln>
                  <a:solidFill>
                    <a:schemeClr val="bg2">
                      <a:lumMod val="50000"/>
                    </a:schemeClr>
                  </a:solidFill>
                </a:ln>
              </a:rPr>
              <a:t>More frequent product updates, improvements and cost savings</a:t>
            </a:r>
          </a:p>
          <a:p>
            <a:pPr marL="342900" indent="-342900">
              <a:buFont typeface="Arial" panose="020B0604020202020204" pitchFamily="34" charset="0"/>
              <a:buChar char="•"/>
            </a:pPr>
            <a:r>
              <a:rPr lang="en-US" dirty="0">
                <a:ln>
                  <a:solidFill>
                    <a:schemeClr val="bg2">
                      <a:lumMod val="50000"/>
                    </a:schemeClr>
                  </a:solidFill>
                </a:ln>
              </a:rPr>
              <a:t>Faster turns from customer to market on changes</a:t>
            </a:r>
          </a:p>
          <a:p>
            <a:pPr marL="342900" indent="-342900">
              <a:buFont typeface="Arial" panose="020B0604020202020204" pitchFamily="34" charset="0"/>
              <a:buChar char="•"/>
            </a:pPr>
            <a:r>
              <a:rPr lang="en-US" dirty="0">
                <a:ln>
                  <a:solidFill>
                    <a:schemeClr val="bg2">
                      <a:lumMod val="50000"/>
                    </a:schemeClr>
                  </a:solidFill>
                </a:ln>
              </a:rPr>
              <a:t>Customer can add or delete features virtually anytime in process without penalty ($ or time) </a:t>
            </a:r>
          </a:p>
          <a:p>
            <a:pPr marL="342900" indent="-342900">
              <a:buFont typeface="Arial" panose="020B0604020202020204" pitchFamily="34" charset="0"/>
              <a:buChar char="•"/>
            </a:pPr>
            <a:r>
              <a:rPr lang="en-US" dirty="0">
                <a:ln>
                  <a:solidFill>
                    <a:schemeClr val="bg2">
                      <a:lumMod val="50000"/>
                    </a:schemeClr>
                  </a:solidFill>
                </a:ln>
              </a:rPr>
              <a:t>Better quality machines – Engineering, Assembly, Testing</a:t>
            </a:r>
          </a:p>
          <a:p>
            <a:pPr marL="342900" indent="-342900">
              <a:buFont typeface="Arial" panose="020B0604020202020204" pitchFamily="34" charset="0"/>
              <a:buChar char="•"/>
            </a:pPr>
            <a:r>
              <a:rPr lang="en-US" dirty="0">
                <a:ln>
                  <a:solidFill>
                    <a:schemeClr val="bg2">
                      <a:lumMod val="50000"/>
                    </a:schemeClr>
                  </a:solidFill>
                </a:ln>
              </a:rPr>
              <a:t>Parts always available to customer for emergency</a:t>
            </a:r>
          </a:p>
          <a:p>
            <a:pPr marL="342900" indent="-342900">
              <a:buFont typeface="Arial" panose="020B0604020202020204" pitchFamily="34" charset="0"/>
              <a:buChar char="•"/>
            </a:pPr>
            <a:r>
              <a:rPr lang="en-US" dirty="0">
                <a:ln>
                  <a:solidFill>
                    <a:schemeClr val="bg2">
                      <a:lumMod val="50000"/>
                    </a:schemeClr>
                  </a:solidFill>
                </a:ln>
              </a:rPr>
              <a:t>Installation fast and easy – programs the same.  Service people know the program regardless of customer or machine.</a:t>
            </a:r>
          </a:p>
          <a:p>
            <a:pPr marL="342900" indent="-342900">
              <a:buFont typeface="Arial" panose="020B0604020202020204" pitchFamily="34" charset="0"/>
              <a:buChar char="•"/>
            </a:pPr>
            <a:r>
              <a:rPr lang="en-US" dirty="0">
                <a:ln>
                  <a:solidFill>
                    <a:schemeClr val="bg2">
                      <a:lumMod val="50000"/>
                    </a:schemeClr>
                  </a:solidFill>
                </a:ln>
              </a:rPr>
              <a:t>Price (if decide to cut)</a:t>
            </a:r>
          </a:p>
          <a:p>
            <a:pPr marL="342900" indent="-342900">
              <a:buFont typeface="Arial" panose="020B0604020202020204" pitchFamily="34" charset="0"/>
              <a:buChar char="•"/>
            </a:pPr>
            <a:r>
              <a:rPr lang="en-US" dirty="0">
                <a:ln>
                  <a:solidFill>
                    <a:schemeClr val="bg2">
                      <a:lumMod val="50000"/>
                    </a:schemeClr>
                  </a:solidFill>
                </a:ln>
              </a:rPr>
              <a:t>Leadtime</a:t>
            </a:r>
          </a:p>
          <a:p>
            <a:endParaRPr lang="en-US" sz="4000" dirty="0"/>
          </a:p>
          <a:p>
            <a:endParaRPr lang="en-US" dirty="0"/>
          </a:p>
        </p:txBody>
      </p:sp>
    </p:spTree>
    <p:extLst>
      <p:ext uri="{BB962C8B-B14F-4D97-AF65-F5344CB8AC3E}">
        <p14:creationId xmlns:p14="http://schemas.microsoft.com/office/powerpoint/2010/main" val="2458407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1000" y="304800"/>
            <a:ext cx="11125200" cy="1320800"/>
          </a:xfrm>
        </p:spPr>
        <p:txBody>
          <a:bodyPr>
            <a:noAutofit/>
          </a:bodyPr>
          <a:lstStyle/>
          <a:p>
            <a:r>
              <a:rPr lang="en-US" sz="5400" dirty="0"/>
              <a:t>“The topic of our conference…”</a:t>
            </a:r>
            <a:br>
              <a:rPr lang="en-US" sz="5400" dirty="0"/>
            </a:br>
            <a:endParaRPr lang="en-US" sz="5400" dirty="0"/>
          </a:p>
        </p:txBody>
      </p:sp>
      <p:sp>
        <p:nvSpPr>
          <p:cNvPr id="3" name="Content Placeholder 2"/>
          <p:cNvSpPr>
            <a:spLocks noGrp="1"/>
          </p:cNvSpPr>
          <p:nvPr>
            <p:ph type="subTitle" idx="1"/>
          </p:nvPr>
        </p:nvSpPr>
        <p:spPr>
          <a:xfrm>
            <a:off x="457200" y="1066800"/>
            <a:ext cx="11430000" cy="5562600"/>
          </a:xfrm>
        </p:spPr>
        <p:txBody>
          <a:bodyPr>
            <a:normAutofit fontScale="92500" lnSpcReduction="10000"/>
          </a:bodyPr>
          <a:lstStyle/>
          <a:p>
            <a:r>
              <a:rPr lang="en-US" sz="1700" b="1" dirty="0"/>
              <a:t>Agility is the ability to synchronize manufacturing capability to deliver on a mix of orders, with different margins and lead times, to maximize profitability. Often short window jobs offer significant  margins but require quick response, while long time frame jobs require efficient cost competitive bids. Understanding how to manage this portfolio effectively requires manufacturing agility, the topic of our conference.</a:t>
            </a:r>
            <a:endParaRPr lang="en-US" sz="1700" dirty="0"/>
          </a:p>
          <a:p>
            <a:endParaRPr lang="en-US" b="1" dirty="0"/>
          </a:p>
          <a:p>
            <a:r>
              <a:rPr lang="en-US" b="1" dirty="0"/>
              <a:t>Agility is the:</a:t>
            </a:r>
          </a:p>
          <a:p>
            <a:pPr marL="342900" indent="-342900">
              <a:buFont typeface="Arial" panose="020B0604020202020204" pitchFamily="34" charset="0"/>
              <a:buChar char="•"/>
            </a:pPr>
            <a:r>
              <a:rPr lang="en-US" b="1" dirty="0"/>
              <a:t>ability to synchronize manufacturing capability to deliver on a mix of orders, with different margins and lead time</a:t>
            </a:r>
          </a:p>
          <a:p>
            <a:pPr marL="342900" indent="-342900">
              <a:buFont typeface="Arial" panose="020B0604020202020204" pitchFamily="34" charset="0"/>
              <a:buChar char="•"/>
            </a:pPr>
            <a:r>
              <a:rPr lang="en-US" b="1" dirty="0" err="1">
                <a:solidFill>
                  <a:srgbClr val="FF0000"/>
                </a:solidFill>
              </a:rPr>
              <a:t>InLine</a:t>
            </a:r>
            <a:r>
              <a:rPr lang="en-US" b="1" dirty="0">
                <a:solidFill>
                  <a:srgbClr val="FF0000"/>
                </a:solidFill>
              </a:rPr>
              <a:t>: Even within 1,000s of combinations – built to order easily achievable.   </a:t>
            </a:r>
            <a:endParaRPr lang="en-US" b="1" dirty="0"/>
          </a:p>
          <a:p>
            <a:pPr marL="342900" indent="-342900">
              <a:buFont typeface="Arial" panose="020B0604020202020204" pitchFamily="34" charset="0"/>
              <a:buChar char="•"/>
            </a:pPr>
            <a:r>
              <a:rPr lang="en-US" b="1" dirty="0"/>
              <a:t>to maximize profitability.</a:t>
            </a:r>
          </a:p>
          <a:p>
            <a:pPr marL="342900" indent="-342900">
              <a:buFont typeface="Arial" panose="020B0604020202020204" pitchFamily="34" charset="0"/>
              <a:buChar char="•"/>
            </a:pPr>
            <a:r>
              <a:rPr lang="en-US" b="1" dirty="0" err="1">
                <a:solidFill>
                  <a:srgbClr val="FF0000"/>
                </a:solidFill>
              </a:rPr>
              <a:t>InLine</a:t>
            </a:r>
            <a:r>
              <a:rPr lang="en-US" b="1" dirty="0">
                <a:solidFill>
                  <a:srgbClr val="FF0000"/>
                </a:solidFill>
              </a:rPr>
              <a:t>: Increase Revenue by 1) Shorter </a:t>
            </a:r>
            <a:r>
              <a:rPr lang="en-US" b="1" dirty="0" err="1">
                <a:solidFill>
                  <a:srgbClr val="FF0000"/>
                </a:solidFill>
              </a:rPr>
              <a:t>Leadtimes</a:t>
            </a:r>
            <a:r>
              <a:rPr lang="en-US" b="1" dirty="0">
                <a:solidFill>
                  <a:srgbClr val="FF0000"/>
                </a:solidFill>
              </a:rPr>
              <a:t> 2) Price-if necessary 3) Quality sells 3) Cost Reduction: Engineering, Purchasing, Assembly, Inventory, mistakes</a:t>
            </a:r>
          </a:p>
          <a:p>
            <a:pPr marL="342900" indent="-342900">
              <a:buFont typeface="Arial" panose="020B0604020202020204" pitchFamily="34" charset="0"/>
              <a:buChar char="•"/>
            </a:pPr>
            <a:r>
              <a:rPr lang="en-US" b="1" dirty="0"/>
              <a:t>Often short window jobs offer significant  margins but require quick response</a:t>
            </a:r>
          </a:p>
          <a:p>
            <a:pPr marL="342900" indent="-342900">
              <a:buFont typeface="Arial" panose="020B0604020202020204" pitchFamily="34" charset="0"/>
              <a:buChar char="•"/>
            </a:pPr>
            <a:r>
              <a:rPr lang="en-US" b="1" dirty="0" err="1">
                <a:solidFill>
                  <a:srgbClr val="FF0000"/>
                </a:solidFill>
              </a:rPr>
              <a:t>InLine</a:t>
            </a:r>
            <a:r>
              <a:rPr lang="en-US" b="1" dirty="0">
                <a:solidFill>
                  <a:srgbClr val="FF0000"/>
                </a:solidFill>
              </a:rPr>
              <a:t>: Able to reduce leadtime to as short as 10 weeks compared to 26 with little to no increase in cost.</a:t>
            </a:r>
          </a:p>
          <a:p>
            <a:pPr marL="342900" indent="-342900">
              <a:buFont typeface="Arial" panose="020B0604020202020204" pitchFamily="34" charset="0"/>
              <a:buChar char="•"/>
            </a:pPr>
            <a:r>
              <a:rPr lang="en-US" b="1" dirty="0"/>
              <a:t>while long time frame jobs require efficient cost competitive bids </a:t>
            </a:r>
          </a:p>
          <a:p>
            <a:pPr marL="342900" indent="-342900">
              <a:buFont typeface="Arial" panose="020B0604020202020204" pitchFamily="34" charset="0"/>
              <a:buChar char="•"/>
            </a:pPr>
            <a:r>
              <a:rPr lang="en-US" b="1" dirty="0" err="1">
                <a:solidFill>
                  <a:srgbClr val="FF0000"/>
                </a:solidFill>
              </a:rPr>
              <a:t>InLine</a:t>
            </a:r>
            <a:r>
              <a:rPr lang="en-US" b="1" dirty="0">
                <a:solidFill>
                  <a:srgbClr val="FF0000"/>
                </a:solidFill>
              </a:rPr>
              <a:t>: Long leadtime affords flexibility internally but with costs already reduced due to Lean techniques, always cost competitive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solidFill>
                <a:srgbClr val="FF0000"/>
              </a:solidFill>
            </a:endParaRPr>
          </a:p>
          <a:p>
            <a:endParaRPr lang="en-US" sz="4000" dirty="0"/>
          </a:p>
          <a:p>
            <a:endParaRPr lang="en-US" dirty="0"/>
          </a:p>
        </p:txBody>
      </p:sp>
    </p:spTree>
    <p:extLst>
      <p:ext uri="{BB962C8B-B14F-4D97-AF65-F5344CB8AC3E}">
        <p14:creationId xmlns:p14="http://schemas.microsoft.com/office/powerpoint/2010/main" val="2201025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a:extLst>
              <a:ext uri="{FF2B5EF4-FFF2-40B4-BE49-F238E27FC236}">
                <a16:creationId xmlns:a16="http://schemas.microsoft.com/office/drawing/2014/main" id="{D31FCD15-C4F9-4371-8DC3-89C234E76B36}"/>
              </a:ext>
            </a:extLst>
          </p:cNvPr>
          <p:cNvSpPr>
            <a:spLocks noGrp="1"/>
          </p:cNvSpPr>
          <p:nvPr>
            <p:ph type="title"/>
          </p:nvPr>
        </p:nvSpPr>
        <p:spPr>
          <a:xfrm>
            <a:off x="916900" y="4865370"/>
            <a:ext cx="8689064" cy="1066800"/>
          </a:xfrm>
        </p:spPr>
        <p:txBody>
          <a:bodyPr/>
          <a:lstStyle/>
          <a:p>
            <a:r>
              <a:rPr lang="en-US" dirty="0">
                <a:solidFill>
                  <a:schemeClr val="bg1"/>
                </a:solidFill>
              </a:rPr>
              <a:t>Don’t use technology to build your manufacturing process.</a:t>
            </a:r>
          </a:p>
        </p:txBody>
      </p:sp>
      <p:sp>
        <p:nvSpPr>
          <p:cNvPr id="3" name="Content Placeholder 2"/>
          <p:cNvSpPr>
            <a:spLocks noGrp="1"/>
          </p:cNvSpPr>
          <p:nvPr>
            <p:ph type="subTitle" idx="4294967295"/>
          </p:nvPr>
        </p:nvSpPr>
        <p:spPr>
          <a:xfrm>
            <a:off x="0" y="685800"/>
            <a:ext cx="10287000" cy="4013200"/>
          </a:xfrm>
        </p:spPr>
        <p:txBody>
          <a:bodyPr>
            <a:normAutofit fontScale="92500" lnSpcReduction="20000"/>
          </a:bodyPr>
          <a:lstStyle/>
          <a:p>
            <a:pPr algn="ctr"/>
            <a:r>
              <a:rPr lang="en-US" sz="4400" dirty="0">
                <a:solidFill>
                  <a:srgbClr val="FF0000"/>
                </a:solidFill>
              </a:rPr>
              <a:t>Don’t use technology to build your manufacturing process.</a:t>
            </a:r>
          </a:p>
          <a:p>
            <a:pPr algn="ctr"/>
            <a:endParaRPr lang="en-US" sz="4400" dirty="0">
              <a:solidFill>
                <a:srgbClr val="FF0000"/>
              </a:solidFill>
            </a:endParaRPr>
          </a:p>
          <a:p>
            <a:pPr algn="ctr"/>
            <a:r>
              <a:rPr lang="en-US" sz="4400" dirty="0">
                <a:solidFill>
                  <a:srgbClr val="FF0000"/>
                </a:solidFill>
              </a:rPr>
              <a:t>Start with a SIMPLE manufacturing concept and then use the incredible power of technology to make it more effective and efficient.</a:t>
            </a:r>
          </a:p>
          <a:p>
            <a:pPr algn="ctr"/>
            <a:endParaRPr lang="en-US" sz="4000" dirty="0"/>
          </a:p>
          <a:p>
            <a:pPr algn="ctr"/>
            <a:endParaRPr lang="en-US" dirty="0"/>
          </a:p>
        </p:txBody>
      </p:sp>
    </p:spTree>
    <p:extLst>
      <p:ext uri="{BB962C8B-B14F-4D97-AF65-F5344CB8AC3E}">
        <p14:creationId xmlns:p14="http://schemas.microsoft.com/office/powerpoint/2010/main" val="377313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65491" y="553128"/>
            <a:ext cx="5030510" cy="2514601"/>
          </a:xfrm>
        </p:spPr>
        <p:txBody>
          <a:bodyPr/>
          <a:lstStyle/>
          <a:p>
            <a:r>
              <a:rPr lang="en-US" dirty="0"/>
              <a:t>Main 1</a:t>
            </a:r>
          </a:p>
        </p:txBody>
      </p:sp>
      <p:sp>
        <p:nvSpPr>
          <p:cNvPr id="3" name="Content Placeholder 2"/>
          <p:cNvSpPr>
            <a:spLocks noGrp="1"/>
          </p:cNvSpPr>
          <p:nvPr>
            <p:ph type="subTitle" idx="1"/>
          </p:nvPr>
        </p:nvSpPr>
        <p:spPr/>
        <p:txBody>
          <a:bodyPr/>
          <a:lstStyle/>
          <a:p>
            <a:r>
              <a:rPr lang="en-US" dirty="0"/>
              <a:t>Sub</a:t>
            </a:r>
          </a:p>
          <a:p>
            <a:endParaRPr lang="en-US" dirty="0"/>
          </a:p>
        </p:txBody>
      </p:sp>
      <p:pic>
        <p:nvPicPr>
          <p:cNvPr id="9" name="Picture 8" descr="LEAN MANUFACTURING">
            <a:extLst>
              <a:ext uri="{FF2B5EF4-FFF2-40B4-BE49-F238E27FC236}">
                <a16:creationId xmlns:a16="http://schemas.microsoft.com/office/drawing/2014/main" id="{080E0EA3-0F55-4CC3-8B39-5891B63622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8" y="-380008"/>
            <a:ext cx="12188825" cy="7618016"/>
          </a:xfrm>
          <a:prstGeom prst="rect">
            <a:avLst/>
          </a:prstGeom>
        </p:spPr>
      </p:pic>
    </p:spTree>
    <p:extLst>
      <p:ext uri="{BB962C8B-B14F-4D97-AF65-F5344CB8AC3E}">
        <p14:creationId xmlns:p14="http://schemas.microsoft.com/office/powerpoint/2010/main" val="36533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1000" y="304800"/>
            <a:ext cx="5715000" cy="685800"/>
          </a:xfrm>
        </p:spPr>
        <p:txBody>
          <a:bodyPr>
            <a:noAutofit/>
          </a:bodyPr>
          <a:lstStyle/>
          <a:p>
            <a:r>
              <a:rPr lang="en-US" sz="5400" dirty="0"/>
              <a:t>Lean Concepts</a:t>
            </a:r>
          </a:p>
        </p:txBody>
      </p:sp>
      <p:sp>
        <p:nvSpPr>
          <p:cNvPr id="3" name="Content Placeholder 2"/>
          <p:cNvSpPr>
            <a:spLocks noGrp="1"/>
          </p:cNvSpPr>
          <p:nvPr>
            <p:ph type="subTitle" idx="1"/>
          </p:nvPr>
        </p:nvSpPr>
        <p:spPr>
          <a:xfrm>
            <a:off x="838201" y="1828800"/>
            <a:ext cx="9372599" cy="3962400"/>
          </a:xfrm>
        </p:spPr>
        <p:txBody>
          <a:bodyPr>
            <a:normAutofit/>
          </a:bodyPr>
          <a:lstStyle/>
          <a:p>
            <a:pPr marL="342900" indent="-342900">
              <a:buFont typeface="Arial" panose="020B0604020202020204" pitchFamily="34" charset="0"/>
              <a:buChar char="•"/>
            </a:pPr>
            <a:r>
              <a:rPr lang="en-US" dirty="0">
                <a:ln>
                  <a:solidFill>
                    <a:schemeClr val="bg2">
                      <a:lumMod val="50000"/>
                    </a:schemeClr>
                  </a:solidFill>
                </a:ln>
              </a:rPr>
              <a:t>Product Standardization</a:t>
            </a:r>
          </a:p>
          <a:p>
            <a:pPr marL="342900" indent="-342900">
              <a:buFont typeface="Arial" panose="020B0604020202020204" pitchFamily="34" charset="0"/>
              <a:buChar char="•"/>
            </a:pPr>
            <a:r>
              <a:rPr lang="en-US" dirty="0">
                <a:ln>
                  <a:solidFill>
                    <a:schemeClr val="bg2">
                      <a:lumMod val="50000"/>
                    </a:schemeClr>
                  </a:solidFill>
                </a:ln>
              </a:rPr>
              <a:t>Minimize Inventory – raw, WIP, and final</a:t>
            </a:r>
          </a:p>
          <a:p>
            <a:pPr marL="342900" indent="-342900">
              <a:buFont typeface="Arial" panose="020B0604020202020204" pitchFamily="34" charset="0"/>
              <a:buChar char="•"/>
            </a:pPr>
            <a:r>
              <a:rPr lang="en-US" dirty="0">
                <a:ln>
                  <a:solidFill>
                    <a:schemeClr val="bg2">
                      <a:lumMod val="50000"/>
                    </a:schemeClr>
                  </a:solidFill>
                </a:ln>
              </a:rPr>
              <a:t>Point of usage storage for Parts</a:t>
            </a:r>
            <a:endParaRPr lang="en-US" sz="2000" dirty="0">
              <a:ln>
                <a:solidFill>
                  <a:schemeClr val="bg2">
                    <a:lumMod val="50000"/>
                  </a:schemeClr>
                </a:solidFill>
              </a:ln>
            </a:endParaRPr>
          </a:p>
          <a:p>
            <a:pPr marL="342900" indent="-342900">
              <a:buFont typeface="Arial" panose="020B0604020202020204" pitchFamily="34" charset="0"/>
              <a:buChar char="•"/>
            </a:pPr>
            <a:r>
              <a:rPr lang="en-US" dirty="0">
                <a:ln>
                  <a:solidFill>
                    <a:schemeClr val="bg2">
                      <a:lumMod val="50000"/>
                    </a:schemeClr>
                  </a:solidFill>
                </a:ln>
              </a:rPr>
              <a:t>Kan-Ban Pull Systems and simplified purchasing</a:t>
            </a:r>
          </a:p>
          <a:p>
            <a:pPr marL="342900" indent="-342900">
              <a:buFont typeface="Arial" panose="020B0604020202020204" pitchFamily="34" charset="0"/>
              <a:buChar char="•"/>
            </a:pPr>
            <a:r>
              <a:rPr lang="en-US" dirty="0">
                <a:ln>
                  <a:solidFill>
                    <a:schemeClr val="bg2">
                      <a:lumMod val="50000"/>
                    </a:schemeClr>
                  </a:solidFill>
                </a:ln>
              </a:rPr>
              <a:t>Outsource non-core competencies – focus on core</a:t>
            </a:r>
          </a:p>
          <a:p>
            <a:pPr marL="342900" indent="-342900">
              <a:buFont typeface="Arial" panose="020B0604020202020204" pitchFamily="34" charset="0"/>
              <a:buChar char="•"/>
            </a:pPr>
            <a:r>
              <a:rPr lang="en-US" dirty="0">
                <a:ln>
                  <a:solidFill>
                    <a:schemeClr val="bg2">
                      <a:lumMod val="50000"/>
                    </a:schemeClr>
                  </a:solidFill>
                </a:ln>
              </a:rPr>
              <a:t>Focus on and invest in production – start with customer/products</a:t>
            </a:r>
            <a:endParaRPr lang="en-US" sz="1600" dirty="0">
              <a:ln>
                <a:solidFill>
                  <a:schemeClr val="bg2">
                    <a:lumMod val="50000"/>
                  </a:schemeClr>
                </a:solidFill>
              </a:ln>
            </a:endParaRPr>
          </a:p>
          <a:p>
            <a:pPr marL="342900" indent="-342900">
              <a:buFont typeface="Arial" panose="020B0604020202020204" pitchFamily="34" charset="0"/>
              <a:buChar char="•"/>
            </a:pPr>
            <a:r>
              <a:rPr lang="en-US" dirty="0">
                <a:ln>
                  <a:solidFill>
                    <a:schemeClr val="bg2">
                      <a:lumMod val="50000"/>
                    </a:schemeClr>
                  </a:solidFill>
                </a:ln>
              </a:rPr>
              <a:t>Continuous quality improvement and waste reduction</a:t>
            </a:r>
          </a:p>
          <a:p>
            <a:pPr marL="342900" indent="-342900">
              <a:buFont typeface="Arial" panose="020B0604020202020204" pitchFamily="34" charset="0"/>
              <a:buChar char="•"/>
            </a:pPr>
            <a:r>
              <a:rPr lang="en-US" dirty="0">
                <a:ln>
                  <a:solidFill>
                    <a:schemeClr val="bg2">
                      <a:lumMod val="50000"/>
                    </a:schemeClr>
                  </a:solidFill>
                </a:ln>
              </a:rPr>
              <a:t>Mistake proofing</a:t>
            </a:r>
          </a:p>
          <a:p>
            <a:pPr marL="342900" indent="-342900">
              <a:buFont typeface="Arial" panose="020B0604020202020204" pitchFamily="34" charset="0"/>
              <a:buChar char="•"/>
            </a:pPr>
            <a:r>
              <a:rPr lang="en-US" dirty="0">
                <a:ln>
                  <a:solidFill>
                    <a:schemeClr val="bg2">
                      <a:lumMod val="50000"/>
                    </a:schemeClr>
                  </a:solidFill>
                </a:ln>
              </a:rPr>
              <a:t>Involve people throughout the process</a:t>
            </a:r>
          </a:p>
          <a:p>
            <a:pPr marL="342900" indent="-342900">
              <a:buFont typeface="Arial" panose="020B0604020202020204" pitchFamily="34" charset="0"/>
              <a:buChar char="•"/>
            </a:pPr>
            <a:endParaRPr lang="en-US" sz="1600" dirty="0"/>
          </a:p>
          <a:p>
            <a:pPr marL="571500" indent="-571500">
              <a:buFont typeface="Arial" panose="020B0604020202020204" pitchFamily="34" charset="0"/>
              <a:buChar char="•"/>
            </a:pPr>
            <a:endParaRPr lang="en-US" sz="4000" dirty="0"/>
          </a:p>
          <a:p>
            <a:endParaRPr lang="en-US" dirty="0"/>
          </a:p>
        </p:txBody>
      </p:sp>
    </p:spTree>
    <p:extLst>
      <p:ext uri="{BB962C8B-B14F-4D97-AF65-F5344CB8AC3E}">
        <p14:creationId xmlns:p14="http://schemas.microsoft.com/office/powerpoint/2010/main" val="856049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85015" y="914399"/>
            <a:ext cx="5030510" cy="2514601"/>
          </a:xfrm>
        </p:spPr>
        <p:txBody>
          <a:bodyPr/>
          <a:lstStyle/>
          <a:p>
            <a:r>
              <a:rPr lang="en-US" dirty="0"/>
              <a:t>Main 2</a:t>
            </a:r>
          </a:p>
        </p:txBody>
      </p:sp>
      <p:sp>
        <p:nvSpPr>
          <p:cNvPr id="3" name="Content Placeholder 2" hidden="1"/>
          <p:cNvSpPr>
            <a:spLocks noGrp="1"/>
          </p:cNvSpPr>
          <p:nvPr>
            <p:ph type="subTitle" idx="1"/>
          </p:nvPr>
        </p:nvSpPr>
        <p:spPr>
          <a:xfrm>
            <a:off x="1065489" y="2882010"/>
            <a:ext cx="5030511" cy="1397000"/>
          </a:xfrm>
        </p:spPr>
        <p:txBody>
          <a:bodyPr/>
          <a:lstStyle/>
          <a:p>
            <a:r>
              <a:rPr lang="en-US" dirty="0"/>
              <a:t>Sub</a:t>
            </a:r>
          </a:p>
          <a:p>
            <a:endParaRPr lang="en-US" dirty="0"/>
          </a:p>
        </p:txBody>
      </p:sp>
      <p:pic>
        <p:nvPicPr>
          <p:cNvPr id="5" name="Picture 4" descr="AGILE MANUFACTURING">
            <a:extLst>
              <a:ext uri="{FF2B5EF4-FFF2-40B4-BE49-F238E27FC236}">
                <a16:creationId xmlns:a16="http://schemas.microsoft.com/office/drawing/2014/main" id="{B33F2289-B9F9-4F7D-BF72-21D2C98C0E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9" y="893"/>
            <a:ext cx="12188825" cy="6856214"/>
          </a:xfrm>
          <a:prstGeom prst="rect">
            <a:avLst/>
          </a:prstGeom>
        </p:spPr>
      </p:pic>
    </p:spTree>
    <p:extLst>
      <p:ext uri="{BB962C8B-B14F-4D97-AF65-F5344CB8AC3E}">
        <p14:creationId xmlns:p14="http://schemas.microsoft.com/office/powerpoint/2010/main" val="1028130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1000" y="304800"/>
            <a:ext cx="5486400" cy="685800"/>
          </a:xfrm>
        </p:spPr>
        <p:txBody>
          <a:bodyPr>
            <a:noAutofit/>
          </a:bodyPr>
          <a:lstStyle/>
          <a:p>
            <a:r>
              <a:rPr lang="en-US" sz="5400" dirty="0"/>
              <a:t>Agile Concepts</a:t>
            </a:r>
          </a:p>
        </p:txBody>
      </p:sp>
      <p:sp>
        <p:nvSpPr>
          <p:cNvPr id="3" name="Content Placeholder 2"/>
          <p:cNvSpPr>
            <a:spLocks noGrp="1"/>
          </p:cNvSpPr>
          <p:nvPr>
            <p:ph type="subTitle" idx="1"/>
          </p:nvPr>
        </p:nvSpPr>
        <p:spPr>
          <a:xfrm>
            <a:off x="609601" y="1752600"/>
            <a:ext cx="10134599" cy="4114800"/>
          </a:xfrm>
        </p:spPr>
        <p:txBody>
          <a:bodyPr>
            <a:normAutofit/>
          </a:bodyPr>
          <a:lstStyle/>
          <a:p>
            <a:pPr marL="342900" indent="-342900">
              <a:buFont typeface="Arial" panose="020B0604020202020204" pitchFamily="34" charset="0"/>
              <a:buChar char="•"/>
            </a:pPr>
            <a:r>
              <a:rPr lang="en-US" dirty="0">
                <a:ln>
                  <a:solidFill>
                    <a:schemeClr val="bg2">
                      <a:lumMod val="50000"/>
                    </a:schemeClr>
                  </a:solidFill>
                </a:ln>
              </a:rPr>
              <a:t>Respond to shifting customer demands quickly</a:t>
            </a:r>
          </a:p>
          <a:p>
            <a:pPr marL="342900" indent="-342900">
              <a:buFont typeface="Arial" panose="020B0604020202020204" pitchFamily="34" charset="0"/>
              <a:buChar char="•"/>
            </a:pPr>
            <a:r>
              <a:rPr lang="en-US" dirty="0">
                <a:ln>
                  <a:solidFill>
                    <a:schemeClr val="bg2">
                      <a:lumMod val="50000"/>
                    </a:schemeClr>
                  </a:solidFill>
                </a:ln>
              </a:rPr>
              <a:t>Design Production processes to be changed rapidly using existing equipment, tools, labor and raw materials to create custom products quickly. </a:t>
            </a:r>
          </a:p>
          <a:p>
            <a:pPr marL="342900" indent="-342900">
              <a:buFont typeface="Arial" panose="020B0604020202020204" pitchFamily="34" charset="0"/>
              <a:buChar char="•"/>
            </a:pPr>
            <a:r>
              <a:rPr lang="en-US" dirty="0">
                <a:ln>
                  <a:solidFill>
                    <a:schemeClr val="bg2">
                      <a:lumMod val="50000"/>
                    </a:schemeClr>
                  </a:solidFill>
                </a:ln>
              </a:rPr>
              <a:t>Information systems shared by the marketing/sales, design and production departments that provide up-to-date information on the resources available for use and redesign at any given time.</a:t>
            </a:r>
          </a:p>
          <a:p>
            <a:endParaRPr lang="en-US" sz="4000" dirty="0"/>
          </a:p>
          <a:p>
            <a:endParaRPr lang="en-US" dirty="0"/>
          </a:p>
        </p:txBody>
      </p:sp>
    </p:spTree>
    <p:extLst>
      <p:ext uri="{BB962C8B-B14F-4D97-AF65-F5344CB8AC3E}">
        <p14:creationId xmlns:p14="http://schemas.microsoft.com/office/powerpoint/2010/main" val="88203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1000" y="304800"/>
            <a:ext cx="3810000" cy="685800"/>
          </a:xfrm>
        </p:spPr>
        <p:txBody>
          <a:bodyPr>
            <a:noAutofit/>
          </a:bodyPr>
          <a:lstStyle/>
          <a:p>
            <a:r>
              <a:rPr lang="en-US" dirty="0"/>
              <a:t>Similarities:</a:t>
            </a:r>
          </a:p>
        </p:txBody>
      </p:sp>
      <p:sp>
        <p:nvSpPr>
          <p:cNvPr id="3" name="Content Placeholder 2"/>
          <p:cNvSpPr>
            <a:spLocks noGrp="1"/>
          </p:cNvSpPr>
          <p:nvPr>
            <p:ph type="subTitle" idx="1"/>
          </p:nvPr>
        </p:nvSpPr>
        <p:spPr>
          <a:xfrm>
            <a:off x="381001" y="1371600"/>
            <a:ext cx="10972799" cy="5181600"/>
          </a:xfrm>
        </p:spPr>
        <p:txBody>
          <a:bodyPr>
            <a:normAutofit/>
          </a:bodyPr>
          <a:lstStyle/>
          <a:p>
            <a:pPr marL="342900" indent="-342900">
              <a:buFont typeface="Arial" panose="020B0604020202020204" pitchFamily="34" charset="0"/>
              <a:buChar char="•"/>
            </a:pPr>
            <a:r>
              <a:rPr lang="en-US" dirty="0">
                <a:ln>
                  <a:solidFill>
                    <a:schemeClr val="bg2">
                      <a:lumMod val="50000"/>
                    </a:schemeClr>
                  </a:solidFill>
                </a:ln>
              </a:rPr>
              <a:t>Lean and Agile manufacturing are both ultimately focused on increasing business sustainability in high-cost manufacturing operations. </a:t>
            </a:r>
          </a:p>
          <a:p>
            <a:pPr marL="342900" indent="-342900">
              <a:buFont typeface="Arial" panose="020B0604020202020204" pitchFamily="34" charset="0"/>
              <a:buChar char="•"/>
            </a:pPr>
            <a:r>
              <a:rPr lang="en-US" dirty="0">
                <a:ln>
                  <a:solidFill>
                    <a:schemeClr val="bg2">
                      <a:lumMod val="50000"/>
                    </a:schemeClr>
                  </a:solidFill>
                </a:ln>
              </a:rPr>
              <a:t>Both are answers to challenges faced by historical manufacturers.</a:t>
            </a:r>
          </a:p>
          <a:p>
            <a:pPr marL="342900" indent="-342900">
              <a:buFont typeface="Arial" panose="020B0604020202020204" pitchFamily="34" charset="0"/>
              <a:buChar char="•"/>
            </a:pPr>
            <a:r>
              <a:rPr lang="en-US" dirty="0">
                <a:ln>
                  <a:solidFill>
                    <a:schemeClr val="bg2">
                      <a:lumMod val="50000"/>
                    </a:schemeClr>
                  </a:solidFill>
                </a:ln>
              </a:rPr>
              <a:t>Both provide opportunities for smaller players to compete with larger, entrenched competitors. </a:t>
            </a:r>
          </a:p>
          <a:p>
            <a:pPr marL="342900" indent="-342900">
              <a:buFont typeface="Arial" panose="020B0604020202020204" pitchFamily="34" charset="0"/>
              <a:buChar char="•"/>
            </a:pPr>
            <a:r>
              <a:rPr lang="en-US" dirty="0">
                <a:ln>
                  <a:solidFill>
                    <a:schemeClr val="bg2">
                      <a:lumMod val="50000"/>
                    </a:schemeClr>
                  </a:solidFill>
                </a:ln>
              </a:rPr>
              <a:t>Both rely heavily on statistical analysis.</a:t>
            </a:r>
          </a:p>
          <a:p>
            <a:pPr marL="342900" indent="-342900">
              <a:buFont typeface="Arial" panose="020B0604020202020204" pitchFamily="34" charset="0"/>
              <a:buChar char="•"/>
            </a:pPr>
            <a:r>
              <a:rPr lang="en-US" dirty="0">
                <a:ln>
                  <a:solidFill>
                    <a:schemeClr val="bg2">
                      <a:lumMod val="50000"/>
                    </a:schemeClr>
                  </a:solidFill>
                </a:ln>
              </a:rPr>
              <a:t>Lean and Agile design considerations are both early stage planning decisions, influences the rest of the organization.</a:t>
            </a:r>
          </a:p>
          <a:p>
            <a:pPr marL="571500" indent="-571500">
              <a:buFont typeface="Arial" panose="020B0604020202020204" pitchFamily="34" charset="0"/>
              <a:buChar char="•"/>
            </a:pPr>
            <a:endParaRPr lang="en-US" sz="4000"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921140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1000" y="304800"/>
            <a:ext cx="5715000" cy="685800"/>
          </a:xfrm>
        </p:spPr>
        <p:txBody>
          <a:bodyPr>
            <a:noAutofit/>
          </a:bodyPr>
          <a:lstStyle/>
          <a:p>
            <a:r>
              <a:rPr lang="en-US" dirty="0"/>
              <a:t>Synergistic Benefits:</a:t>
            </a:r>
          </a:p>
        </p:txBody>
      </p:sp>
      <p:sp>
        <p:nvSpPr>
          <p:cNvPr id="3" name="Content Placeholder 2"/>
          <p:cNvSpPr>
            <a:spLocks noGrp="1"/>
          </p:cNvSpPr>
          <p:nvPr>
            <p:ph type="subTitle" idx="1"/>
          </p:nvPr>
        </p:nvSpPr>
        <p:spPr>
          <a:xfrm>
            <a:off x="381001" y="1371600"/>
            <a:ext cx="10972799" cy="5181600"/>
          </a:xfrm>
        </p:spPr>
        <p:txBody>
          <a:bodyPr>
            <a:normAutofit/>
          </a:bodyPr>
          <a:lstStyle/>
          <a:p>
            <a:pPr lvl="0"/>
            <a:r>
              <a:rPr lang="en-US" dirty="0">
                <a:solidFill>
                  <a:srgbClr val="FF0000"/>
                </a:solidFill>
              </a:rPr>
              <a:t>Lean and agile processes each provide distinct benefits, which can be strengthened when the two methodologies combine. </a:t>
            </a:r>
          </a:p>
          <a:p>
            <a:pPr lvl="0"/>
            <a:endParaRPr lang="en-US" dirty="0">
              <a:solidFill>
                <a:srgbClr val="FF0000"/>
              </a:solidFill>
            </a:endParaRPr>
          </a:p>
          <a:p>
            <a:pPr marL="342900" indent="-342900">
              <a:buFont typeface="Arial" panose="020B0604020202020204" pitchFamily="34" charset="0"/>
              <a:buChar char="•"/>
            </a:pPr>
            <a:r>
              <a:rPr lang="en-US" dirty="0">
                <a:ln>
                  <a:solidFill>
                    <a:schemeClr val="bg2">
                      <a:lumMod val="50000"/>
                    </a:schemeClr>
                  </a:solidFill>
                </a:ln>
              </a:rPr>
              <a:t>Increase profit by increasing revenue (top-line) by being prepared for unexpected demands – and new customers.</a:t>
            </a:r>
          </a:p>
          <a:p>
            <a:pPr marL="342900" indent="-342900">
              <a:buFont typeface="Arial" panose="020B0604020202020204" pitchFamily="34" charset="0"/>
              <a:buChar char="•"/>
            </a:pPr>
            <a:r>
              <a:rPr lang="en-US" dirty="0">
                <a:ln>
                  <a:solidFill>
                    <a:schemeClr val="bg2">
                      <a:lumMod val="50000"/>
                    </a:schemeClr>
                  </a:solidFill>
                </a:ln>
              </a:rPr>
              <a:t>Increase profit by lowering expenses (both “fixed” and variable)</a:t>
            </a:r>
          </a:p>
          <a:p>
            <a:pPr marL="342900" indent="-342900">
              <a:buFont typeface="Arial" panose="020B0604020202020204" pitchFamily="34" charset="0"/>
              <a:buChar char="•"/>
            </a:pPr>
            <a:r>
              <a:rPr lang="en-US" dirty="0">
                <a:ln>
                  <a:solidFill>
                    <a:schemeClr val="bg2">
                      <a:lumMod val="50000"/>
                    </a:schemeClr>
                  </a:solidFill>
                </a:ln>
              </a:rPr>
              <a:t>Improve competitiveness by improving leadtime and quality. </a:t>
            </a:r>
          </a:p>
          <a:p>
            <a:pPr marL="342900" indent="-342900">
              <a:buFont typeface="Arial" panose="020B0604020202020204" pitchFamily="34" charset="0"/>
              <a:buChar char="•"/>
            </a:pPr>
            <a:r>
              <a:rPr lang="en-US" dirty="0">
                <a:ln>
                  <a:solidFill>
                    <a:schemeClr val="bg2">
                      <a:lumMod val="50000"/>
                    </a:schemeClr>
                  </a:solidFill>
                </a:ln>
              </a:rPr>
              <a:t>Gives flexibility to reduce prices to attract new business due to lean, while agile manufacturing allows maximization of the number of sales opportunities.</a:t>
            </a:r>
          </a:p>
          <a:p>
            <a:pPr marL="571500" indent="-571500">
              <a:buFont typeface="Arial" panose="020B0604020202020204" pitchFamily="34" charset="0"/>
              <a:buChar char="•"/>
            </a:pPr>
            <a:endParaRPr lang="en-US" sz="4000"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865950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55040" y="497306"/>
            <a:ext cx="3810000" cy="685800"/>
          </a:xfrm>
        </p:spPr>
        <p:txBody>
          <a:bodyPr>
            <a:noAutofit/>
          </a:bodyPr>
          <a:lstStyle/>
          <a:p>
            <a:r>
              <a:rPr lang="en-US" sz="5400" dirty="0"/>
              <a:t>Simple 1</a:t>
            </a:r>
          </a:p>
        </p:txBody>
      </p:sp>
      <p:sp>
        <p:nvSpPr>
          <p:cNvPr id="5" name="Subtitle 4">
            <a:extLst>
              <a:ext uri="{FF2B5EF4-FFF2-40B4-BE49-F238E27FC236}">
                <a16:creationId xmlns:a16="http://schemas.microsoft.com/office/drawing/2014/main" id="{09474F0F-581C-43EA-A23F-845DC9FCC43C}"/>
              </a:ext>
            </a:extLst>
          </p:cNvPr>
          <p:cNvSpPr>
            <a:spLocks noGrp="1"/>
          </p:cNvSpPr>
          <p:nvPr>
            <p:ph type="subTitle" idx="1"/>
          </p:nvPr>
        </p:nvSpPr>
        <p:spPr/>
        <p:txBody>
          <a:bodyPr/>
          <a:lstStyle/>
          <a:p>
            <a:endParaRPr lang="en-US"/>
          </a:p>
        </p:txBody>
      </p:sp>
      <p:pic>
        <p:nvPicPr>
          <p:cNvPr id="7" name="Picture 6" descr="SIMPLE spelled out in scrabble tiles">
            <a:extLst>
              <a:ext uri="{FF2B5EF4-FFF2-40B4-BE49-F238E27FC236}">
                <a16:creationId xmlns:a16="http://schemas.microsoft.com/office/drawing/2014/main" id="{24E364AE-8A70-46A1-9752-FC6F7A20AC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8" y="-633943"/>
            <a:ext cx="12188825" cy="8125883"/>
          </a:xfrm>
          <a:prstGeom prst="rect">
            <a:avLst/>
          </a:prstGeom>
        </p:spPr>
      </p:pic>
    </p:spTree>
    <p:extLst>
      <p:ext uri="{BB962C8B-B14F-4D97-AF65-F5344CB8AC3E}">
        <p14:creationId xmlns:p14="http://schemas.microsoft.com/office/powerpoint/2010/main" val="2767922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Business strategy presentation">
  <a:themeElements>
    <a:clrScheme name="Blue Red">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Business strategy presentation.potx" id="{A5F13A6F-AB02-4A73-816C-34C20B6AA795}" vid="{DE7FCDCE-56F1-4731-A067-3AC58DCA2BC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955</Words>
  <Application>Microsoft Office PowerPoint</Application>
  <PresentationFormat>Widescreen</PresentationFormat>
  <Paragraphs>171</Paragraphs>
  <Slides>25</Slides>
  <Notes>24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25</vt:i4>
      </vt:variant>
    </vt:vector>
  </HeadingPairs>
  <TitlesOfParts>
    <vt:vector size="35" baseType="lpstr">
      <vt:lpstr>Arial</vt:lpstr>
      <vt:lpstr>Calibri</vt:lpstr>
      <vt:lpstr>Century Gothic</vt:lpstr>
      <vt:lpstr>Corbel</vt:lpstr>
      <vt:lpstr>Palatino Linotype</vt:lpstr>
      <vt:lpstr>Wingdings</vt:lpstr>
      <vt:lpstr>Wingdings 2</vt:lpstr>
      <vt:lpstr>Wingdings 3</vt:lpstr>
      <vt:lpstr>Module</vt:lpstr>
      <vt:lpstr>Business strategy presentation</vt:lpstr>
      <vt:lpstr>Speaker: John Funcheon</vt:lpstr>
      <vt:lpstr>TECHNOLOGY</vt:lpstr>
      <vt:lpstr>Main 1</vt:lpstr>
      <vt:lpstr>Lean Concepts</vt:lpstr>
      <vt:lpstr>Main 2</vt:lpstr>
      <vt:lpstr>Agile Concepts</vt:lpstr>
      <vt:lpstr>Similarities:</vt:lpstr>
      <vt:lpstr>Synergistic Benefits:</vt:lpstr>
      <vt:lpstr>Simple 1</vt:lpstr>
      <vt:lpstr>Simple 2</vt:lpstr>
      <vt:lpstr>Simple 3</vt:lpstr>
      <vt:lpstr>Simple 4</vt:lpstr>
      <vt:lpstr>Simple 5</vt:lpstr>
      <vt:lpstr>Simple 6</vt:lpstr>
      <vt:lpstr>Simple 7</vt:lpstr>
      <vt:lpstr>Simple 8</vt:lpstr>
      <vt:lpstr>Simple 9</vt:lpstr>
      <vt:lpstr>Simple 10</vt:lpstr>
      <vt:lpstr>Village Build 1</vt:lpstr>
      <vt:lpstr>Village Build 2</vt:lpstr>
      <vt:lpstr>InLine Manufacturing</vt:lpstr>
      <vt:lpstr>InLine Manufacturing 1</vt:lpstr>
      <vt:lpstr>InLine Manufacturing 2</vt:lpstr>
      <vt:lpstr>“The topic of our conference…” </vt:lpstr>
      <vt:lpstr>Don’t use technology to build your manufacturing process.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Speaker: John Funcheon</dc:title>
  <dc:creator>Hannah Pratt</dc:creator>
  <cp:lastModifiedBy>Hannah Pratt</cp:lastModifiedBy>
  <cp:revision>1</cp:revision>
  <dcterms:created xsi:type="dcterms:W3CDTF">2019-10-14T20:26:04Z</dcterms:created>
  <dcterms:modified xsi:type="dcterms:W3CDTF">2019-10-14T20:26:28Z</dcterms:modified>
</cp:coreProperties>
</file>