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4.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4"/>
    <p:sldMasterId id="2147483742" r:id="rId5"/>
  </p:sldMasterIdLst>
  <p:notesMasterIdLst>
    <p:notesMasterId r:id="rId28"/>
  </p:notesMasterIdLst>
  <p:sldIdLst>
    <p:sldId id="9127" r:id="rId6"/>
    <p:sldId id="9128" r:id="rId7"/>
    <p:sldId id="2076137223" r:id="rId8"/>
    <p:sldId id="9130" r:id="rId9"/>
    <p:sldId id="9134" r:id="rId10"/>
    <p:sldId id="9339" r:id="rId11"/>
    <p:sldId id="2076137204" r:id="rId12"/>
    <p:sldId id="2076137205" r:id="rId13"/>
    <p:sldId id="2076137206" r:id="rId14"/>
    <p:sldId id="2076137221" r:id="rId15"/>
    <p:sldId id="8837" r:id="rId16"/>
    <p:sldId id="9336" r:id="rId17"/>
    <p:sldId id="9343" r:id="rId18"/>
    <p:sldId id="9337" r:id="rId19"/>
    <p:sldId id="9338" r:id="rId20"/>
    <p:sldId id="9341" r:id="rId21"/>
    <p:sldId id="2076137222" r:id="rId22"/>
    <p:sldId id="9329" r:id="rId23"/>
    <p:sldId id="9319" r:id="rId24"/>
    <p:sldId id="9174" r:id="rId25"/>
    <p:sldId id="9331" r:id="rId26"/>
    <p:sldId id="9107" r:id="rId27"/>
  </p:sldIdLst>
  <p:sldSz cx="12192000" cy="6858000"/>
  <p:notesSz cx="6858000" cy="9144000"/>
  <p:embeddedFontLst>
    <p:embeddedFont>
      <p:font typeface="Arial Black" panose="020B0A04020102020204" pitchFamily="34" charset="0"/>
      <p:bold r:id="rId29"/>
    </p:embeddedFont>
    <p:embeddedFont>
      <p:font typeface="Arial Narrow" panose="020B0606020202030204" pitchFamily="34" charset="0"/>
      <p:regular r:id="rId30"/>
      <p:bold r:id="rId31"/>
      <p:italic r:id="rId32"/>
      <p:boldItalic r:id="rId33"/>
    </p:embeddedFont>
    <p:embeddedFont>
      <p:font typeface="Calibri" panose="020F0502020204030204" pitchFamily="34" charset="0"/>
      <p:regular r:id="rId34"/>
      <p:bold r:id="rId35"/>
      <p:italic r:id="rId36"/>
      <p:boldItalic r:id="rId37"/>
    </p:embeddedFont>
    <p:embeddedFont>
      <p:font typeface="Helvetica" panose="020B0604020202020204" pitchFamily="34" charset="0"/>
      <p:regular r:id="rId38"/>
      <p:bold r:id="rId39"/>
      <p:italic r:id="rId40"/>
      <p:boldItalic r:id="rId41"/>
    </p:embeddedFont>
    <p:embeddedFont>
      <p:font typeface="Montserrat" panose="020B0604020202020204" charset="0"/>
      <p:regular r:id="rId42"/>
      <p:bold r:id="rId43"/>
      <p:italic r:id="rId44"/>
      <p:boldItalic r:id="rId4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B71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9AFB3F3-34BC-4501-9078-700A26F2DA12}" v="7" dt="2020-09-15T21:44:16.65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88" autoAdjust="0"/>
    <p:restoredTop sz="94660"/>
  </p:normalViewPr>
  <p:slideViewPr>
    <p:cSldViewPr snapToGrid="0">
      <p:cViewPr varScale="1">
        <p:scale>
          <a:sx n="83" d="100"/>
          <a:sy n="83" d="100"/>
        </p:scale>
        <p:origin x="53" y="295"/>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font" Target="fonts/font11.fntdata"/><Relationship Id="rId21" Type="http://schemas.openxmlformats.org/officeDocument/2006/relationships/slide" Target="slides/slide16.xml"/><Relationship Id="rId34" Type="http://schemas.openxmlformats.org/officeDocument/2006/relationships/font" Target="fonts/font6.fntdata"/><Relationship Id="rId42" Type="http://schemas.openxmlformats.org/officeDocument/2006/relationships/font" Target="fonts/font14.fntdata"/><Relationship Id="rId47" Type="http://schemas.openxmlformats.org/officeDocument/2006/relationships/viewProps" Target="viewProps.xml"/><Relationship Id="rId50" Type="http://schemas.microsoft.com/office/2016/11/relationships/changesInfo" Target="changesInfos/changesInfo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font" Target="fonts/font1.fntdata"/><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openxmlformats.org/officeDocument/2006/relationships/font" Target="fonts/font17.fntdata"/><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notesMaster" Target="notesMasters/notesMaster1.xml"/><Relationship Id="rId36" Type="http://schemas.openxmlformats.org/officeDocument/2006/relationships/font" Target="fonts/font8.fntdata"/><Relationship Id="rId49"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3.fntdata"/><Relationship Id="rId44" Type="http://schemas.openxmlformats.org/officeDocument/2006/relationships/font" Target="fonts/font16.fntdata"/><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font" Target="fonts/font15.fntdata"/><Relationship Id="rId48" Type="http://schemas.openxmlformats.org/officeDocument/2006/relationships/theme" Target="theme/theme1.xml"/><Relationship Id="rId8" Type="http://schemas.openxmlformats.org/officeDocument/2006/relationships/slide" Target="slides/slide3.xml"/><Relationship Id="rId51"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font" Target="fonts/font5.fntdata"/><Relationship Id="rId38" Type="http://schemas.openxmlformats.org/officeDocument/2006/relationships/font" Target="fonts/font10.fntdata"/><Relationship Id="rId46" Type="http://schemas.openxmlformats.org/officeDocument/2006/relationships/presProps" Target="presProps.xml"/><Relationship Id="rId20" Type="http://schemas.openxmlformats.org/officeDocument/2006/relationships/slide" Target="slides/slide15.xml"/><Relationship Id="rId41" Type="http://schemas.openxmlformats.org/officeDocument/2006/relationships/font" Target="fonts/font13.fntdata"/><Relationship Id="rId1" Type="http://schemas.openxmlformats.org/officeDocument/2006/relationships/customXml" Target="../customXml/item1.xml"/><Relationship Id="rId6"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rith Banerjee" userId="b59c7b81-7b30-402f-9b6f-82c391cb7f8e" providerId="ADAL" clId="{C9AFB3F3-34BC-4501-9078-700A26F2DA12}"/>
    <pc:docChg chg="undo custSel addSld delSld modSld sldOrd">
      <pc:chgData name="Prith Banerjee" userId="b59c7b81-7b30-402f-9b6f-82c391cb7f8e" providerId="ADAL" clId="{C9AFB3F3-34BC-4501-9078-700A26F2DA12}" dt="2020-09-15T21:56:34.356" v="490" actId="47"/>
      <pc:docMkLst>
        <pc:docMk/>
      </pc:docMkLst>
      <pc:sldChg chg="delSp modSp add del mod">
        <pc:chgData name="Prith Banerjee" userId="b59c7b81-7b30-402f-9b6f-82c391cb7f8e" providerId="ADAL" clId="{C9AFB3F3-34BC-4501-9078-700A26F2DA12}" dt="2020-09-15T21:46:09.398" v="209" actId="47"/>
        <pc:sldMkLst>
          <pc:docMk/>
          <pc:sldMk cId="1749957142" sldId="1257"/>
        </pc:sldMkLst>
        <pc:spChg chg="mod">
          <ac:chgData name="Prith Banerjee" userId="b59c7b81-7b30-402f-9b6f-82c391cb7f8e" providerId="ADAL" clId="{C9AFB3F3-34BC-4501-9078-700A26F2DA12}" dt="2020-09-15T21:40:56.887" v="138" actId="20577"/>
          <ac:spMkLst>
            <pc:docMk/>
            <pc:sldMk cId="1749957142" sldId="1257"/>
            <ac:spMk id="2" creationId="{00000000-0000-0000-0000-000000000000}"/>
          </ac:spMkLst>
        </pc:spChg>
        <pc:spChg chg="del">
          <ac:chgData name="Prith Banerjee" userId="b59c7b81-7b30-402f-9b6f-82c391cb7f8e" providerId="ADAL" clId="{C9AFB3F3-34BC-4501-9078-700A26F2DA12}" dt="2020-09-15T21:41:04.528" v="140" actId="478"/>
          <ac:spMkLst>
            <pc:docMk/>
            <pc:sldMk cId="1749957142" sldId="1257"/>
            <ac:spMk id="3" creationId="{2024BE1E-6156-4483-8BED-16C46754C64B}"/>
          </ac:spMkLst>
        </pc:spChg>
        <pc:spChg chg="del">
          <ac:chgData name="Prith Banerjee" userId="b59c7b81-7b30-402f-9b6f-82c391cb7f8e" providerId="ADAL" clId="{C9AFB3F3-34BC-4501-9078-700A26F2DA12}" dt="2020-09-15T21:41:02.178" v="139" actId="478"/>
          <ac:spMkLst>
            <pc:docMk/>
            <pc:sldMk cId="1749957142" sldId="1257"/>
            <ac:spMk id="4" creationId="{C3C6ACDA-7F79-4B2F-943F-B99CF220A658}"/>
          </ac:spMkLst>
        </pc:spChg>
        <pc:spChg chg="del">
          <ac:chgData name="Prith Banerjee" userId="b59c7b81-7b30-402f-9b6f-82c391cb7f8e" providerId="ADAL" clId="{C9AFB3F3-34BC-4501-9078-700A26F2DA12}" dt="2020-09-15T21:41:06.305" v="141" actId="478"/>
          <ac:spMkLst>
            <pc:docMk/>
            <pc:sldMk cId="1749957142" sldId="1257"/>
            <ac:spMk id="10" creationId="{30D6DFB4-EFFB-4A8D-BD16-EFBD92431185}"/>
          </ac:spMkLst>
        </pc:spChg>
        <pc:spChg chg="del">
          <ac:chgData name="Prith Banerjee" userId="b59c7b81-7b30-402f-9b6f-82c391cb7f8e" providerId="ADAL" clId="{C9AFB3F3-34BC-4501-9078-700A26F2DA12}" dt="2020-09-15T21:41:08.483" v="142" actId="478"/>
          <ac:spMkLst>
            <pc:docMk/>
            <pc:sldMk cId="1749957142" sldId="1257"/>
            <ac:spMk id="11" creationId="{0CF1D276-6AE5-4D21-B509-AF6A610511E2}"/>
          </ac:spMkLst>
        </pc:spChg>
        <pc:spChg chg="del">
          <ac:chgData name="Prith Banerjee" userId="b59c7b81-7b30-402f-9b6f-82c391cb7f8e" providerId="ADAL" clId="{C9AFB3F3-34BC-4501-9078-700A26F2DA12}" dt="2020-09-15T21:41:10.258" v="143" actId="478"/>
          <ac:spMkLst>
            <pc:docMk/>
            <pc:sldMk cId="1749957142" sldId="1257"/>
            <ac:spMk id="13" creationId="{7505C97A-D191-4EDC-A32B-9A9331D5D90F}"/>
          </ac:spMkLst>
        </pc:spChg>
        <pc:spChg chg="mod">
          <ac:chgData name="Prith Banerjee" userId="b59c7b81-7b30-402f-9b6f-82c391cb7f8e" providerId="ADAL" clId="{C9AFB3F3-34BC-4501-9078-700A26F2DA12}" dt="2020-09-15T21:42:06.065" v="148" actId="207"/>
          <ac:spMkLst>
            <pc:docMk/>
            <pc:sldMk cId="1749957142" sldId="1257"/>
            <ac:spMk id="27" creationId="{8AE5E3F0-9477-4C24-B51E-CF80683D5336}"/>
          </ac:spMkLst>
        </pc:spChg>
      </pc:sldChg>
      <pc:sldChg chg="add del">
        <pc:chgData name="Prith Banerjee" userId="b59c7b81-7b30-402f-9b6f-82c391cb7f8e" providerId="ADAL" clId="{C9AFB3F3-34BC-4501-9078-700A26F2DA12}" dt="2020-09-15T21:37:18.200" v="113" actId="47"/>
        <pc:sldMkLst>
          <pc:docMk/>
          <pc:sldMk cId="3223502545" sldId="1620"/>
        </pc:sldMkLst>
      </pc:sldChg>
      <pc:sldChg chg="del">
        <pc:chgData name="Prith Banerjee" userId="b59c7b81-7b30-402f-9b6f-82c391cb7f8e" providerId="ADAL" clId="{C9AFB3F3-34BC-4501-9078-700A26F2DA12}" dt="2020-09-15T21:27:55.756" v="6" actId="47"/>
        <pc:sldMkLst>
          <pc:docMk/>
          <pc:sldMk cId="2301999216" sldId="8920"/>
        </pc:sldMkLst>
      </pc:sldChg>
      <pc:sldChg chg="modSp mod">
        <pc:chgData name="Prith Banerjee" userId="b59c7b81-7b30-402f-9b6f-82c391cb7f8e" providerId="ADAL" clId="{C9AFB3F3-34BC-4501-9078-700A26F2DA12}" dt="2020-09-15T21:50:56.731" v="302" actId="20577"/>
        <pc:sldMkLst>
          <pc:docMk/>
          <pc:sldMk cId="3152606072" sldId="9127"/>
        </pc:sldMkLst>
        <pc:spChg chg="mod">
          <ac:chgData name="Prith Banerjee" userId="b59c7b81-7b30-402f-9b6f-82c391cb7f8e" providerId="ADAL" clId="{C9AFB3F3-34BC-4501-9078-700A26F2DA12}" dt="2020-09-15T21:27:20.474" v="3" actId="20577"/>
          <ac:spMkLst>
            <pc:docMk/>
            <pc:sldMk cId="3152606072" sldId="9127"/>
            <ac:spMk id="3" creationId="{0D30B33E-7428-419F-B0D8-A05A839ECC5C}"/>
          </ac:spMkLst>
        </pc:spChg>
        <pc:spChg chg="mod">
          <ac:chgData name="Prith Banerjee" userId="b59c7b81-7b30-402f-9b6f-82c391cb7f8e" providerId="ADAL" clId="{C9AFB3F3-34BC-4501-9078-700A26F2DA12}" dt="2020-09-15T21:50:56.731" v="302" actId="20577"/>
          <ac:spMkLst>
            <pc:docMk/>
            <pc:sldMk cId="3152606072" sldId="9127"/>
            <ac:spMk id="4" creationId="{ED641DDA-7DE4-4BF2-89BE-D2F3C326D12A}"/>
          </ac:spMkLst>
        </pc:spChg>
      </pc:sldChg>
      <pc:sldChg chg="del">
        <pc:chgData name="Prith Banerjee" userId="b59c7b81-7b30-402f-9b6f-82c391cb7f8e" providerId="ADAL" clId="{C9AFB3F3-34BC-4501-9078-700A26F2DA12}" dt="2020-09-15T21:34:41.590" v="100" actId="47"/>
        <pc:sldMkLst>
          <pc:docMk/>
          <pc:sldMk cId="259005714" sldId="9129"/>
        </pc:sldMkLst>
      </pc:sldChg>
      <pc:sldChg chg="modSp mod">
        <pc:chgData name="Prith Banerjee" userId="b59c7b81-7b30-402f-9b6f-82c391cb7f8e" providerId="ADAL" clId="{C9AFB3F3-34BC-4501-9078-700A26F2DA12}" dt="2020-09-15T21:48:27.079" v="224" actId="20577"/>
        <pc:sldMkLst>
          <pc:docMk/>
          <pc:sldMk cId="2572634789" sldId="9130"/>
        </pc:sldMkLst>
        <pc:spChg chg="mod">
          <ac:chgData name="Prith Banerjee" userId="b59c7b81-7b30-402f-9b6f-82c391cb7f8e" providerId="ADAL" clId="{C9AFB3F3-34BC-4501-9078-700A26F2DA12}" dt="2020-09-15T21:48:27.079" v="224" actId="20577"/>
          <ac:spMkLst>
            <pc:docMk/>
            <pc:sldMk cId="2572634789" sldId="9130"/>
            <ac:spMk id="2" creationId="{6294ED2B-0995-4D6E-9EAB-25F9076CB61F}"/>
          </ac:spMkLst>
        </pc:spChg>
      </pc:sldChg>
      <pc:sldChg chg="del">
        <pc:chgData name="Prith Banerjee" userId="b59c7b81-7b30-402f-9b6f-82c391cb7f8e" providerId="ADAL" clId="{C9AFB3F3-34BC-4501-9078-700A26F2DA12}" dt="2020-09-15T21:34:50.792" v="101" actId="47"/>
        <pc:sldMkLst>
          <pc:docMk/>
          <pc:sldMk cId="1779925472" sldId="9131"/>
        </pc:sldMkLst>
      </pc:sldChg>
      <pc:sldChg chg="del">
        <pc:chgData name="Prith Banerjee" userId="b59c7b81-7b30-402f-9b6f-82c391cb7f8e" providerId="ADAL" clId="{C9AFB3F3-34BC-4501-9078-700A26F2DA12}" dt="2020-09-15T21:36:47.184" v="112" actId="47"/>
        <pc:sldMkLst>
          <pc:docMk/>
          <pc:sldMk cId="1429745144" sldId="9132"/>
        </pc:sldMkLst>
      </pc:sldChg>
      <pc:sldChg chg="del">
        <pc:chgData name="Prith Banerjee" userId="b59c7b81-7b30-402f-9b6f-82c391cb7f8e" providerId="ADAL" clId="{C9AFB3F3-34BC-4501-9078-700A26F2DA12}" dt="2020-09-15T21:35:00.141" v="102" actId="47"/>
        <pc:sldMkLst>
          <pc:docMk/>
          <pc:sldMk cId="1189502216" sldId="9133"/>
        </pc:sldMkLst>
      </pc:sldChg>
      <pc:sldChg chg="del">
        <pc:chgData name="Prith Banerjee" userId="b59c7b81-7b30-402f-9b6f-82c391cb7f8e" providerId="ADAL" clId="{C9AFB3F3-34BC-4501-9078-700A26F2DA12}" dt="2020-09-15T21:35:12.601" v="103" actId="47"/>
        <pc:sldMkLst>
          <pc:docMk/>
          <pc:sldMk cId="1861548176" sldId="9135"/>
        </pc:sldMkLst>
      </pc:sldChg>
      <pc:sldChg chg="del">
        <pc:chgData name="Prith Banerjee" userId="b59c7b81-7b30-402f-9b6f-82c391cb7f8e" providerId="ADAL" clId="{C9AFB3F3-34BC-4501-9078-700A26F2DA12}" dt="2020-09-15T21:35:15.202" v="104" actId="47"/>
        <pc:sldMkLst>
          <pc:docMk/>
          <pc:sldMk cId="3780281521" sldId="9136"/>
        </pc:sldMkLst>
      </pc:sldChg>
      <pc:sldChg chg="add del">
        <pc:chgData name="Prith Banerjee" userId="b59c7b81-7b30-402f-9b6f-82c391cb7f8e" providerId="ADAL" clId="{C9AFB3F3-34BC-4501-9078-700A26F2DA12}" dt="2020-09-15T21:35:26.609" v="107" actId="47"/>
        <pc:sldMkLst>
          <pc:docMk/>
          <pc:sldMk cId="1804775169" sldId="9137"/>
        </pc:sldMkLst>
      </pc:sldChg>
      <pc:sldChg chg="del">
        <pc:chgData name="Prith Banerjee" userId="b59c7b81-7b30-402f-9b6f-82c391cb7f8e" providerId="ADAL" clId="{C9AFB3F3-34BC-4501-9078-700A26F2DA12}" dt="2020-09-15T21:35:27.998" v="108" actId="47"/>
        <pc:sldMkLst>
          <pc:docMk/>
          <pc:sldMk cId="1233866428" sldId="9138"/>
        </pc:sldMkLst>
      </pc:sldChg>
      <pc:sldChg chg="add del">
        <pc:chgData name="Prith Banerjee" userId="b59c7b81-7b30-402f-9b6f-82c391cb7f8e" providerId="ADAL" clId="{C9AFB3F3-34BC-4501-9078-700A26F2DA12}" dt="2020-09-15T21:56:34.356" v="490" actId="47"/>
        <pc:sldMkLst>
          <pc:docMk/>
          <pc:sldMk cId="2510869666" sldId="9139"/>
        </pc:sldMkLst>
      </pc:sldChg>
      <pc:sldChg chg="modSp del mod">
        <pc:chgData name="Prith Banerjee" userId="b59c7b81-7b30-402f-9b6f-82c391cb7f8e" providerId="ADAL" clId="{C9AFB3F3-34BC-4501-9078-700A26F2DA12}" dt="2020-09-15T21:38:29.053" v="125" actId="47"/>
        <pc:sldMkLst>
          <pc:docMk/>
          <pc:sldMk cId="2802848435" sldId="9140"/>
        </pc:sldMkLst>
        <pc:spChg chg="mod">
          <ac:chgData name="Prith Banerjee" userId="b59c7b81-7b30-402f-9b6f-82c391cb7f8e" providerId="ADAL" clId="{C9AFB3F3-34BC-4501-9078-700A26F2DA12}" dt="2020-09-15T21:28:04.441" v="8" actId="27636"/>
          <ac:spMkLst>
            <pc:docMk/>
            <pc:sldMk cId="2802848435" sldId="9140"/>
            <ac:spMk id="6" creationId="{C380A00C-DC74-4057-8AC1-8A0D8A5190F2}"/>
          </ac:spMkLst>
        </pc:spChg>
      </pc:sldChg>
      <pc:sldChg chg="addSp delSp modSp add mod">
        <pc:chgData name="Prith Banerjee" userId="b59c7b81-7b30-402f-9b6f-82c391cb7f8e" providerId="ADAL" clId="{C9AFB3F3-34BC-4501-9078-700A26F2DA12}" dt="2020-09-15T21:47:38.051" v="221" actId="1076"/>
        <pc:sldMkLst>
          <pc:docMk/>
          <pc:sldMk cId="3906734881" sldId="9174"/>
        </pc:sldMkLst>
        <pc:spChg chg="mod">
          <ac:chgData name="Prith Banerjee" userId="b59c7b81-7b30-402f-9b6f-82c391cb7f8e" providerId="ADAL" clId="{C9AFB3F3-34BC-4501-9078-700A26F2DA12}" dt="2020-09-15T21:45:34.731" v="206" actId="20577"/>
          <ac:spMkLst>
            <pc:docMk/>
            <pc:sldMk cId="3906734881" sldId="9174"/>
            <ac:spMk id="3" creationId="{7DDB6EBE-6A71-477A-8DB8-42ADDD3C6065}"/>
          </ac:spMkLst>
        </pc:spChg>
        <pc:spChg chg="mod">
          <ac:chgData name="Prith Banerjee" userId="b59c7b81-7b30-402f-9b6f-82c391cb7f8e" providerId="ADAL" clId="{C9AFB3F3-34BC-4501-9078-700A26F2DA12}" dt="2020-09-15T21:45:47.046" v="208" actId="27636"/>
          <ac:spMkLst>
            <pc:docMk/>
            <pc:sldMk cId="3906734881" sldId="9174"/>
            <ac:spMk id="4" creationId="{1280578F-DABE-446D-8595-23E4A47FB1A5}"/>
          </ac:spMkLst>
        </pc:spChg>
        <pc:picChg chg="add mod">
          <ac:chgData name="Prith Banerjee" userId="b59c7b81-7b30-402f-9b6f-82c391cb7f8e" providerId="ADAL" clId="{C9AFB3F3-34BC-4501-9078-700A26F2DA12}" dt="2020-09-15T21:47:09.129" v="216" actId="1076"/>
          <ac:picMkLst>
            <pc:docMk/>
            <pc:sldMk cId="3906734881" sldId="9174"/>
            <ac:picMk id="5" creationId="{F3C52AC8-C962-49ED-975E-9F061182811E}"/>
          </ac:picMkLst>
        </pc:picChg>
        <pc:picChg chg="add mod">
          <ac:chgData name="Prith Banerjee" userId="b59c7b81-7b30-402f-9b6f-82c391cb7f8e" providerId="ADAL" clId="{C9AFB3F3-34BC-4501-9078-700A26F2DA12}" dt="2020-09-15T21:47:15.012" v="218" actId="1076"/>
          <ac:picMkLst>
            <pc:docMk/>
            <pc:sldMk cId="3906734881" sldId="9174"/>
            <ac:picMk id="6" creationId="{39BF831F-97FF-440F-8E84-0461730836BC}"/>
          </ac:picMkLst>
        </pc:picChg>
        <pc:picChg chg="mod">
          <ac:chgData name="Prith Banerjee" userId="b59c7b81-7b30-402f-9b6f-82c391cb7f8e" providerId="ADAL" clId="{C9AFB3F3-34BC-4501-9078-700A26F2DA12}" dt="2020-09-15T21:47:38.051" v="221" actId="1076"/>
          <ac:picMkLst>
            <pc:docMk/>
            <pc:sldMk cId="3906734881" sldId="9174"/>
            <ac:picMk id="7" creationId="{0F7E2904-612C-46B7-ABB4-22F28398B24E}"/>
          </ac:picMkLst>
        </pc:picChg>
        <pc:picChg chg="del">
          <ac:chgData name="Prith Banerjee" userId="b59c7b81-7b30-402f-9b6f-82c391cb7f8e" providerId="ADAL" clId="{C9AFB3F3-34BC-4501-9078-700A26F2DA12}" dt="2020-09-15T21:46:52.633" v="212" actId="478"/>
          <ac:picMkLst>
            <pc:docMk/>
            <pc:sldMk cId="3906734881" sldId="9174"/>
            <ac:picMk id="9" creationId="{ACC1DAFD-827E-4D79-81DB-A69C3B4690C6}"/>
          </ac:picMkLst>
        </pc:picChg>
      </pc:sldChg>
      <pc:sldChg chg="add del">
        <pc:chgData name="Prith Banerjee" userId="b59c7b81-7b30-402f-9b6f-82c391cb7f8e" providerId="ADAL" clId="{C9AFB3F3-34BC-4501-9078-700A26F2DA12}" dt="2020-09-15T21:37:30.099" v="117" actId="47"/>
        <pc:sldMkLst>
          <pc:docMk/>
          <pc:sldMk cId="1756276863" sldId="9301"/>
        </pc:sldMkLst>
      </pc:sldChg>
      <pc:sldChg chg="add del">
        <pc:chgData name="Prith Banerjee" userId="b59c7b81-7b30-402f-9b6f-82c391cb7f8e" providerId="ADAL" clId="{C9AFB3F3-34BC-4501-9078-700A26F2DA12}" dt="2020-09-15T21:37:25.562" v="114" actId="47"/>
        <pc:sldMkLst>
          <pc:docMk/>
          <pc:sldMk cId="971888822" sldId="9306"/>
        </pc:sldMkLst>
      </pc:sldChg>
      <pc:sldChg chg="add del">
        <pc:chgData name="Prith Banerjee" userId="b59c7b81-7b30-402f-9b6f-82c391cb7f8e" providerId="ADAL" clId="{C9AFB3F3-34BC-4501-9078-700A26F2DA12}" dt="2020-09-15T21:37:26.705" v="115" actId="47"/>
        <pc:sldMkLst>
          <pc:docMk/>
          <pc:sldMk cId="4121988110" sldId="9307"/>
        </pc:sldMkLst>
      </pc:sldChg>
      <pc:sldChg chg="add del ord">
        <pc:chgData name="Prith Banerjee" userId="b59c7b81-7b30-402f-9b6f-82c391cb7f8e" providerId="ADAL" clId="{C9AFB3F3-34BC-4501-9078-700A26F2DA12}" dt="2020-09-15T21:38:04.912" v="121" actId="47"/>
        <pc:sldMkLst>
          <pc:docMk/>
          <pc:sldMk cId="1473767342" sldId="9308"/>
        </pc:sldMkLst>
      </pc:sldChg>
      <pc:sldChg chg="del">
        <pc:chgData name="Prith Banerjee" userId="b59c7b81-7b30-402f-9b6f-82c391cb7f8e" providerId="ADAL" clId="{C9AFB3F3-34BC-4501-9078-700A26F2DA12}" dt="2020-09-15T21:38:09.170" v="122" actId="47"/>
        <pc:sldMkLst>
          <pc:docMk/>
          <pc:sldMk cId="2285210119" sldId="9309"/>
        </pc:sldMkLst>
      </pc:sldChg>
      <pc:sldChg chg="add">
        <pc:chgData name="Prith Banerjee" userId="b59c7b81-7b30-402f-9b6f-82c391cb7f8e" providerId="ADAL" clId="{C9AFB3F3-34BC-4501-9078-700A26F2DA12}" dt="2020-09-15T21:33:51.368" v="46"/>
        <pc:sldMkLst>
          <pc:docMk/>
          <pc:sldMk cId="1853771765" sldId="9319"/>
        </pc:sldMkLst>
      </pc:sldChg>
      <pc:sldChg chg="add">
        <pc:chgData name="Prith Banerjee" userId="b59c7b81-7b30-402f-9b6f-82c391cb7f8e" providerId="ADAL" clId="{C9AFB3F3-34BC-4501-9078-700A26F2DA12}" dt="2020-09-15T21:33:51.368" v="46"/>
        <pc:sldMkLst>
          <pc:docMk/>
          <pc:sldMk cId="1450435150" sldId="9329"/>
        </pc:sldMkLst>
      </pc:sldChg>
      <pc:sldChg chg="add">
        <pc:chgData name="Prith Banerjee" userId="b59c7b81-7b30-402f-9b6f-82c391cb7f8e" providerId="ADAL" clId="{C9AFB3F3-34BC-4501-9078-700A26F2DA12}" dt="2020-09-15T21:33:51.368" v="46"/>
        <pc:sldMkLst>
          <pc:docMk/>
          <pc:sldMk cId="1123848436" sldId="9331"/>
        </pc:sldMkLst>
      </pc:sldChg>
      <pc:sldChg chg="add del">
        <pc:chgData name="Prith Banerjee" userId="b59c7b81-7b30-402f-9b6f-82c391cb7f8e" providerId="ADAL" clId="{C9AFB3F3-34BC-4501-9078-700A26F2DA12}" dt="2020-09-15T21:39:04.779" v="126" actId="47"/>
        <pc:sldMkLst>
          <pc:docMk/>
          <pc:sldMk cId="3161878057" sldId="9333"/>
        </pc:sldMkLst>
      </pc:sldChg>
      <pc:sldChg chg="add">
        <pc:chgData name="Prith Banerjee" userId="b59c7b81-7b30-402f-9b6f-82c391cb7f8e" providerId="ADAL" clId="{C9AFB3F3-34BC-4501-9078-700A26F2DA12}" dt="2020-09-15T21:38:21.665" v="124"/>
        <pc:sldMkLst>
          <pc:docMk/>
          <pc:sldMk cId="2265344792" sldId="9337"/>
        </pc:sldMkLst>
      </pc:sldChg>
      <pc:sldChg chg="del">
        <pc:chgData name="Prith Banerjee" userId="b59c7b81-7b30-402f-9b6f-82c391cb7f8e" providerId="ADAL" clId="{C9AFB3F3-34BC-4501-9078-700A26F2DA12}" dt="2020-09-15T21:38:16.779" v="123" actId="2696"/>
        <pc:sldMkLst>
          <pc:docMk/>
          <pc:sldMk cId="2522909581" sldId="9337"/>
        </pc:sldMkLst>
      </pc:sldChg>
      <pc:sldChg chg="add">
        <pc:chgData name="Prith Banerjee" userId="b59c7b81-7b30-402f-9b6f-82c391cb7f8e" providerId="ADAL" clId="{C9AFB3F3-34BC-4501-9078-700A26F2DA12}" dt="2020-09-15T21:38:21.665" v="124"/>
        <pc:sldMkLst>
          <pc:docMk/>
          <pc:sldMk cId="371003501" sldId="9338"/>
        </pc:sldMkLst>
      </pc:sldChg>
      <pc:sldChg chg="modSp del mod">
        <pc:chgData name="Prith Banerjee" userId="b59c7b81-7b30-402f-9b6f-82c391cb7f8e" providerId="ADAL" clId="{C9AFB3F3-34BC-4501-9078-700A26F2DA12}" dt="2020-09-15T21:38:16.779" v="123" actId="2696"/>
        <pc:sldMkLst>
          <pc:docMk/>
          <pc:sldMk cId="3498603318" sldId="9338"/>
        </pc:sldMkLst>
        <pc:spChg chg="mod">
          <ac:chgData name="Prith Banerjee" userId="b59c7b81-7b30-402f-9b6f-82c391cb7f8e" providerId="ADAL" clId="{C9AFB3F3-34BC-4501-9078-700A26F2DA12}" dt="2020-09-15T21:32:08.032" v="45" actId="20577"/>
          <ac:spMkLst>
            <pc:docMk/>
            <pc:sldMk cId="3498603318" sldId="9338"/>
            <ac:spMk id="2" creationId="{9D55A9CF-973E-4412-9FDC-9431328E4AF6}"/>
          </ac:spMkLst>
        </pc:spChg>
      </pc:sldChg>
      <pc:sldChg chg="del">
        <pc:chgData name="Prith Banerjee" userId="b59c7b81-7b30-402f-9b6f-82c391cb7f8e" providerId="ADAL" clId="{C9AFB3F3-34BC-4501-9078-700A26F2DA12}" dt="2020-09-15T21:27:54.008" v="5" actId="47"/>
        <pc:sldMkLst>
          <pc:docMk/>
          <pc:sldMk cId="835747846" sldId="9339"/>
        </pc:sldMkLst>
      </pc:sldChg>
      <pc:sldChg chg="add ord">
        <pc:chgData name="Prith Banerjee" userId="b59c7b81-7b30-402f-9b6f-82c391cb7f8e" providerId="ADAL" clId="{C9AFB3F3-34BC-4501-9078-700A26F2DA12}" dt="2020-09-15T21:35:34.253" v="110"/>
        <pc:sldMkLst>
          <pc:docMk/>
          <pc:sldMk cId="1737261122" sldId="9339"/>
        </pc:sldMkLst>
      </pc:sldChg>
      <pc:sldChg chg="del">
        <pc:chgData name="Prith Banerjee" userId="b59c7b81-7b30-402f-9b6f-82c391cb7f8e" providerId="ADAL" clId="{C9AFB3F3-34BC-4501-9078-700A26F2DA12}" dt="2020-09-15T21:27:24.510" v="4" actId="47"/>
        <pc:sldMkLst>
          <pc:docMk/>
          <pc:sldMk cId="799801774" sldId="9340"/>
        </pc:sldMkLst>
      </pc:sldChg>
      <pc:sldChg chg="add del">
        <pc:chgData name="Prith Banerjee" userId="b59c7b81-7b30-402f-9b6f-82c391cb7f8e" providerId="ADAL" clId="{C9AFB3F3-34BC-4501-9078-700A26F2DA12}" dt="2020-09-15T21:37:27.457" v="116" actId="47"/>
        <pc:sldMkLst>
          <pc:docMk/>
          <pc:sldMk cId="1115482625" sldId="9340"/>
        </pc:sldMkLst>
      </pc:sldChg>
      <pc:sldChg chg="add">
        <pc:chgData name="Prith Banerjee" userId="b59c7b81-7b30-402f-9b6f-82c391cb7f8e" providerId="ADAL" clId="{C9AFB3F3-34BC-4501-9078-700A26F2DA12}" dt="2020-09-15T21:33:51.368" v="46"/>
        <pc:sldMkLst>
          <pc:docMk/>
          <pc:sldMk cId="2963579548" sldId="9341"/>
        </pc:sldMkLst>
      </pc:sldChg>
      <pc:sldChg chg="add del modTransition">
        <pc:chgData name="Prith Banerjee" userId="b59c7b81-7b30-402f-9b6f-82c391cb7f8e" providerId="ADAL" clId="{C9AFB3F3-34BC-4501-9078-700A26F2DA12}" dt="2020-09-15T21:37:40.118" v="118" actId="47"/>
        <pc:sldMkLst>
          <pc:docMk/>
          <pc:sldMk cId="2591396087" sldId="9342"/>
        </pc:sldMkLst>
      </pc:sldChg>
      <pc:sldChg chg="add ord">
        <pc:chgData name="Prith Banerjee" userId="b59c7b81-7b30-402f-9b6f-82c391cb7f8e" providerId="ADAL" clId="{C9AFB3F3-34BC-4501-9078-700A26F2DA12}" dt="2020-09-15T21:37:44.314" v="120"/>
        <pc:sldMkLst>
          <pc:docMk/>
          <pc:sldMk cId="2712016111" sldId="9343"/>
        </pc:sldMkLst>
      </pc:sldChg>
      <pc:sldChg chg="add del">
        <pc:chgData name="Prith Banerjee" userId="b59c7b81-7b30-402f-9b6f-82c391cb7f8e" providerId="ADAL" clId="{C9AFB3F3-34BC-4501-9078-700A26F2DA12}" dt="2020-09-15T21:48:03.754" v="222" actId="47"/>
        <pc:sldMkLst>
          <pc:docMk/>
          <pc:sldMk cId="2779356953" sldId="2076136967"/>
        </pc:sldMkLst>
      </pc:sldChg>
      <pc:sldChg chg="add">
        <pc:chgData name="Prith Banerjee" userId="b59c7b81-7b30-402f-9b6f-82c391cb7f8e" providerId="ADAL" clId="{C9AFB3F3-34BC-4501-9078-700A26F2DA12}" dt="2020-09-15T21:36:14.465" v="111"/>
        <pc:sldMkLst>
          <pc:docMk/>
          <pc:sldMk cId="4056309446" sldId="2076137204"/>
        </pc:sldMkLst>
      </pc:sldChg>
      <pc:sldChg chg="modSp add mod">
        <pc:chgData name="Prith Banerjee" userId="b59c7b81-7b30-402f-9b6f-82c391cb7f8e" providerId="ADAL" clId="{C9AFB3F3-34BC-4501-9078-700A26F2DA12}" dt="2020-09-15T21:48:49.860" v="225" actId="20577"/>
        <pc:sldMkLst>
          <pc:docMk/>
          <pc:sldMk cId="2726492303" sldId="2076137205"/>
        </pc:sldMkLst>
        <pc:spChg chg="mod">
          <ac:chgData name="Prith Banerjee" userId="b59c7b81-7b30-402f-9b6f-82c391cb7f8e" providerId="ADAL" clId="{C9AFB3F3-34BC-4501-9078-700A26F2DA12}" dt="2020-09-15T21:48:49.860" v="225" actId="20577"/>
          <ac:spMkLst>
            <pc:docMk/>
            <pc:sldMk cId="2726492303" sldId="2076137205"/>
            <ac:spMk id="3" creationId="{EF959037-1FA0-451B-8051-E5B804E6B16B}"/>
          </ac:spMkLst>
        </pc:spChg>
      </pc:sldChg>
      <pc:sldChg chg="add">
        <pc:chgData name="Prith Banerjee" userId="b59c7b81-7b30-402f-9b6f-82c391cb7f8e" providerId="ADAL" clId="{C9AFB3F3-34BC-4501-9078-700A26F2DA12}" dt="2020-09-15T21:36:14.465" v="111"/>
        <pc:sldMkLst>
          <pc:docMk/>
          <pc:sldMk cId="3952506354" sldId="2076137206"/>
        </pc:sldMkLst>
      </pc:sldChg>
      <pc:sldChg chg="add">
        <pc:chgData name="Prith Banerjee" userId="b59c7b81-7b30-402f-9b6f-82c391cb7f8e" providerId="ADAL" clId="{C9AFB3F3-34BC-4501-9078-700A26F2DA12}" dt="2020-09-15T21:36:14.465" v="111"/>
        <pc:sldMkLst>
          <pc:docMk/>
          <pc:sldMk cId="4202927430" sldId="2076137221"/>
        </pc:sldMkLst>
      </pc:sldChg>
      <pc:sldChg chg="delSp modSp mod">
        <pc:chgData name="Prith Banerjee" userId="b59c7b81-7b30-402f-9b6f-82c391cb7f8e" providerId="ADAL" clId="{C9AFB3F3-34BC-4501-9078-700A26F2DA12}" dt="2020-09-15T21:50:22.104" v="296" actId="20577"/>
        <pc:sldMkLst>
          <pc:docMk/>
          <pc:sldMk cId="798937660" sldId="2076137222"/>
        </pc:sldMkLst>
        <pc:spChg chg="mod">
          <ac:chgData name="Prith Banerjee" userId="b59c7b81-7b30-402f-9b6f-82c391cb7f8e" providerId="ADAL" clId="{C9AFB3F3-34BC-4501-9078-700A26F2DA12}" dt="2020-09-15T21:50:22.104" v="296" actId="20577"/>
          <ac:spMkLst>
            <pc:docMk/>
            <pc:sldMk cId="798937660" sldId="2076137222"/>
            <ac:spMk id="5" creationId="{BF2CAC42-A0E0-5E48-B91B-E3F4E4D7A5F8}"/>
          </ac:spMkLst>
        </pc:spChg>
        <pc:picChg chg="del">
          <ac:chgData name="Prith Banerjee" userId="b59c7b81-7b30-402f-9b6f-82c391cb7f8e" providerId="ADAL" clId="{C9AFB3F3-34BC-4501-9078-700A26F2DA12}" dt="2020-09-15T21:50:08.085" v="283" actId="478"/>
          <ac:picMkLst>
            <pc:docMk/>
            <pc:sldMk cId="798937660" sldId="2076137222"/>
            <ac:picMk id="29" creationId="{D061AB36-DC36-45F9-A0AE-3E56E19DA320}"/>
          </ac:picMkLst>
        </pc:picChg>
      </pc:sldChg>
      <pc:sldChg chg="addSp modSp new mod modClrScheme chgLayout">
        <pc:chgData name="Prith Banerjee" userId="b59c7b81-7b30-402f-9b6f-82c391cb7f8e" providerId="ADAL" clId="{C9AFB3F3-34BC-4501-9078-700A26F2DA12}" dt="2020-09-15T21:53:00.651" v="489" actId="20577"/>
        <pc:sldMkLst>
          <pc:docMk/>
          <pc:sldMk cId="1640912999" sldId="2076137223"/>
        </pc:sldMkLst>
        <pc:spChg chg="mod ord">
          <ac:chgData name="Prith Banerjee" userId="b59c7b81-7b30-402f-9b6f-82c391cb7f8e" providerId="ADAL" clId="{C9AFB3F3-34BC-4501-9078-700A26F2DA12}" dt="2020-09-15T21:51:22.444" v="310" actId="700"/>
          <ac:spMkLst>
            <pc:docMk/>
            <pc:sldMk cId="1640912999" sldId="2076137223"/>
            <ac:spMk id="2" creationId="{C625EEF6-33C4-4D70-A91F-FAA3AC6580A7}"/>
          </ac:spMkLst>
        </pc:spChg>
        <pc:spChg chg="mod ord">
          <ac:chgData name="Prith Banerjee" userId="b59c7b81-7b30-402f-9b6f-82c391cb7f8e" providerId="ADAL" clId="{C9AFB3F3-34BC-4501-9078-700A26F2DA12}" dt="2020-09-15T21:51:22.444" v="310" actId="700"/>
          <ac:spMkLst>
            <pc:docMk/>
            <pc:sldMk cId="1640912999" sldId="2076137223"/>
            <ac:spMk id="3" creationId="{8AE466D4-FB71-4C44-BD90-57368150E9D3}"/>
          </ac:spMkLst>
        </pc:spChg>
        <pc:spChg chg="add mod ord">
          <ac:chgData name="Prith Banerjee" userId="b59c7b81-7b30-402f-9b6f-82c391cb7f8e" providerId="ADAL" clId="{C9AFB3F3-34BC-4501-9078-700A26F2DA12}" dt="2020-09-15T21:53:00.651" v="489" actId="20577"/>
          <ac:spMkLst>
            <pc:docMk/>
            <pc:sldMk cId="1640912999" sldId="2076137223"/>
            <ac:spMk id="4" creationId="{86AFFA72-A83E-412F-B5AD-6E5AC758CD66}"/>
          </ac:spMkLst>
        </pc:spChg>
      </pc:sldChg>
      <pc:sldMasterChg chg="delSldLayout">
        <pc:chgData name="Prith Banerjee" userId="b59c7b81-7b30-402f-9b6f-82c391cb7f8e" providerId="ADAL" clId="{C9AFB3F3-34BC-4501-9078-700A26F2DA12}" dt="2020-09-15T21:39:04.779" v="126" actId="47"/>
        <pc:sldMasterMkLst>
          <pc:docMk/>
          <pc:sldMasterMk cId="1291537134" sldId="2147483660"/>
        </pc:sldMasterMkLst>
        <pc:sldLayoutChg chg="del">
          <pc:chgData name="Prith Banerjee" userId="b59c7b81-7b30-402f-9b6f-82c391cb7f8e" providerId="ADAL" clId="{C9AFB3F3-34BC-4501-9078-700A26F2DA12}" dt="2020-09-15T21:27:55.756" v="6" actId="47"/>
          <pc:sldLayoutMkLst>
            <pc:docMk/>
            <pc:sldMasterMk cId="1291537134" sldId="2147483660"/>
            <pc:sldLayoutMk cId="2262220134" sldId="2147483739"/>
          </pc:sldLayoutMkLst>
        </pc:sldLayoutChg>
        <pc:sldLayoutChg chg="del">
          <pc:chgData name="Prith Banerjee" userId="b59c7b81-7b30-402f-9b6f-82c391cb7f8e" providerId="ADAL" clId="{C9AFB3F3-34BC-4501-9078-700A26F2DA12}" dt="2020-09-15T21:39:04.779" v="126" actId="47"/>
          <pc:sldLayoutMkLst>
            <pc:docMk/>
            <pc:sldMasterMk cId="1291537134" sldId="2147483660"/>
            <pc:sldLayoutMk cId="167624499" sldId="2147483741"/>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7AF7909-DCAA-4A7C-8437-731497BCB08A}" type="doc">
      <dgm:prSet loTypeId="urn:microsoft.com/office/officeart/2005/8/layout/chevron1" loCatId="process" qsTypeId="urn:microsoft.com/office/officeart/2005/8/quickstyle/simple1" qsCatId="simple" csTypeId="urn:microsoft.com/office/officeart/2005/8/colors/accent0_2" csCatId="mainScheme" phldr="1"/>
      <dgm:spPr/>
    </dgm:pt>
    <dgm:pt modelId="{269477F0-7E7F-4E1A-BF2C-16A721ED5282}">
      <dgm:prSet phldrT="[Text]" custT="1"/>
      <dgm:spPr>
        <a:ln>
          <a:solidFill>
            <a:schemeClr val="bg2"/>
          </a:solidFill>
        </a:ln>
        <a:effectLst>
          <a:outerShdw blurRad="63500" sx="102000" sy="102000" algn="ctr" rotWithShape="0">
            <a:prstClr val="black">
              <a:alpha val="40000"/>
            </a:prstClr>
          </a:outerShdw>
        </a:effectLst>
      </dgm:spPr>
      <dgm:t>
        <a:bodyPr/>
        <a:lstStyle/>
        <a:p>
          <a:r>
            <a:rPr lang="en-US" sz="1200" b="1">
              <a:solidFill>
                <a:schemeClr val="bg2"/>
              </a:solidFill>
              <a:latin typeface="Calibri" panose="020F0502020204030204" pitchFamily="34" charset="0"/>
              <a:cs typeface="Calibri" panose="020F0502020204030204" pitchFamily="34" charset="0"/>
            </a:rPr>
            <a:t>Design</a:t>
          </a:r>
        </a:p>
      </dgm:t>
    </dgm:pt>
    <dgm:pt modelId="{95789465-34C9-40A4-91AD-A8E87248E754}" type="parTrans" cxnId="{D6031E15-886E-47D2-B21E-EFA671080E95}">
      <dgm:prSet/>
      <dgm:spPr/>
      <dgm:t>
        <a:bodyPr/>
        <a:lstStyle/>
        <a:p>
          <a:endParaRPr lang="en-US" sz="1200" b="1">
            <a:solidFill>
              <a:schemeClr val="bg2"/>
            </a:solidFill>
            <a:latin typeface="Calibri" panose="020F0502020204030204" pitchFamily="34" charset="0"/>
            <a:cs typeface="Calibri" panose="020F0502020204030204" pitchFamily="34" charset="0"/>
          </a:endParaRPr>
        </a:p>
      </dgm:t>
    </dgm:pt>
    <dgm:pt modelId="{9EF2028D-4166-4970-A7CC-FF72D5D7A56C}" type="sibTrans" cxnId="{D6031E15-886E-47D2-B21E-EFA671080E95}">
      <dgm:prSet/>
      <dgm:spPr/>
      <dgm:t>
        <a:bodyPr/>
        <a:lstStyle/>
        <a:p>
          <a:endParaRPr lang="en-US" sz="1200" b="1">
            <a:solidFill>
              <a:schemeClr val="bg2"/>
            </a:solidFill>
            <a:latin typeface="Calibri" panose="020F0502020204030204" pitchFamily="34" charset="0"/>
            <a:cs typeface="Calibri" panose="020F0502020204030204" pitchFamily="34" charset="0"/>
          </a:endParaRPr>
        </a:p>
      </dgm:t>
    </dgm:pt>
    <dgm:pt modelId="{2F35A9FF-F5B9-466F-97B5-71B38C057E7A}">
      <dgm:prSet phldrT="[Text]" custT="1"/>
      <dgm:spPr>
        <a:ln>
          <a:solidFill>
            <a:schemeClr val="bg2"/>
          </a:solidFill>
        </a:ln>
        <a:effectLst>
          <a:outerShdw blurRad="63500" sx="102000" sy="102000" algn="ctr" rotWithShape="0">
            <a:prstClr val="black">
              <a:alpha val="40000"/>
            </a:prstClr>
          </a:outerShdw>
        </a:effectLst>
      </dgm:spPr>
      <dgm:t>
        <a:bodyPr/>
        <a:lstStyle/>
        <a:p>
          <a:r>
            <a:rPr lang="en-US" sz="1200" b="1">
              <a:solidFill>
                <a:schemeClr val="bg2"/>
              </a:solidFill>
              <a:latin typeface="Calibri" panose="020F0502020204030204" pitchFamily="34" charset="0"/>
              <a:cs typeface="Calibri" panose="020F0502020204030204" pitchFamily="34" charset="0"/>
            </a:rPr>
            <a:t>Operate</a:t>
          </a:r>
        </a:p>
      </dgm:t>
    </dgm:pt>
    <dgm:pt modelId="{55233B96-4BBB-4FDA-AEA1-245428704C1B}" type="parTrans" cxnId="{23A2CE6D-1CF2-48AC-BCB6-7F88E29447EC}">
      <dgm:prSet/>
      <dgm:spPr/>
      <dgm:t>
        <a:bodyPr/>
        <a:lstStyle/>
        <a:p>
          <a:endParaRPr lang="en-US" sz="1200" b="1">
            <a:solidFill>
              <a:schemeClr val="bg2"/>
            </a:solidFill>
            <a:latin typeface="Calibri" panose="020F0502020204030204" pitchFamily="34" charset="0"/>
            <a:cs typeface="Calibri" panose="020F0502020204030204" pitchFamily="34" charset="0"/>
          </a:endParaRPr>
        </a:p>
      </dgm:t>
    </dgm:pt>
    <dgm:pt modelId="{6547460A-8AF3-47D9-B2CB-FC4B84391B5D}" type="sibTrans" cxnId="{23A2CE6D-1CF2-48AC-BCB6-7F88E29447EC}">
      <dgm:prSet/>
      <dgm:spPr/>
      <dgm:t>
        <a:bodyPr/>
        <a:lstStyle/>
        <a:p>
          <a:endParaRPr lang="en-US" sz="1200" b="1">
            <a:solidFill>
              <a:schemeClr val="bg2"/>
            </a:solidFill>
            <a:latin typeface="Calibri" panose="020F0502020204030204" pitchFamily="34" charset="0"/>
            <a:cs typeface="Calibri" panose="020F0502020204030204" pitchFamily="34" charset="0"/>
          </a:endParaRPr>
        </a:p>
      </dgm:t>
    </dgm:pt>
    <dgm:pt modelId="{F62D1BD6-53F1-48D1-B8C6-CB4EE2F60B17}">
      <dgm:prSet phldrT="[Text]" custT="1"/>
      <dgm:spPr>
        <a:effectLst>
          <a:outerShdw blurRad="63500" sx="102000" sy="102000" algn="ctr" rotWithShape="0">
            <a:prstClr val="black">
              <a:alpha val="40000"/>
            </a:prstClr>
          </a:outerShdw>
        </a:effectLst>
      </dgm:spPr>
      <dgm:t>
        <a:bodyPr/>
        <a:lstStyle/>
        <a:p>
          <a:r>
            <a:rPr lang="en-US" sz="1200" b="1">
              <a:solidFill>
                <a:schemeClr val="bg2"/>
              </a:solidFill>
              <a:latin typeface="Calibri" panose="020F0502020204030204" pitchFamily="34" charset="0"/>
              <a:cs typeface="Calibri" panose="020F0502020204030204" pitchFamily="34" charset="0"/>
            </a:rPr>
            <a:t>Maintain</a:t>
          </a:r>
        </a:p>
      </dgm:t>
    </dgm:pt>
    <dgm:pt modelId="{0F03562F-C406-4A62-B743-B94875DAFE28}" type="parTrans" cxnId="{656862B7-61DD-4D76-891B-2A1B5C7003D2}">
      <dgm:prSet/>
      <dgm:spPr/>
      <dgm:t>
        <a:bodyPr/>
        <a:lstStyle/>
        <a:p>
          <a:endParaRPr lang="en-US" sz="1200" b="1">
            <a:solidFill>
              <a:schemeClr val="bg2"/>
            </a:solidFill>
            <a:latin typeface="Calibri" panose="020F0502020204030204" pitchFamily="34" charset="0"/>
            <a:cs typeface="Calibri" panose="020F0502020204030204" pitchFamily="34" charset="0"/>
          </a:endParaRPr>
        </a:p>
      </dgm:t>
    </dgm:pt>
    <dgm:pt modelId="{81BCD7C0-F3E1-4153-8259-6FD317A40258}" type="sibTrans" cxnId="{656862B7-61DD-4D76-891B-2A1B5C7003D2}">
      <dgm:prSet/>
      <dgm:spPr/>
      <dgm:t>
        <a:bodyPr/>
        <a:lstStyle/>
        <a:p>
          <a:endParaRPr lang="en-US" sz="1200" b="1">
            <a:solidFill>
              <a:schemeClr val="bg2"/>
            </a:solidFill>
            <a:latin typeface="Calibri" panose="020F0502020204030204" pitchFamily="34" charset="0"/>
            <a:cs typeface="Calibri" panose="020F0502020204030204" pitchFamily="34" charset="0"/>
          </a:endParaRPr>
        </a:p>
      </dgm:t>
    </dgm:pt>
    <dgm:pt modelId="{8A8EF67B-E948-4E0E-9E13-B7DD24D79E29}" type="pres">
      <dgm:prSet presAssocID="{87AF7909-DCAA-4A7C-8437-731497BCB08A}" presName="Name0" presStyleCnt="0">
        <dgm:presLayoutVars>
          <dgm:dir/>
          <dgm:animLvl val="lvl"/>
          <dgm:resizeHandles val="exact"/>
        </dgm:presLayoutVars>
      </dgm:prSet>
      <dgm:spPr/>
    </dgm:pt>
    <dgm:pt modelId="{39C940F1-B316-439B-A237-2003FEDA9FEC}" type="pres">
      <dgm:prSet presAssocID="{269477F0-7E7F-4E1A-BF2C-16A721ED5282}" presName="parTxOnly" presStyleLbl="node1" presStyleIdx="0" presStyleCnt="3" custLinFactNeighborY="5906">
        <dgm:presLayoutVars>
          <dgm:chMax val="0"/>
          <dgm:chPref val="0"/>
          <dgm:bulletEnabled val="1"/>
        </dgm:presLayoutVars>
      </dgm:prSet>
      <dgm:spPr/>
    </dgm:pt>
    <dgm:pt modelId="{C1C355F0-4159-485E-A32E-B91224DC41D5}" type="pres">
      <dgm:prSet presAssocID="{9EF2028D-4166-4970-A7CC-FF72D5D7A56C}" presName="parTxOnlySpace" presStyleCnt="0"/>
      <dgm:spPr/>
    </dgm:pt>
    <dgm:pt modelId="{4DD09FAE-62EF-410F-A32B-AC7D443A6495}" type="pres">
      <dgm:prSet presAssocID="{2F35A9FF-F5B9-466F-97B5-71B38C057E7A}" presName="parTxOnly" presStyleLbl="node1" presStyleIdx="1" presStyleCnt="3" custLinFactNeighborY="-5906">
        <dgm:presLayoutVars>
          <dgm:chMax val="0"/>
          <dgm:chPref val="0"/>
          <dgm:bulletEnabled val="1"/>
        </dgm:presLayoutVars>
      </dgm:prSet>
      <dgm:spPr/>
    </dgm:pt>
    <dgm:pt modelId="{044B1983-2321-4AF6-9800-FE0A429C2E36}" type="pres">
      <dgm:prSet presAssocID="{6547460A-8AF3-47D9-B2CB-FC4B84391B5D}" presName="parTxOnlySpace" presStyleCnt="0"/>
      <dgm:spPr/>
    </dgm:pt>
    <dgm:pt modelId="{FE6A6793-503B-434E-8881-ECFA756720CA}" type="pres">
      <dgm:prSet presAssocID="{F62D1BD6-53F1-48D1-B8C6-CB4EE2F60B17}" presName="parTxOnly" presStyleLbl="node1" presStyleIdx="2" presStyleCnt="3" custLinFactNeighborY="-5906">
        <dgm:presLayoutVars>
          <dgm:chMax val="0"/>
          <dgm:chPref val="0"/>
          <dgm:bulletEnabled val="1"/>
        </dgm:presLayoutVars>
      </dgm:prSet>
      <dgm:spPr/>
    </dgm:pt>
  </dgm:ptLst>
  <dgm:cxnLst>
    <dgm:cxn modelId="{5243C302-2802-420C-9685-A2B7EB02EE9F}" type="presOf" srcId="{269477F0-7E7F-4E1A-BF2C-16A721ED5282}" destId="{39C940F1-B316-439B-A237-2003FEDA9FEC}" srcOrd="0" destOrd="0" presId="urn:microsoft.com/office/officeart/2005/8/layout/chevron1"/>
    <dgm:cxn modelId="{D6031E15-886E-47D2-B21E-EFA671080E95}" srcId="{87AF7909-DCAA-4A7C-8437-731497BCB08A}" destId="{269477F0-7E7F-4E1A-BF2C-16A721ED5282}" srcOrd="0" destOrd="0" parTransId="{95789465-34C9-40A4-91AD-A8E87248E754}" sibTransId="{9EF2028D-4166-4970-A7CC-FF72D5D7A56C}"/>
    <dgm:cxn modelId="{2BEFD623-A6D4-46F4-A2CA-E3C16BD9521B}" type="presOf" srcId="{87AF7909-DCAA-4A7C-8437-731497BCB08A}" destId="{8A8EF67B-E948-4E0E-9E13-B7DD24D79E29}" srcOrd="0" destOrd="0" presId="urn:microsoft.com/office/officeart/2005/8/layout/chevron1"/>
    <dgm:cxn modelId="{CFCAC65C-5C36-4A31-ADD9-84DAA9BDD34B}" type="presOf" srcId="{2F35A9FF-F5B9-466F-97B5-71B38C057E7A}" destId="{4DD09FAE-62EF-410F-A32B-AC7D443A6495}" srcOrd="0" destOrd="0" presId="urn:microsoft.com/office/officeart/2005/8/layout/chevron1"/>
    <dgm:cxn modelId="{23A2CE6D-1CF2-48AC-BCB6-7F88E29447EC}" srcId="{87AF7909-DCAA-4A7C-8437-731497BCB08A}" destId="{2F35A9FF-F5B9-466F-97B5-71B38C057E7A}" srcOrd="1" destOrd="0" parTransId="{55233B96-4BBB-4FDA-AEA1-245428704C1B}" sibTransId="{6547460A-8AF3-47D9-B2CB-FC4B84391B5D}"/>
    <dgm:cxn modelId="{384BDF74-2217-4348-A53B-C99F51C62A89}" type="presOf" srcId="{F62D1BD6-53F1-48D1-B8C6-CB4EE2F60B17}" destId="{FE6A6793-503B-434E-8881-ECFA756720CA}" srcOrd="0" destOrd="0" presId="urn:microsoft.com/office/officeart/2005/8/layout/chevron1"/>
    <dgm:cxn modelId="{656862B7-61DD-4D76-891B-2A1B5C7003D2}" srcId="{87AF7909-DCAA-4A7C-8437-731497BCB08A}" destId="{F62D1BD6-53F1-48D1-B8C6-CB4EE2F60B17}" srcOrd="2" destOrd="0" parTransId="{0F03562F-C406-4A62-B743-B94875DAFE28}" sibTransId="{81BCD7C0-F3E1-4153-8259-6FD317A40258}"/>
    <dgm:cxn modelId="{41B561AF-8435-4D45-B9AF-F7550A5FAA0E}" type="presParOf" srcId="{8A8EF67B-E948-4E0E-9E13-B7DD24D79E29}" destId="{39C940F1-B316-439B-A237-2003FEDA9FEC}" srcOrd="0" destOrd="0" presId="urn:microsoft.com/office/officeart/2005/8/layout/chevron1"/>
    <dgm:cxn modelId="{6BC58D64-3665-428F-B633-E705F45299E3}" type="presParOf" srcId="{8A8EF67B-E948-4E0E-9E13-B7DD24D79E29}" destId="{C1C355F0-4159-485E-A32E-B91224DC41D5}" srcOrd="1" destOrd="0" presId="urn:microsoft.com/office/officeart/2005/8/layout/chevron1"/>
    <dgm:cxn modelId="{A804129D-3412-4AB9-A6B7-427D7704E22D}" type="presParOf" srcId="{8A8EF67B-E948-4E0E-9E13-B7DD24D79E29}" destId="{4DD09FAE-62EF-410F-A32B-AC7D443A6495}" srcOrd="2" destOrd="0" presId="urn:microsoft.com/office/officeart/2005/8/layout/chevron1"/>
    <dgm:cxn modelId="{CB162DB3-2E2E-4B12-B4A3-31B8DCA2AE72}" type="presParOf" srcId="{8A8EF67B-E948-4E0E-9E13-B7DD24D79E29}" destId="{044B1983-2321-4AF6-9800-FE0A429C2E36}" srcOrd="3" destOrd="0" presId="urn:microsoft.com/office/officeart/2005/8/layout/chevron1"/>
    <dgm:cxn modelId="{03DB4AF8-4571-4926-ACEE-781E17FFD6BD}" type="presParOf" srcId="{8A8EF67B-E948-4E0E-9E13-B7DD24D79E29}" destId="{FE6A6793-503B-434E-8881-ECFA756720CA}" srcOrd="4" destOrd="0" presId="urn:microsoft.com/office/officeart/2005/8/layout/chevron1"/>
  </dgm:cxnLst>
  <dgm:bg>
    <a:effectLst>
      <a:outerShdw blurRad="63500" sx="102000" sy="102000" algn="ctr" rotWithShape="0">
        <a:prstClr val="black">
          <a:alpha val="40000"/>
        </a:prstClr>
      </a:outerShdw>
    </a:effectLst>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C940F1-B316-439B-A237-2003FEDA9FEC}">
      <dsp:nvSpPr>
        <dsp:cNvPr id="0" name=""/>
        <dsp:cNvSpPr/>
      </dsp:nvSpPr>
      <dsp:spPr>
        <a:xfrm>
          <a:off x="3519" y="0"/>
          <a:ext cx="4288455" cy="231069"/>
        </a:xfrm>
        <a:prstGeom prst="chevron">
          <a:avLst/>
        </a:prstGeom>
        <a:solidFill>
          <a:schemeClr val="lt1">
            <a:hueOff val="0"/>
            <a:satOff val="0"/>
            <a:lumOff val="0"/>
            <a:alphaOff val="0"/>
          </a:schemeClr>
        </a:solidFill>
        <a:ln w="25400" cap="flat" cmpd="sng" algn="ctr">
          <a:solidFill>
            <a:schemeClr val="bg2"/>
          </a:solidFill>
          <a:prstDash val="solid"/>
        </a:ln>
        <a:effectLst>
          <a:outerShdw blurRad="63500" sx="102000" sy="1020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en-US" sz="1200" b="1" kern="1200">
              <a:solidFill>
                <a:schemeClr val="bg2"/>
              </a:solidFill>
              <a:latin typeface="Calibri" panose="020F0502020204030204" pitchFamily="34" charset="0"/>
              <a:cs typeface="Calibri" panose="020F0502020204030204" pitchFamily="34" charset="0"/>
            </a:rPr>
            <a:t>Design</a:t>
          </a:r>
        </a:p>
      </dsp:txBody>
      <dsp:txXfrm>
        <a:off x="119054" y="0"/>
        <a:ext cx="4057386" cy="231069"/>
      </dsp:txXfrm>
    </dsp:sp>
    <dsp:sp modelId="{4DD09FAE-62EF-410F-A32B-AC7D443A6495}">
      <dsp:nvSpPr>
        <dsp:cNvPr id="0" name=""/>
        <dsp:cNvSpPr/>
      </dsp:nvSpPr>
      <dsp:spPr>
        <a:xfrm>
          <a:off x="3863129" y="0"/>
          <a:ext cx="4288455" cy="231069"/>
        </a:xfrm>
        <a:prstGeom prst="chevron">
          <a:avLst/>
        </a:prstGeom>
        <a:solidFill>
          <a:schemeClr val="lt1">
            <a:hueOff val="0"/>
            <a:satOff val="0"/>
            <a:lumOff val="0"/>
            <a:alphaOff val="0"/>
          </a:schemeClr>
        </a:solidFill>
        <a:ln w="25400" cap="flat" cmpd="sng" algn="ctr">
          <a:solidFill>
            <a:schemeClr val="bg2"/>
          </a:solidFill>
          <a:prstDash val="solid"/>
        </a:ln>
        <a:effectLst>
          <a:outerShdw blurRad="63500" sx="102000" sy="1020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en-US" sz="1200" b="1" kern="1200">
              <a:solidFill>
                <a:schemeClr val="bg2"/>
              </a:solidFill>
              <a:latin typeface="Calibri" panose="020F0502020204030204" pitchFamily="34" charset="0"/>
              <a:cs typeface="Calibri" panose="020F0502020204030204" pitchFamily="34" charset="0"/>
            </a:rPr>
            <a:t>Operate</a:t>
          </a:r>
        </a:p>
      </dsp:txBody>
      <dsp:txXfrm>
        <a:off x="3978664" y="0"/>
        <a:ext cx="4057386" cy="231069"/>
      </dsp:txXfrm>
    </dsp:sp>
    <dsp:sp modelId="{FE6A6793-503B-434E-8881-ECFA756720CA}">
      <dsp:nvSpPr>
        <dsp:cNvPr id="0" name=""/>
        <dsp:cNvSpPr/>
      </dsp:nvSpPr>
      <dsp:spPr>
        <a:xfrm>
          <a:off x="7722739" y="0"/>
          <a:ext cx="4288455" cy="231069"/>
        </a:xfrm>
        <a:prstGeom prst="chevron">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a:outerShdw blurRad="63500" sx="102000" sy="1020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en-US" sz="1200" b="1" kern="1200">
              <a:solidFill>
                <a:schemeClr val="bg2"/>
              </a:solidFill>
              <a:latin typeface="Calibri" panose="020F0502020204030204" pitchFamily="34" charset="0"/>
              <a:cs typeface="Calibri" panose="020F0502020204030204" pitchFamily="34" charset="0"/>
            </a:rPr>
            <a:t>Maintain</a:t>
          </a:r>
        </a:p>
      </dsp:txBody>
      <dsp:txXfrm>
        <a:off x="7838274" y="0"/>
        <a:ext cx="4057386" cy="231069"/>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6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Calibri" panose="020F0502020204030204" pitchFamily="34" charset="0"/>
              </a:defRPr>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Calibri" panose="020F0502020204030204" pitchFamily="34" charset="0"/>
              </a:defRPr>
            </a:lvl1pPr>
          </a:lstStyle>
          <a:p>
            <a:fld id="{BB9E86C5-9689-42B4-BE7D-FDE5EB4274E3}" type="datetimeFigureOut">
              <a:rPr lang="en-US" smtClean="0"/>
              <a:pPr/>
              <a:t>9/15/2020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Calibri" panose="020F0502020204030204" pitchFamily="34" charset="0"/>
              </a:defRPr>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Calibri" panose="020F0502020204030204" pitchFamily="34" charset="0"/>
              </a:defRPr>
            </a:lvl1pPr>
          </a:lstStyle>
          <a:p>
            <a:fld id="{27FDDAD7-A41A-4414-8211-C5E2AC7F93EC}" type="slidenum">
              <a:rPr lang="en-US" smtClean="0"/>
              <a:pPr/>
              <a:t>‹#›</a:t>
            </a:fld>
            <a:endParaRPr lang="en-US"/>
          </a:p>
        </p:txBody>
      </p:sp>
    </p:spTree>
    <p:extLst>
      <p:ext uri="{BB962C8B-B14F-4D97-AF65-F5344CB8AC3E}">
        <p14:creationId xmlns:p14="http://schemas.microsoft.com/office/powerpoint/2010/main" val="766296083"/>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Calibri" panose="020F0502020204030204" pitchFamily="34" charset="0"/>
        <a:ea typeface="+mn-ea"/>
        <a:cs typeface="+mn-cs"/>
      </a:defRPr>
    </a:lvl1pPr>
    <a:lvl2pPr marL="457200" algn="l" defTabSz="914400" rtl="0" eaLnBrk="1" latinLnBrk="0" hangingPunct="1">
      <a:defRPr sz="1200" b="0" i="0" kern="1200">
        <a:solidFill>
          <a:schemeClr val="tx1"/>
        </a:solidFill>
        <a:latin typeface="Calibri" panose="020F0502020204030204" pitchFamily="34" charset="0"/>
        <a:ea typeface="+mn-ea"/>
        <a:cs typeface="+mn-cs"/>
      </a:defRPr>
    </a:lvl2pPr>
    <a:lvl3pPr marL="914400" algn="l" defTabSz="914400" rtl="0" eaLnBrk="1" latinLnBrk="0" hangingPunct="1">
      <a:defRPr sz="1200" b="0" i="0" kern="1200">
        <a:solidFill>
          <a:schemeClr val="tx1"/>
        </a:solidFill>
        <a:latin typeface="Calibri" panose="020F0502020204030204" pitchFamily="34" charset="0"/>
        <a:ea typeface="+mn-ea"/>
        <a:cs typeface="+mn-cs"/>
      </a:defRPr>
    </a:lvl3pPr>
    <a:lvl4pPr marL="1371600" algn="l" defTabSz="914400" rtl="0" eaLnBrk="1" latinLnBrk="0" hangingPunct="1">
      <a:defRPr sz="1200" b="0" i="0" kern="1200">
        <a:solidFill>
          <a:schemeClr val="tx1"/>
        </a:solidFill>
        <a:latin typeface="Calibri" panose="020F0502020204030204" pitchFamily="34" charset="0"/>
        <a:ea typeface="+mn-ea"/>
        <a:cs typeface="+mn-cs"/>
      </a:defRPr>
    </a:lvl4pPr>
    <a:lvl5pPr marL="1828800" algn="l" defTabSz="914400" rtl="0" eaLnBrk="1" latinLnBrk="0" hangingPunct="1">
      <a:defRPr sz="1200" b="0" i="0" kern="1200">
        <a:solidFill>
          <a:schemeClr val="tx1"/>
        </a:solidFill>
        <a:latin typeface="Calibri" panose="020F050202020403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0688" y="703263"/>
            <a:ext cx="6261100" cy="3521075"/>
          </a:xfrm>
        </p:spPr>
      </p:sp>
      <p:sp>
        <p:nvSpPr>
          <p:cNvPr id="3" name="Notes Placeholder 2"/>
          <p:cNvSpPr>
            <a:spLocks noGrp="1"/>
          </p:cNvSpPr>
          <p:nvPr>
            <p:ph type="body" idx="1"/>
          </p:nvPr>
        </p:nvSpPr>
        <p:spPr/>
        <p:txBody>
          <a:bodyPr/>
          <a:lstStyle/>
          <a:p>
            <a:r>
              <a:rPr lang="en-US"/>
              <a:t>corporate overview</a:t>
            </a:r>
          </a:p>
        </p:txBody>
      </p:sp>
    </p:spTree>
    <p:extLst>
      <p:ext uri="{BB962C8B-B14F-4D97-AF65-F5344CB8AC3E}">
        <p14:creationId xmlns:p14="http://schemas.microsoft.com/office/powerpoint/2010/main" val="10596458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ANSYS was founded 50 years ago with our core Mechanical and Structural Analysis software by solving second order partial differential equations called Euler equations using the finite element method.  Subsequently we acquired the ability to solve Fluid Dynamics problems by solving the </a:t>
            </a:r>
            <a:r>
              <a:rPr lang="en-US" err="1"/>
              <a:t>Navier</a:t>
            </a:r>
            <a:r>
              <a:rPr lang="en-US"/>
              <a:t> Stokes equations by acquiring CFX and Fluent.  Next we acquired abilities to solve Electromagnetics problems by solving </a:t>
            </a:r>
            <a:r>
              <a:rPr lang="en-US" err="1"/>
              <a:t>Maxwells</a:t>
            </a:r>
            <a:r>
              <a:rPr lang="en-US"/>
              <a:t> equations by acquiring ANSOFT. Over  the years we now have acquired the ability to provide the best of breed individual physics solvers for our customers.   We continue to innovate in each of the solver areas each year.  </a:t>
            </a:r>
          </a:p>
          <a:p>
            <a:endParaRPr lang="en-US"/>
          </a:p>
          <a:p>
            <a:endParaRPr lang="en-US"/>
          </a:p>
          <a:p>
            <a:r>
              <a:rPr lang="en-US"/>
              <a:t>In recent years, our customers have asked us to solve Multiphysics interactions, where we can model the Fluid-Structure Interactions, or Fluid-Structure-Electromagnetic interactions.  To support such activities we have created a simulation Platform that allows our individual solvers to interact with other solvers using strong coupling within each solver iteration, medium coupling between solvers, and weak coupling using Reduced Order Models</a:t>
            </a:r>
          </a:p>
          <a:p>
            <a:endParaRPr lang="en-US"/>
          </a:p>
          <a:p>
            <a:r>
              <a:rPr lang="en-US"/>
              <a:t>This platform allows our solvers to run on the desktop, on prem data centers, as well as on the private Cloud or Public Cloud.  Our ANSYS cloud runs on Microsoft Azure.</a:t>
            </a:r>
          </a:p>
          <a:p>
            <a:endParaRPr lang="en-US"/>
          </a:p>
          <a:p>
            <a:r>
              <a:rPr lang="en-US"/>
              <a:t>Finally last year we acquired </a:t>
            </a:r>
            <a:r>
              <a:rPr lang="en-US" err="1"/>
              <a:t>Granta</a:t>
            </a:r>
            <a:r>
              <a:rPr lang="en-US"/>
              <a:t> which allowed us to provide a Materials Information Platform.   This platform allows us to integrate more than 30,000 different materials properties to drive the detailed simulations of our structural analysis solvers, and fluid dynamics solvers, and electromagnetics solvers.</a:t>
            </a:r>
          </a:p>
          <a:p>
            <a:endParaRPr lang="en-US"/>
          </a:p>
          <a:p>
            <a:r>
              <a:rPr lang="en-US"/>
              <a:t>No other simulation platform in the industry has the depth and breadth of simulation capabilities. </a:t>
            </a:r>
          </a:p>
          <a:p>
            <a:endParaRPr lang="en-US"/>
          </a:p>
          <a:p>
            <a:r>
              <a:rPr lang="en-US"/>
              <a:t>Finally we are allowing our customers to innovate and solve incredibly complex challenges in areas like </a:t>
            </a:r>
            <a:r>
              <a:rPr lang="en-US" b="1"/>
              <a:t>5G, autonomy, electrification and the industrial internet of things.   </a:t>
            </a:r>
            <a:r>
              <a:rPr lang="en-US"/>
              <a:t>We have therefore started building comprehensive solutions for autonomy with BMW, for electrification with VW, with 5G with ESILICON and LG, and IIOT and Digital Twins with EDF and Kaiser.</a:t>
            </a:r>
          </a:p>
          <a:p>
            <a:endParaRPr lang="en-US" b="0"/>
          </a:p>
          <a:p>
            <a:endParaRPr lang="en-US"/>
          </a:p>
          <a:p>
            <a:endParaRPr lang="en-US"/>
          </a:p>
          <a:p>
            <a:endParaRPr lang="en-US"/>
          </a:p>
        </p:txBody>
      </p:sp>
      <p:sp>
        <p:nvSpPr>
          <p:cNvPr id="4" name="Slide Number Placeholder 3"/>
          <p:cNvSpPr>
            <a:spLocks noGrp="1"/>
          </p:cNvSpPr>
          <p:nvPr>
            <p:ph type="sldNum" sz="quarter" idx="5"/>
          </p:nvPr>
        </p:nvSpPr>
        <p:spPr/>
        <p:txBody>
          <a:bodyPr/>
          <a:lstStyle/>
          <a:p>
            <a:fld id="{27FDDAD7-A41A-4414-8211-C5E2AC7F93EC}" type="slidenum">
              <a:rPr lang="en-US" smtClean="0"/>
              <a:pPr/>
              <a:t>4</a:t>
            </a:fld>
            <a:endParaRPr lang="en-US"/>
          </a:p>
        </p:txBody>
      </p:sp>
    </p:spTree>
    <p:extLst>
      <p:ext uri="{BB962C8B-B14F-4D97-AF65-F5344CB8AC3E}">
        <p14:creationId xmlns:p14="http://schemas.microsoft.com/office/powerpoint/2010/main" val="11577039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While I have highlighted some of the breadth and depth of our solvers, and the platforms and solutions in the previous slide, let me now explain our long term technology strategy that has 8 areas of investment.</a:t>
            </a:r>
          </a:p>
          <a:p>
            <a:endParaRPr lang="en-US"/>
          </a:p>
          <a:p>
            <a:pPr defTabSz="939363">
              <a:defRPr/>
            </a:pPr>
            <a:r>
              <a:rPr lang="en-US" b="1">
                <a:latin typeface="Calibri" panose="020F0502020204030204"/>
              </a:rPr>
              <a:t>ARTIFICIAL INTELLIGENCE AND MACHINE LEARNING </a:t>
            </a:r>
          </a:p>
          <a:p>
            <a:pPr marL="238102" lvl="1" indent="-176131" defTabSz="939363">
              <a:buFont typeface="Arial" panose="020B0604020202020204" pitchFamily="34" charset="0"/>
              <a:buChar char="•"/>
              <a:defRPr/>
            </a:pPr>
            <a:r>
              <a:rPr lang="en-US" spc="-31">
                <a:latin typeface="Calibri" panose="020F0502020204030204"/>
              </a:rPr>
              <a:t>Simulation used to train AI methods such as autonomous driving</a:t>
            </a:r>
          </a:p>
          <a:p>
            <a:pPr marL="238102" lvl="1" indent="-176131" defTabSz="939363">
              <a:buFont typeface="Arial" panose="020B0604020202020204" pitchFamily="34" charset="0"/>
              <a:buChar char="•"/>
              <a:defRPr/>
            </a:pPr>
            <a:r>
              <a:rPr lang="en-US" spc="-31">
                <a:latin typeface="Calibri" panose="020F0502020204030204"/>
              </a:rPr>
              <a:t>AI used to improve simulation such as physics informed neural networks to accelerate simulation</a:t>
            </a:r>
          </a:p>
          <a:p>
            <a:endParaRPr lang="en-US"/>
          </a:p>
          <a:p>
            <a:pPr defTabSz="939363">
              <a:defRPr/>
            </a:pPr>
            <a:r>
              <a:rPr lang="en-US" b="1">
                <a:latin typeface="Calibri" panose="020F0502020204030204"/>
              </a:rPr>
              <a:t>PLATFORM FOR MULTI-PHYSICS SIMULATION</a:t>
            </a:r>
          </a:p>
          <a:p>
            <a:pPr marL="238102" lvl="1" indent="-176131" defTabSz="939363">
              <a:buFont typeface="Arial" panose="020B0604020202020204" pitchFamily="34" charset="0"/>
              <a:buChar char="•"/>
              <a:defRPr/>
            </a:pPr>
            <a:r>
              <a:rPr lang="en-US" spc="-51">
                <a:latin typeface="Calibri" panose="020F0502020204030204"/>
              </a:rPr>
              <a:t>Robust Multiphysics simulation, to enable Multi-disciplinary Optimization</a:t>
            </a:r>
          </a:p>
          <a:p>
            <a:pPr marL="238102" lvl="1" indent="-176131" defTabSz="939363">
              <a:buFont typeface="Arial" panose="020B0604020202020204" pitchFamily="34" charset="0"/>
              <a:buChar char="•"/>
              <a:defRPr/>
            </a:pPr>
            <a:r>
              <a:rPr lang="en-US" spc="-51">
                <a:latin typeface="Calibri" panose="020F0502020204030204"/>
              </a:rPr>
              <a:t>M</a:t>
            </a:r>
            <a:r>
              <a:rPr lang="en-US">
                <a:latin typeface="Calibri" panose="020F0502020204030204"/>
              </a:rPr>
              <a:t>icroservices for simulation such as preprocessing, meshing, various solver methods, postprocessing</a:t>
            </a:r>
          </a:p>
          <a:p>
            <a:endParaRPr lang="en-US" b="1"/>
          </a:p>
          <a:p>
            <a:pPr defTabSz="939363">
              <a:defRPr/>
            </a:pPr>
            <a:r>
              <a:rPr lang="en-US" b="1">
                <a:latin typeface="Calibri" panose="020F0502020204030204"/>
              </a:rPr>
              <a:t>HYPERSCALE SIMULATION, COLLABORATION ON CLOUD</a:t>
            </a:r>
          </a:p>
          <a:p>
            <a:pPr marL="238102" lvl="1" indent="-176131" defTabSz="939363">
              <a:buFont typeface="Arial" panose="020B0604020202020204" pitchFamily="34" charset="0"/>
              <a:buChar char="•"/>
              <a:defRPr/>
            </a:pPr>
            <a:r>
              <a:rPr lang="en-US" spc="-51">
                <a:latin typeface="Calibri" panose="020F0502020204030204"/>
              </a:rPr>
              <a:t>Different forms of parallelism such as GPU, SMP, MPI, Task based, and Quantum computing?</a:t>
            </a:r>
          </a:p>
          <a:p>
            <a:pPr marL="238102" lvl="1" indent="-176131" defTabSz="939363">
              <a:buFont typeface="Arial" panose="020B0604020202020204" pitchFamily="34" charset="0"/>
              <a:buChar char="•"/>
              <a:defRPr/>
            </a:pPr>
            <a:r>
              <a:rPr lang="en-US">
                <a:latin typeface="Calibri" panose="020F0502020204030204"/>
              </a:rPr>
              <a:t>We will enable Real Time Simulation using </a:t>
            </a:r>
            <a:r>
              <a:rPr lang="en-US" err="1">
                <a:latin typeface="Calibri" panose="020F0502020204030204"/>
              </a:rPr>
              <a:t>Exascale</a:t>
            </a:r>
            <a:r>
              <a:rPr lang="en-US">
                <a:latin typeface="Calibri" panose="020F0502020204030204"/>
              </a:rPr>
              <a:t> Computing in the future.</a:t>
            </a:r>
          </a:p>
          <a:p>
            <a:pPr marL="238102" lvl="1" indent="-176131" defTabSz="939363">
              <a:buFont typeface="Arial" panose="020B0604020202020204" pitchFamily="34" charset="0"/>
              <a:buChar char="•"/>
              <a:defRPr/>
            </a:pPr>
            <a:endParaRPr lang="en-US">
              <a:latin typeface="Calibri" panose="020F0502020204030204"/>
            </a:endParaRPr>
          </a:p>
          <a:p>
            <a:pPr defTabSz="939363">
              <a:defRPr/>
            </a:pPr>
            <a:r>
              <a:rPr lang="en-US" b="1">
                <a:latin typeface="Calibri" panose="020F0502020204030204"/>
              </a:rPr>
              <a:t>PREDICTIVE AND ROBUST DESIGN</a:t>
            </a:r>
          </a:p>
          <a:p>
            <a:pPr marL="238102" lvl="1" indent="-176131" defTabSz="939363">
              <a:buFont typeface="Arial" panose="020B0604020202020204" pitchFamily="34" charset="0"/>
              <a:buChar char="•"/>
              <a:defRPr/>
            </a:pPr>
            <a:r>
              <a:rPr lang="en-US">
                <a:latin typeface="Calibri" panose="020F0502020204030204"/>
              </a:rPr>
              <a:t>High accuracy, adaptive numerical methods in the presence of material variations and uncertainties</a:t>
            </a:r>
          </a:p>
          <a:p>
            <a:pPr marL="238102" lvl="1" indent="-176131" defTabSz="939363">
              <a:buFont typeface="Arial" panose="020B0604020202020204" pitchFamily="34" charset="0"/>
              <a:buChar char="•"/>
              <a:defRPr/>
            </a:pPr>
            <a:r>
              <a:rPr lang="en-US">
                <a:latin typeface="Calibri" panose="020F0502020204030204"/>
              </a:rPr>
              <a:t>Integrated Verification and Validation</a:t>
            </a:r>
          </a:p>
          <a:p>
            <a:pPr marL="238102" lvl="1" indent="-176131" defTabSz="939363">
              <a:buFont typeface="Arial" panose="020B0604020202020204" pitchFamily="34" charset="0"/>
              <a:buChar char="•"/>
              <a:defRPr/>
            </a:pPr>
            <a:r>
              <a:rPr lang="en-US">
                <a:latin typeface="Calibri" panose="020F0502020204030204"/>
              </a:rPr>
              <a:t>Uncertainty Quantification</a:t>
            </a:r>
          </a:p>
          <a:p>
            <a:pPr marL="238102" lvl="1" indent="-176131" defTabSz="939363">
              <a:buFont typeface="Arial" panose="020B0604020202020204" pitchFamily="34" charset="0"/>
              <a:buChar char="•"/>
              <a:defRPr/>
            </a:pPr>
            <a:endParaRPr lang="en-US">
              <a:latin typeface="Calibri" panose="020F0502020204030204"/>
            </a:endParaRPr>
          </a:p>
          <a:p>
            <a:pPr marL="238102" lvl="1" indent="-176131" defTabSz="939363">
              <a:buFont typeface="Arial" panose="020B0604020202020204" pitchFamily="34" charset="0"/>
              <a:buChar char="•"/>
              <a:defRPr/>
            </a:pPr>
            <a:endParaRPr lang="en-US">
              <a:latin typeface="Calibri" panose="020F0502020204030204"/>
            </a:endParaRPr>
          </a:p>
          <a:p>
            <a:pPr defTabSz="939363">
              <a:defRPr/>
            </a:pPr>
            <a:r>
              <a:rPr lang="en-US" b="1">
                <a:latin typeface="Calibri" panose="020F0502020204030204"/>
              </a:rPr>
              <a:t>DIGITAL AND PHYSICAL WORLDS</a:t>
            </a:r>
          </a:p>
          <a:p>
            <a:pPr marL="238102" lvl="1" indent="-176131" defTabSz="939363">
              <a:buFont typeface="Arial" panose="020B0604020202020204" pitchFamily="34" charset="0"/>
              <a:buChar char="•"/>
              <a:defRPr/>
            </a:pPr>
            <a:r>
              <a:rPr lang="en-US" spc="-31">
                <a:latin typeface="Calibri" panose="020F0502020204030204"/>
              </a:rPr>
              <a:t>AR/VR for Simulation brings digital world to physical</a:t>
            </a:r>
          </a:p>
          <a:p>
            <a:pPr marL="238102" lvl="1" indent="-176131" defTabSz="939363">
              <a:buFont typeface="Arial" panose="020B0604020202020204" pitchFamily="34" charset="0"/>
              <a:buChar char="•"/>
              <a:defRPr/>
            </a:pPr>
            <a:r>
              <a:rPr lang="en-US" spc="-31">
                <a:latin typeface="Calibri" panose="020F0502020204030204"/>
              </a:rPr>
              <a:t>IOT and Connectedness brings physical world to digital</a:t>
            </a:r>
          </a:p>
          <a:p>
            <a:pPr marL="61971" lvl="1" indent="0" defTabSz="939363">
              <a:buFont typeface="Arial" panose="020B0604020202020204" pitchFamily="34" charset="0"/>
              <a:buNone/>
              <a:defRPr/>
            </a:pPr>
            <a:endParaRPr lang="en-US">
              <a:latin typeface="Calibri" panose="020F0502020204030204"/>
            </a:endParaRPr>
          </a:p>
          <a:p>
            <a:pPr marL="238102" lvl="1" indent="-176131" defTabSz="939363">
              <a:buFont typeface="Arial" panose="020B0604020202020204" pitchFamily="34" charset="0"/>
              <a:buChar char="•"/>
              <a:defRPr/>
            </a:pPr>
            <a:endParaRPr lang="en-US">
              <a:latin typeface="Calibri" panose="020F0502020204030204"/>
            </a:endParaRPr>
          </a:p>
          <a:p>
            <a:pPr defTabSz="939363">
              <a:defRPr/>
            </a:pPr>
            <a:r>
              <a:rPr lang="en-US" b="1">
                <a:latin typeface="Calibri" panose="020F0502020204030204"/>
              </a:rPr>
              <a:t>DIGITAL TRANSFORMATION</a:t>
            </a:r>
          </a:p>
          <a:p>
            <a:pPr marL="238102" lvl="1" indent="-176131" defTabSz="939363">
              <a:buFont typeface="Arial" panose="020B0604020202020204" pitchFamily="34" charset="0"/>
              <a:buChar char="•"/>
              <a:defRPr/>
            </a:pPr>
            <a:r>
              <a:rPr lang="en-US">
                <a:latin typeface="Calibri" panose="020F0502020204030204"/>
              </a:rPr>
              <a:t>Many of our customers are going through Digital Transformation</a:t>
            </a:r>
          </a:p>
          <a:p>
            <a:pPr marL="238102" lvl="1" indent="-176131" defTabSz="939363">
              <a:buFont typeface="Arial" panose="020B0604020202020204" pitchFamily="34" charset="0"/>
              <a:buChar char="•"/>
              <a:defRPr/>
            </a:pPr>
            <a:r>
              <a:rPr lang="en-US">
                <a:latin typeface="Calibri" panose="020F0502020204030204"/>
              </a:rPr>
              <a:t>Their journey involved the notions of Digital Threads, Digital Continuity, Digital Twins, and Model Based Systems Engineering</a:t>
            </a:r>
          </a:p>
          <a:p>
            <a:pPr marL="238102" lvl="1" indent="-176131" defTabSz="939363">
              <a:buFont typeface="Arial" panose="020B0604020202020204" pitchFamily="34" charset="0"/>
              <a:buChar char="•"/>
              <a:defRPr/>
            </a:pPr>
            <a:r>
              <a:rPr lang="en-US">
                <a:latin typeface="Calibri" panose="020F0502020204030204"/>
              </a:rPr>
              <a:t>We are working with our customers on Simulation-led engineering  outcomes</a:t>
            </a:r>
          </a:p>
          <a:p>
            <a:pPr marL="238102" lvl="1" indent="-176131" defTabSz="939363">
              <a:buFont typeface="Arial" panose="020B0604020202020204" pitchFamily="34" charset="0"/>
              <a:buChar char="•"/>
              <a:defRPr/>
            </a:pPr>
            <a:endParaRPr lang="en-US">
              <a:latin typeface="Calibri" panose="020F0502020204030204"/>
            </a:endParaRPr>
          </a:p>
          <a:p>
            <a:pPr marL="238102" lvl="1" indent="-176131" defTabSz="939363">
              <a:buFont typeface="Arial" panose="020B0604020202020204" pitchFamily="34" charset="0"/>
              <a:buChar char="•"/>
              <a:defRPr/>
            </a:pPr>
            <a:endParaRPr lang="en-US">
              <a:latin typeface="Calibri" panose="020F0502020204030204"/>
            </a:endParaRPr>
          </a:p>
          <a:p>
            <a:pPr defTabSz="939363">
              <a:defRPr/>
            </a:pPr>
            <a:r>
              <a:rPr lang="en-US" b="1">
                <a:latin typeface="Calibri" panose="020F0502020204030204"/>
              </a:rPr>
              <a:t>COMPUTATIONAL METHODS IN NEW AREAS</a:t>
            </a:r>
          </a:p>
          <a:p>
            <a:pPr marL="238102" lvl="1" indent="-176131" defTabSz="939363">
              <a:buFont typeface="Arial" panose="020B0604020202020204" pitchFamily="34" charset="0"/>
              <a:buChar char="•"/>
              <a:defRPr/>
            </a:pPr>
            <a:r>
              <a:rPr lang="en-US">
                <a:latin typeface="Calibri" panose="020F0502020204030204"/>
              </a:rPr>
              <a:t>Integrated Computational Materials Engineering</a:t>
            </a:r>
          </a:p>
          <a:p>
            <a:pPr marL="238102" lvl="1" indent="-176131" defTabSz="939363">
              <a:buFont typeface="Arial" panose="020B0604020202020204" pitchFamily="34" charset="0"/>
              <a:buChar char="•"/>
              <a:defRPr/>
            </a:pPr>
            <a:r>
              <a:rPr lang="en-US">
                <a:latin typeface="Calibri" panose="020F0502020204030204"/>
              </a:rPr>
              <a:t>Computational Chemistry, Drug Design, Healthcare, </a:t>
            </a:r>
          </a:p>
          <a:p>
            <a:pPr marL="238102" lvl="1" indent="-176131" defTabSz="939363">
              <a:buFont typeface="Arial" panose="020B0604020202020204" pitchFamily="34" charset="0"/>
              <a:buChar char="•"/>
              <a:defRPr/>
            </a:pPr>
            <a:r>
              <a:rPr lang="en-US">
                <a:latin typeface="Calibri" panose="020F0502020204030204"/>
              </a:rPr>
              <a:t>Photonic IC, 3D IC, Digital Manufacturing</a:t>
            </a:r>
          </a:p>
          <a:p>
            <a:pPr marL="238102" lvl="1" indent="-176131" defTabSz="939363">
              <a:buFont typeface="Arial" panose="020B0604020202020204" pitchFamily="34" charset="0"/>
              <a:buChar char="•"/>
              <a:defRPr/>
            </a:pPr>
            <a:endParaRPr lang="en-US">
              <a:latin typeface="Calibri" panose="020F0502020204030204"/>
            </a:endParaRPr>
          </a:p>
          <a:p>
            <a:pPr marL="238102" lvl="1" indent="-176131" defTabSz="939363">
              <a:buFont typeface="Arial" panose="020B0604020202020204" pitchFamily="34" charset="0"/>
              <a:buChar char="•"/>
              <a:defRPr/>
            </a:pPr>
            <a:endParaRPr lang="en-US">
              <a:latin typeface="Calibri" panose="020F0502020204030204"/>
            </a:endParaRPr>
          </a:p>
          <a:p>
            <a:pPr defTabSz="939363">
              <a:defRPr/>
            </a:pPr>
            <a:r>
              <a:rPr lang="en-US" b="1">
                <a:latin typeface="Calibri" panose="020F0502020204030204"/>
              </a:rPr>
              <a:t>FUTURE OF SIMULATION</a:t>
            </a:r>
          </a:p>
          <a:p>
            <a:pPr marL="238102" lvl="1" indent="-176131" defTabSz="939363">
              <a:buFont typeface="Arial" panose="020B0604020202020204" pitchFamily="34" charset="0"/>
              <a:buChar char="•"/>
              <a:defRPr/>
            </a:pPr>
            <a:r>
              <a:rPr lang="en-US">
                <a:latin typeface="Calibri" panose="020F0502020204030204"/>
              </a:rPr>
              <a:t>ML based PDE-Solver, Generative design</a:t>
            </a:r>
          </a:p>
          <a:p>
            <a:pPr marL="238102" lvl="1" indent="-176131" defTabSz="939363">
              <a:buFont typeface="Arial" panose="020B0604020202020204" pitchFamily="34" charset="0"/>
              <a:buChar char="•"/>
              <a:defRPr/>
            </a:pPr>
            <a:r>
              <a:rPr lang="en-US">
                <a:latin typeface="Calibri" panose="020F0502020204030204"/>
              </a:rPr>
              <a:t>Integrated synthesis and verification</a:t>
            </a:r>
          </a:p>
          <a:p>
            <a:pPr marL="238102" lvl="1" indent="-176131" defTabSz="939363">
              <a:buFont typeface="Arial" panose="020B0604020202020204" pitchFamily="34" charset="0"/>
              <a:buChar char="•"/>
              <a:defRPr/>
            </a:pPr>
            <a:r>
              <a:rPr lang="en-US">
                <a:latin typeface="Calibri" panose="020F0502020204030204"/>
              </a:rPr>
              <a:t>Automated Mixed mode (0D-4D), MF, MS simulation</a:t>
            </a:r>
          </a:p>
          <a:p>
            <a:pPr marL="238102" lvl="1" indent="-176131" defTabSz="939363">
              <a:buFont typeface="Arial" panose="020B0604020202020204" pitchFamily="34" charset="0"/>
              <a:buChar char="•"/>
              <a:defRPr/>
            </a:pPr>
            <a:endParaRPr lang="en-US">
              <a:latin typeface="Calibri" panose="020F0502020204030204"/>
            </a:endParaRPr>
          </a:p>
          <a:p>
            <a:pPr marL="238102" lvl="1" indent="-176131" defTabSz="939363">
              <a:buFont typeface="Arial" panose="020B0604020202020204" pitchFamily="34" charset="0"/>
              <a:buChar char="•"/>
              <a:defRPr/>
            </a:pPr>
            <a:endParaRPr lang="en-US">
              <a:latin typeface="Calibri" panose="020F0502020204030204"/>
            </a:endParaRPr>
          </a:p>
          <a:p>
            <a:pPr marL="238102" lvl="1" indent="-176131" defTabSz="939363">
              <a:buFont typeface="Arial" panose="020B0604020202020204" pitchFamily="34" charset="0"/>
              <a:buChar char="•"/>
              <a:defRPr/>
            </a:pPr>
            <a:r>
              <a:rPr lang="en-US">
                <a:latin typeface="Calibri" panose="020F0502020204030204"/>
              </a:rPr>
              <a:t>In the next four slides I will provide more details on four of these areas, AI/ML, Platform, HPC, and Healthcare.</a:t>
            </a:r>
          </a:p>
          <a:p>
            <a:pPr marL="238102" lvl="1" indent="-176131" defTabSz="939363">
              <a:buFont typeface="Arial" panose="020B0604020202020204" pitchFamily="34" charset="0"/>
              <a:buChar char="•"/>
              <a:defRPr/>
            </a:pPr>
            <a:endParaRPr lang="en-US">
              <a:latin typeface="Calibri" panose="020F0502020204030204"/>
            </a:endParaRPr>
          </a:p>
          <a:p>
            <a:pPr marL="238102" lvl="1" indent="-176131" defTabSz="939363">
              <a:buFont typeface="Arial" panose="020B0604020202020204" pitchFamily="34" charset="0"/>
              <a:buChar char="•"/>
              <a:defRPr/>
            </a:pPr>
            <a:endParaRPr lang="en-US">
              <a:latin typeface="Calibri" panose="020F0502020204030204"/>
            </a:endParaRPr>
          </a:p>
          <a:p>
            <a:pPr marL="238102" lvl="1" indent="-176131" defTabSz="939363">
              <a:buFont typeface="Arial" panose="020B0604020202020204" pitchFamily="34" charset="0"/>
              <a:buChar char="•"/>
              <a:defRPr/>
            </a:pPr>
            <a:endParaRPr lang="en-US">
              <a:latin typeface="Calibri" panose="020F0502020204030204"/>
            </a:endParaRPr>
          </a:p>
          <a:p>
            <a:endParaRPr lang="en-US" b="1"/>
          </a:p>
          <a:p>
            <a:endParaRPr lang="en-US" b="1"/>
          </a:p>
          <a:p>
            <a:endParaRPr lang="en-US" b="1"/>
          </a:p>
          <a:p>
            <a:endParaRPr lang="en-US" b="1"/>
          </a:p>
        </p:txBody>
      </p:sp>
      <p:sp>
        <p:nvSpPr>
          <p:cNvPr id="4" name="Slide Number Placeholder 3"/>
          <p:cNvSpPr>
            <a:spLocks noGrp="1"/>
          </p:cNvSpPr>
          <p:nvPr>
            <p:ph type="sldNum" sz="quarter" idx="5"/>
          </p:nvPr>
        </p:nvSpPr>
        <p:spPr/>
        <p:txBody>
          <a:bodyPr/>
          <a:lstStyle/>
          <a:p>
            <a:fld id="{27FDDAD7-A41A-4414-8211-C5E2AC7F93EC}" type="slidenum">
              <a:rPr lang="en-US" smtClean="0"/>
              <a:pPr/>
              <a:t>5</a:t>
            </a:fld>
            <a:endParaRPr lang="en-US"/>
          </a:p>
        </p:txBody>
      </p:sp>
    </p:spTree>
    <p:extLst>
      <p:ext uri="{BB962C8B-B14F-4D97-AF65-F5344CB8AC3E}">
        <p14:creationId xmlns:p14="http://schemas.microsoft.com/office/powerpoint/2010/main" val="507345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24B8F1-6459-4367-B3AA-0F798E81FECD}"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0128368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Data-driven modeling: model is only as good as the data it has seen</a:t>
            </a:r>
          </a:p>
        </p:txBody>
      </p:sp>
      <p:sp>
        <p:nvSpPr>
          <p:cNvPr id="4" name="Slide Number Placeholder 3"/>
          <p:cNvSpPr>
            <a:spLocks noGrp="1"/>
          </p:cNvSpPr>
          <p:nvPr>
            <p:ph type="sldNum" sz="quarter" idx="5"/>
          </p:nvPr>
        </p:nvSpPr>
        <p:spPr/>
        <p:txBody>
          <a:bodyPr/>
          <a:lstStyle/>
          <a:p>
            <a:fld id="{FF24125C-CF8F-BD49-A33D-306BD637AE4D}" type="slidenum">
              <a:rPr lang="en-US" smtClean="0"/>
              <a:t>11</a:t>
            </a:fld>
            <a:endParaRPr lang="en-US" dirty="0"/>
          </a:p>
        </p:txBody>
      </p:sp>
    </p:spTree>
    <p:extLst>
      <p:ext uri="{BB962C8B-B14F-4D97-AF65-F5344CB8AC3E}">
        <p14:creationId xmlns:p14="http://schemas.microsoft.com/office/powerpoint/2010/main" val="28123776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900"/>
          </a:p>
        </p:txBody>
      </p:sp>
      <p:sp>
        <p:nvSpPr>
          <p:cNvPr id="4" name="Slide Number Placeholder 3"/>
          <p:cNvSpPr>
            <a:spLocks noGrp="1"/>
          </p:cNvSpPr>
          <p:nvPr>
            <p:ph type="sldNum" sz="quarter" idx="5"/>
          </p:nvPr>
        </p:nvSpPr>
        <p:spPr/>
        <p:txBody>
          <a:bodyPr/>
          <a:lstStyle/>
          <a:p>
            <a:pPr marL="0" marR="0" lvl="0" indent="0" algn="r" defTabSz="966612" rtl="0" eaLnBrk="1" fontAlgn="auto" latinLnBrk="0" hangingPunct="1">
              <a:lnSpc>
                <a:spcPct val="100000"/>
              </a:lnSpc>
              <a:spcBef>
                <a:spcPts val="0"/>
              </a:spcBef>
              <a:spcAft>
                <a:spcPts val="0"/>
              </a:spcAft>
              <a:buClrTx/>
              <a:buSzTx/>
              <a:buFontTx/>
              <a:buNone/>
              <a:tabLst/>
              <a:defRPr/>
            </a:pPr>
            <a:fld id="{A6496DCD-6718-4F44-8E1F-91AEFF5378CA}" type="slidenum">
              <a:rPr kumimoji="0" lang="fr-FR" sz="1200" b="0" i="0" u="none" strike="noStrike" kern="1200" cap="none" spc="0" normalizeH="0" baseline="0" noProof="0">
                <a:ln>
                  <a:noFill/>
                </a:ln>
                <a:solidFill>
                  <a:prstClr val="black"/>
                </a:solidFill>
                <a:effectLst/>
                <a:uLnTx/>
                <a:uFillTx/>
                <a:latin typeface="Calibri"/>
                <a:ea typeface="+mn-ea"/>
                <a:cs typeface="+mn-cs"/>
              </a:rPr>
              <a:pPr marL="0" marR="0" lvl="0" indent="0" algn="r" defTabSz="966612" rtl="0" eaLnBrk="1" fontAlgn="auto" latinLnBrk="0" hangingPunct="1">
                <a:lnSpc>
                  <a:spcPct val="100000"/>
                </a:lnSpc>
                <a:spcBef>
                  <a:spcPts val="0"/>
                </a:spcBef>
                <a:spcAft>
                  <a:spcPts val="0"/>
                </a:spcAft>
                <a:buClrTx/>
                <a:buSzTx/>
                <a:buFontTx/>
                <a:buNone/>
                <a:tabLst/>
                <a:defRPr/>
              </a:pPr>
              <a:t>13</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776159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AB54BE-77EA-48B3-8EF9-81372EDEC1EB}" type="slidenum">
              <a:rPr lang="en-US" smtClean="0"/>
              <a:t>16</a:t>
            </a:fld>
            <a:endParaRPr lang="en-US"/>
          </a:p>
        </p:txBody>
      </p:sp>
    </p:spTree>
    <p:extLst>
      <p:ext uri="{BB962C8B-B14F-4D97-AF65-F5344CB8AC3E}">
        <p14:creationId xmlns:p14="http://schemas.microsoft.com/office/powerpoint/2010/main" val="28870299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cs typeface="Calibri"/>
              </a:rPr>
              <a:t>MOOC – Massively Open Online Courses. Platforms include Coursera, EdX, Udacity</a:t>
            </a:r>
          </a:p>
          <a:p>
            <a:r>
              <a:rPr lang="en-US" dirty="0">
                <a:latin typeface="Calibri"/>
                <a:cs typeface="Calibri"/>
              </a:rPr>
              <a:t>LMS – Learning Management Systems. VLE – Virtual Learning Environment. Examples: Blackboard Learn, Google Classroom, Canvas</a:t>
            </a:r>
            <a:endParaRPr lang="en-US" dirty="0">
              <a:cs typeface="Calibri"/>
            </a:endParaRPr>
          </a:p>
        </p:txBody>
      </p:sp>
      <p:sp>
        <p:nvSpPr>
          <p:cNvPr id="4" name="Slide Number Placeholder 3"/>
          <p:cNvSpPr>
            <a:spLocks noGrp="1"/>
          </p:cNvSpPr>
          <p:nvPr>
            <p:ph type="sldNum" sz="quarter" idx="5"/>
          </p:nvPr>
        </p:nvSpPr>
        <p:spPr/>
        <p:txBody>
          <a:bodyPr/>
          <a:lstStyle/>
          <a:p>
            <a:fld id="{27FDDAD7-A41A-4414-8211-C5E2AC7F93EC}" type="slidenum">
              <a:rPr lang="en-US" smtClean="0"/>
              <a:pPr/>
              <a:t>20</a:t>
            </a:fld>
            <a:endParaRPr lang="en-US"/>
          </a:p>
        </p:txBody>
      </p:sp>
    </p:spTree>
    <p:extLst>
      <p:ext uri="{BB962C8B-B14F-4D97-AF65-F5344CB8AC3E}">
        <p14:creationId xmlns:p14="http://schemas.microsoft.com/office/powerpoint/2010/main" val="156045391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10.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Master" Target="../slideMasters/slideMaster2.xml"/><Relationship Id="rId5" Type="http://schemas.openxmlformats.org/officeDocument/2006/relationships/image" Target="../media/image17.png"/><Relationship Id="rId4" Type="http://schemas.openxmlformats.org/officeDocument/2006/relationships/image" Target="../media/image16.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2.xml"/><Relationship Id="rId5" Type="http://schemas.openxmlformats.org/officeDocument/2006/relationships/image" Target="../media/image21.png"/><Relationship Id="rId4" Type="http://schemas.openxmlformats.org/officeDocument/2006/relationships/image" Target="../media/image20.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pic>
        <p:nvPicPr>
          <p:cNvPr id="9" name="Picture 8" descr="A close up of a logo&#10;&#10;Description automatically generated">
            <a:extLst>
              <a:ext uri="{FF2B5EF4-FFF2-40B4-BE49-F238E27FC236}">
                <a16:creationId xmlns:a16="http://schemas.microsoft.com/office/drawing/2014/main" id="{4777E959-C9AD-4F36-95B6-A1D7382902D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Text Placeholder 9">
            <a:extLst>
              <a:ext uri="{FF2B5EF4-FFF2-40B4-BE49-F238E27FC236}">
                <a16:creationId xmlns:a16="http://schemas.microsoft.com/office/drawing/2014/main" id="{23B808CC-F74C-B743-BAB4-F4C99E195655}"/>
              </a:ext>
            </a:extLst>
          </p:cNvPr>
          <p:cNvSpPr>
            <a:spLocks noGrp="1"/>
          </p:cNvSpPr>
          <p:nvPr>
            <p:ph type="body" sz="quarter" idx="10"/>
          </p:nvPr>
        </p:nvSpPr>
        <p:spPr>
          <a:xfrm>
            <a:off x="601663" y="2501900"/>
            <a:ext cx="5394325" cy="1449388"/>
          </a:xfrm>
          <a:prstGeom prst="rect">
            <a:avLst/>
          </a:prstGeom>
        </p:spPr>
        <p:txBody>
          <a:bodyPr>
            <a:normAutofit/>
          </a:bodyPr>
          <a:lstStyle>
            <a:lvl1pPr marL="0" indent="0">
              <a:buNone/>
              <a:defRPr sz="3600" b="1" i="0">
                <a:solidFill>
                  <a:schemeClr val="bg1"/>
                </a:solidFill>
                <a:latin typeface="Calibri" panose="020F0502020204030204" pitchFamily="34" charset="0"/>
              </a:defRPr>
            </a:lvl1pPr>
            <a:lvl2pPr marL="230188" indent="0">
              <a:buNone/>
              <a:defRPr>
                <a:solidFill>
                  <a:schemeClr val="bg1"/>
                </a:solidFill>
              </a:defRPr>
            </a:lvl2pPr>
            <a:lvl3pPr marL="457200" indent="0">
              <a:buNone/>
              <a:defRPr>
                <a:solidFill>
                  <a:schemeClr val="bg1"/>
                </a:solidFill>
              </a:defRPr>
            </a:lvl3pPr>
            <a:lvl4pPr marL="746125" indent="0">
              <a:buNone/>
              <a:defRPr>
                <a:solidFill>
                  <a:schemeClr val="bg1"/>
                </a:solidFill>
              </a:defRPr>
            </a:lvl4pPr>
            <a:lvl5pPr marL="969962" indent="0">
              <a:buNone/>
              <a:defRPr>
                <a:solidFill>
                  <a:schemeClr val="bg1"/>
                </a:solidFill>
              </a:defRPr>
            </a:lvl5pPr>
          </a:lstStyle>
          <a:p>
            <a:pPr lvl="0"/>
            <a:endParaRPr lang="en-US"/>
          </a:p>
        </p:txBody>
      </p:sp>
      <p:sp>
        <p:nvSpPr>
          <p:cNvPr id="13" name="Text Placeholder 9">
            <a:extLst>
              <a:ext uri="{FF2B5EF4-FFF2-40B4-BE49-F238E27FC236}">
                <a16:creationId xmlns:a16="http://schemas.microsoft.com/office/drawing/2014/main" id="{9AFE08CF-AC0B-7143-9A94-E8A35CBC7D4B}"/>
              </a:ext>
            </a:extLst>
          </p:cNvPr>
          <p:cNvSpPr>
            <a:spLocks noGrp="1"/>
          </p:cNvSpPr>
          <p:nvPr>
            <p:ph type="body" sz="quarter" idx="12"/>
          </p:nvPr>
        </p:nvSpPr>
        <p:spPr>
          <a:xfrm>
            <a:off x="601663" y="4155982"/>
            <a:ext cx="5394325" cy="848315"/>
          </a:xfrm>
          <a:prstGeom prst="rect">
            <a:avLst/>
          </a:prstGeom>
        </p:spPr>
        <p:txBody>
          <a:bodyPr anchor="t">
            <a:normAutofit/>
          </a:bodyPr>
          <a:lstStyle>
            <a:lvl1pPr marL="0" indent="0">
              <a:buNone/>
              <a:defRPr sz="2000" b="0" i="0">
                <a:solidFill>
                  <a:schemeClr val="accent2"/>
                </a:solidFill>
                <a:latin typeface="Calibri" panose="020F0502020204030204" pitchFamily="34" charset="0"/>
              </a:defRPr>
            </a:lvl1pPr>
            <a:lvl2pPr marL="230188" indent="0">
              <a:buNone/>
              <a:defRPr>
                <a:solidFill>
                  <a:schemeClr val="bg1"/>
                </a:solidFill>
              </a:defRPr>
            </a:lvl2pPr>
            <a:lvl3pPr marL="457200" indent="0">
              <a:buNone/>
              <a:defRPr>
                <a:solidFill>
                  <a:schemeClr val="bg1"/>
                </a:solidFill>
              </a:defRPr>
            </a:lvl3pPr>
            <a:lvl4pPr marL="746125" indent="0">
              <a:buNone/>
              <a:defRPr>
                <a:solidFill>
                  <a:schemeClr val="bg1"/>
                </a:solidFill>
              </a:defRPr>
            </a:lvl4pPr>
            <a:lvl5pPr marL="969962" indent="0">
              <a:buNone/>
              <a:defRPr>
                <a:solidFill>
                  <a:schemeClr val="bg1"/>
                </a:solidFill>
              </a:defRPr>
            </a:lvl5pPr>
          </a:lstStyle>
          <a:p>
            <a:pPr lvl="0"/>
            <a:endParaRPr lang="en-US"/>
          </a:p>
        </p:txBody>
      </p:sp>
    </p:spTree>
    <p:extLst>
      <p:ext uri="{BB962C8B-B14F-4D97-AF65-F5344CB8AC3E}">
        <p14:creationId xmlns:p14="http://schemas.microsoft.com/office/powerpoint/2010/main" val="2922405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1584" userDrawn="1">
          <p15:clr>
            <a:srgbClr val="FBAE40"/>
          </p15:clr>
        </p15:guide>
        <p15:guide id="2" orient="horz" pos="2613"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Multi-picture">
    <p:spTree>
      <p:nvGrpSpPr>
        <p:cNvPr id="1" name=""/>
        <p:cNvGrpSpPr/>
        <p:nvPr/>
      </p:nvGrpSpPr>
      <p:grpSpPr>
        <a:xfrm>
          <a:off x="0" y="0"/>
          <a:ext cx="0" cy="0"/>
          <a:chOff x="0" y="0"/>
          <a:chExt cx="0" cy="0"/>
        </a:xfrm>
      </p:grpSpPr>
      <p:sp>
        <p:nvSpPr>
          <p:cNvPr id="4" name="Picture Placeholder 6">
            <a:extLst>
              <a:ext uri="{FF2B5EF4-FFF2-40B4-BE49-F238E27FC236}">
                <a16:creationId xmlns:a16="http://schemas.microsoft.com/office/drawing/2014/main" id="{B3363707-8337-D14D-8CD6-076D7F38DEED}"/>
              </a:ext>
            </a:extLst>
          </p:cNvPr>
          <p:cNvSpPr>
            <a:spLocks noGrp="1"/>
          </p:cNvSpPr>
          <p:nvPr>
            <p:ph type="pic" sz="quarter" idx="10"/>
          </p:nvPr>
        </p:nvSpPr>
        <p:spPr>
          <a:xfrm>
            <a:off x="609600" y="1143000"/>
            <a:ext cx="3454400" cy="1981200"/>
          </a:xfrm>
          <a:prstGeom prst="rect">
            <a:avLst/>
          </a:prstGeom>
        </p:spPr>
        <p:txBody>
          <a:bodyPr/>
          <a:lstStyle>
            <a:lvl1pPr marL="0" indent="0">
              <a:buNone/>
              <a:defRPr sz="1600" b="0" i="0">
                <a:latin typeface="Calibri" panose="020F0502020204030204" pitchFamily="34" charset="0"/>
              </a:defRPr>
            </a:lvl1pPr>
          </a:lstStyle>
          <a:p>
            <a:r>
              <a:rPr lang="en-US"/>
              <a:t>Click icon to add picture</a:t>
            </a:r>
          </a:p>
        </p:txBody>
      </p:sp>
      <p:sp>
        <p:nvSpPr>
          <p:cNvPr id="5" name="Picture Placeholder 6">
            <a:extLst>
              <a:ext uri="{FF2B5EF4-FFF2-40B4-BE49-F238E27FC236}">
                <a16:creationId xmlns:a16="http://schemas.microsoft.com/office/drawing/2014/main" id="{AF67D610-3DBA-EB48-B589-E895E66AEF08}"/>
              </a:ext>
            </a:extLst>
          </p:cNvPr>
          <p:cNvSpPr>
            <a:spLocks noGrp="1"/>
          </p:cNvSpPr>
          <p:nvPr>
            <p:ph type="pic" sz="quarter" idx="11"/>
          </p:nvPr>
        </p:nvSpPr>
        <p:spPr>
          <a:xfrm>
            <a:off x="609600" y="3657600"/>
            <a:ext cx="3454400" cy="1981200"/>
          </a:xfrm>
          <a:prstGeom prst="rect">
            <a:avLst/>
          </a:prstGeom>
        </p:spPr>
        <p:txBody>
          <a:bodyPr/>
          <a:lstStyle>
            <a:lvl1pPr marL="0" indent="0">
              <a:buNone/>
              <a:defRPr sz="1600" b="0" i="0">
                <a:latin typeface="Calibri" panose="020F0502020204030204" pitchFamily="34" charset="0"/>
              </a:defRPr>
            </a:lvl1pPr>
          </a:lstStyle>
          <a:p>
            <a:r>
              <a:rPr lang="en-US"/>
              <a:t>Click icon to add picture</a:t>
            </a:r>
          </a:p>
        </p:txBody>
      </p:sp>
      <p:sp>
        <p:nvSpPr>
          <p:cNvPr id="7" name="Picture Placeholder 6">
            <a:extLst>
              <a:ext uri="{FF2B5EF4-FFF2-40B4-BE49-F238E27FC236}">
                <a16:creationId xmlns:a16="http://schemas.microsoft.com/office/drawing/2014/main" id="{9BFD49B6-2BF3-F94C-AD6B-7B77861203C0}"/>
              </a:ext>
            </a:extLst>
          </p:cNvPr>
          <p:cNvSpPr>
            <a:spLocks noGrp="1"/>
          </p:cNvSpPr>
          <p:nvPr>
            <p:ph type="pic" sz="quarter" idx="13"/>
          </p:nvPr>
        </p:nvSpPr>
        <p:spPr>
          <a:xfrm>
            <a:off x="4470400" y="1159933"/>
            <a:ext cx="3454400" cy="1981200"/>
          </a:xfrm>
          <a:prstGeom prst="rect">
            <a:avLst/>
          </a:prstGeom>
        </p:spPr>
        <p:txBody>
          <a:bodyPr/>
          <a:lstStyle>
            <a:lvl1pPr marL="0" indent="0">
              <a:buNone/>
              <a:defRPr sz="1600" b="0" i="0">
                <a:latin typeface="Calibri" panose="020F0502020204030204" pitchFamily="34" charset="0"/>
              </a:defRPr>
            </a:lvl1pPr>
          </a:lstStyle>
          <a:p>
            <a:r>
              <a:rPr lang="en-US"/>
              <a:t>Click icon to add picture</a:t>
            </a:r>
          </a:p>
        </p:txBody>
      </p:sp>
      <p:sp>
        <p:nvSpPr>
          <p:cNvPr id="8" name="Picture Placeholder 6">
            <a:extLst>
              <a:ext uri="{FF2B5EF4-FFF2-40B4-BE49-F238E27FC236}">
                <a16:creationId xmlns:a16="http://schemas.microsoft.com/office/drawing/2014/main" id="{75F3481B-E073-FC4C-8662-89F64D478623}"/>
              </a:ext>
            </a:extLst>
          </p:cNvPr>
          <p:cNvSpPr>
            <a:spLocks noGrp="1"/>
          </p:cNvSpPr>
          <p:nvPr>
            <p:ph type="pic" sz="quarter" idx="14"/>
          </p:nvPr>
        </p:nvSpPr>
        <p:spPr>
          <a:xfrm>
            <a:off x="4470400" y="3674533"/>
            <a:ext cx="3454400" cy="1981200"/>
          </a:xfrm>
          <a:prstGeom prst="rect">
            <a:avLst/>
          </a:prstGeom>
        </p:spPr>
        <p:txBody>
          <a:bodyPr/>
          <a:lstStyle>
            <a:lvl1pPr marL="0" indent="0">
              <a:buNone/>
              <a:defRPr sz="1600" b="0" i="0">
                <a:latin typeface="Calibri" panose="020F0502020204030204" pitchFamily="34" charset="0"/>
              </a:defRPr>
            </a:lvl1pPr>
          </a:lstStyle>
          <a:p>
            <a:r>
              <a:rPr lang="en-US"/>
              <a:t>Click icon to add picture</a:t>
            </a:r>
          </a:p>
        </p:txBody>
      </p:sp>
      <p:sp>
        <p:nvSpPr>
          <p:cNvPr id="9" name="Picture Placeholder 6">
            <a:extLst>
              <a:ext uri="{FF2B5EF4-FFF2-40B4-BE49-F238E27FC236}">
                <a16:creationId xmlns:a16="http://schemas.microsoft.com/office/drawing/2014/main" id="{4E9685A2-20AD-6C44-B1B9-DCB2E44370F5}"/>
              </a:ext>
            </a:extLst>
          </p:cNvPr>
          <p:cNvSpPr>
            <a:spLocks noGrp="1"/>
          </p:cNvSpPr>
          <p:nvPr>
            <p:ph type="pic" sz="quarter" idx="15"/>
          </p:nvPr>
        </p:nvSpPr>
        <p:spPr>
          <a:xfrm>
            <a:off x="8128000" y="1151467"/>
            <a:ext cx="3454400" cy="1981200"/>
          </a:xfrm>
          <a:prstGeom prst="rect">
            <a:avLst/>
          </a:prstGeom>
        </p:spPr>
        <p:txBody>
          <a:bodyPr/>
          <a:lstStyle>
            <a:lvl1pPr marL="0" indent="0">
              <a:buNone/>
              <a:defRPr sz="1600" b="0" i="0">
                <a:latin typeface="Calibri" panose="020F0502020204030204" pitchFamily="34" charset="0"/>
              </a:defRPr>
            </a:lvl1pPr>
          </a:lstStyle>
          <a:p>
            <a:r>
              <a:rPr lang="en-US"/>
              <a:t>Click icon to add picture</a:t>
            </a:r>
          </a:p>
        </p:txBody>
      </p:sp>
      <p:sp>
        <p:nvSpPr>
          <p:cNvPr id="10" name="Picture Placeholder 6">
            <a:extLst>
              <a:ext uri="{FF2B5EF4-FFF2-40B4-BE49-F238E27FC236}">
                <a16:creationId xmlns:a16="http://schemas.microsoft.com/office/drawing/2014/main" id="{498EFFC6-47A8-C248-AF67-33A51B038851}"/>
              </a:ext>
            </a:extLst>
          </p:cNvPr>
          <p:cNvSpPr>
            <a:spLocks noGrp="1"/>
          </p:cNvSpPr>
          <p:nvPr>
            <p:ph type="pic" sz="quarter" idx="16"/>
          </p:nvPr>
        </p:nvSpPr>
        <p:spPr>
          <a:xfrm>
            <a:off x="8128000" y="3666067"/>
            <a:ext cx="3454400" cy="1981200"/>
          </a:xfrm>
          <a:prstGeom prst="rect">
            <a:avLst/>
          </a:prstGeom>
        </p:spPr>
        <p:txBody>
          <a:bodyPr/>
          <a:lstStyle>
            <a:lvl1pPr marL="0" indent="0">
              <a:buNone/>
              <a:defRPr sz="1600" b="0" i="0">
                <a:latin typeface="Calibri" panose="020F0502020204030204" pitchFamily="34" charset="0"/>
              </a:defRPr>
            </a:lvl1pPr>
          </a:lstStyle>
          <a:p>
            <a:r>
              <a:rPr lang="en-US"/>
              <a:t>Click icon to add picture</a:t>
            </a:r>
          </a:p>
        </p:txBody>
      </p:sp>
      <p:sp>
        <p:nvSpPr>
          <p:cNvPr id="11" name="Text Placeholder 13">
            <a:extLst>
              <a:ext uri="{FF2B5EF4-FFF2-40B4-BE49-F238E27FC236}">
                <a16:creationId xmlns:a16="http://schemas.microsoft.com/office/drawing/2014/main" id="{5327F1EC-8CEB-F348-A688-603CC6AF3B7E}"/>
              </a:ext>
            </a:extLst>
          </p:cNvPr>
          <p:cNvSpPr>
            <a:spLocks noGrp="1"/>
          </p:cNvSpPr>
          <p:nvPr>
            <p:ph type="body" sz="quarter" idx="17"/>
          </p:nvPr>
        </p:nvSpPr>
        <p:spPr>
          <a:xfrm>
            <a:off x="609600" y="3200400"/>
            <a:ext cx="3454400" cy="381000"/>
          </a:xfrm>
          <a:prstGeom prst="rect">
            <a:avLst/>
          </a:prstGeom>
        </p:spPr>
        <p:txBody>
          <a:bodyPr/>
          <a:lstStyle>
            <a:lvl1pPr marL="0" indent="0">
              <a:buNone/>
              <a:defRPr sz="1100" b="0" i="0">
                <a:latin typeface="Calibri" panose="020F0502020204030204" pitchFamily="34" charset="0"/>
              </a:defRPr>
            </a:lvl1pPr>
            <a:lvl2pPr>
              <a:defRPr sz="1100"/>
            </a:lvl2pPr>
            <a:lvl3pPr>
              <a:defRPr sz="1100"/>
            </a:lvl3pPr>
            <a:lvl4pPr>
              <a:defRPr sz="1100"/>
            </a:lvl4pPr>
            <a:lvl5pPr>
              <a:defRPr sz="1100"/>
            </a:lvl5pPr>
          </a:lstStyle>
          <a:p>
            <a:pPr lvl="0"/>
            <a:r>
              <a:rPr lang="en-US"/>
              <a:t>Click to edit Master text styles</a:t>
            </a:r>
          </a:p>
        </p:txBody>
      </p:sp>
      <p:sp>
        <p:nvSpPr>
          <p:cNvPr id="12" name="Text Placeholder 13">
            <a:extLst>
              <a:ext uri="{FF2B5EF4-FFF2-40B4-BE49-F238E27FC236}">
                <a16:creationId xmlns:a16="http://schemas.microsoft.com/office/drawing/2014/main" id="{D8D84EB5-FEF7-D145-9924-EDC82C5DD725}"/>
              </a:ext>
            </a:extLst>
          </p:cNvPr>
          <p:cNvSpPr>
            <a:spLocks noGrp="1"/>
          </p:cNvSpPr>
          <p:nvPr>
            <p:ph type="body" sz="quarter" idx="18"/>
          </p:nvPr>
        </p:nvSpPr>
        <p:spPr>
          <a:xfrm>
            <a:off x="4470400" y="3200400"/>
            <a:ext cx="3454400" cy="381000"/>
          </a:xfrm>
          <a:prstGeom prst="rect">
            <a:avLst/>
          </a:prstGeom>
        </p:spPr>
        <p:txBody>
          <a:bodyPr/>
          <a:lstStyle>
            <a:lvl1pPr marL="0" indent="0">
              <a:buNone/>
              <a:defRPr sz="1100" b="0" i="0">
                <a:latin typeface="Calibri" panose="020F0502020204030204" pitchFamily="34" charset="0"/>
              </a:defRPr>
            </a:lvl1pPr>
            <a:lvl2pPr>
              <a:defRPr sz="1100"/>
            </a:lvl2pPr>
            <a:lvl3pPr>
              <a:defRPr sz="1100"/>
            </a:lvl3pPr>
            <a:lvl4pPr>
              <a:defRPr sz="1100"/>
            </a:lvl4pPr>
            <a:lvl5pPr>
              <a:defRPr sz="1100"/>
            </a:lvl5pPr>
          </a:lstStyle>
          <a:p>
            <a:pPr lvl="0"/>
            <a:r>
              <a:rPr lang="en-US"/>
              <a:t>Click to edit Master text styles</a:t>
            </a:r>
          </a:p>
        </p:txBody>
      </p:sp>
      <p:sp>
        <p:nvSpPr>
          <p:cNvPr id="13" name="Text Placeholder 13">
            <a:extLst>
              <a:ext uri="{FF2B5EF4-FFF2-40B4-BE49-F238E27FC236}">
                <a16:creationId xmlns:a16="http://schemas.microsoft.com/office/drawing/2014/main" id="{73B743E4-6516-C94E-BADC-931FCAF3B346}"/>
              </a:ext>
            </a:extLst>
          </p:cNvPr>
          <p:cNvSpPr>
            <a:spLocks noGrp="1"/>
          </p:cNvSpPr>
          <p:nvPr>
            <p:ph type="body" sz="quarter" idx="19"/>
          </p:nvPr>
        </p:nvSpPr>
        <p:spPr>
          <a:xfrm>
            <a:off x="8150577" y="3200400"/>
            <a:ext cx="3454400" cy="381000"/>
          </a:xfrm>
          <a:prstGeom prst="rect">
            <a:avLst/>
          </a:prstGeom>
        </p:spPr>
        <p:txBody>
          <a:bodyPr/>
          <a:lstStyle>
            <a:lvl1pPr marL="0" indent="0">
              <a:buNone/>
              <a:defRPr sz="1100" b="0" i="0">
                <a:latin typeface="Calibri" panose="020F0502020204030204" pitchFamily="34" charset="0"/>
              </a:defRPr>
            </a:lvl1pPr>
            <a:lvl2pPr>
              <a:defRPr sz="1100"/>
            </a:lvl2pPr>
            <a:lvl3pPr>
              <a:defRPr sz="1100"/>
            </a:lvl3pPr>
            <a:lvl4pPr>
              <a:defRPr sz="1100"/>
            </a:lvl4pPr>
            <a:lvl5pPr>
              <a:defRPr sz="1100"/>
            </a:lvl5pPr>
          </a:lstStyle>
          <a:p>
            <a:pPr lvl="0"/>
            <a:r>
              <a:rPr lang="en-US"/>
              <a:t>Click to edit Master text styles</a:t>
            </a:r>
          </a:p>
        </p:txBody>
      </p:sp>
      <p:sp>
        <p:nvSpPr>
          <p:cNvPr id="14" name="Text Placeholder 13">
            <a:extLst>
              <a:ext uri="{FF2B5EF4-FFF2-40B4-BE49-F238E27FC236}">
                <a16:creationId xmlns:a16="http://schemas.microsoft.com/office/drawing/2014/main" id="{FED4C7F5-70CF-2C4D-8AF3-4D76760714C7}"/>
              </a:ext>
            </a:extLst>
          </p:cNvPr>
          <p:cNvSpPr>
            <a:spLocks noGrp="1"/>
          </p:cNvSpPr>
          <p:nvPr>
            <p:ph type="body" sz="quarter" idx="20"/>
          </p:nvPr>
        </p:nvSpPr>
        <p:spPr>
          <a:xfrm>
            <a:off x="609600" y="5702300"/>
            <a:ext cx="3454400" cy="381000"/>
          </a:xfrm>
          <a:prstGeom prst="rect">
            <a:avLst/>
          </a:prstGeom>
        </p:spPr>
        <p:txBody>
          <a:bodyPr/>
          <a:lstStyle>
            <a:lvl1pPr marL="0" indent="0">
              <a:buNone/>
              <a:defRPr sz="1100" b="0" i="0">
                <a:latin typeface="Calibri" panose="020F0502020204030204" pitchFamily="34" charset="0"/>
              </a:defRPr>
            </a:lvl1pPr>
            <a:lvl2pPr>
              <a:defRPr sz="1100"/>
            </a:lvl2pPr>
            <a:lvl3pPr>
              <a:defRPr sz="1100"/>
            </a:lvl3pPr>
            <a:lvl4pPr>
              <a:defRPr sz="1100"/>
            </a:lvl4pPr>
            <a:lvl5pPr>
              <a:defRPr sz="1100"/>
            </a:lvl5pPr>
          </a:lstStyle>
          <a:p>
            <a:pPr lvl="0"/>
            <a:r>
              <a:rPr lang="en-US"/>
              <a:t>Click to edit Master text styles</a:t>
            </a:r>
          </a:p>
        </p:txBody>
      </p:sp>
      <p:sp>
        <p:nvSpPr>
          <p:cNvPr id="15" name="Text Placeholder 13">
            <a:extLst>
              <a:ext uri="{FF2B5EF4-FFF2-40B4-BE49-F238E27FC236}">
                <a16:creationId xmlns:a16="http://schemas.microsoft.com/office/drawing/2014/main" id="{6B853D87-F6A1-6443-AB6D-6E9819089E0E}"/>
              </a:ext>
            </a:extLst>
          </p:cNvPr>
          <p:cNvSpPr>
            <a:spLocks noGrp="1"/>
          </p:cNvSpPr>
          <p:nvPr>
            <p:ph type="body" sz="quarter" idx="21"/>
          </p:nvPr>
        </p:nvSpPr>
        <p:spPr>
          <a:xfrm>
            <a:off x="4470400" y="5715000"/>
            <a:ext cx="3454400" cy="381000"/>
          </a:xfrm>
          <a:prstGeom prst="rect">
            <a:avLst/>
          </a:prstGeom>
        </p:spPr>
        <p:txBody>
          <a:bodyPr/>
          <a:lstStyle>
            <a:lvl1pPr marL="0" indent="0">
              <a:buNone/>
              <a:defRPr sz="1100" b="0" i="0">
                <a:latin typeface="Calibri" panose="020F0502020204030204" pitchFamily="34" charset="0"/>
              </a:defRPr>
            </a:lvl1pPr>
            <a:lvl2pPr>
              <a:defRPr sz="1100"/>
            </a:lvl2pPr>
            <a:lvl3pPr>
              <a:defRPr sz="1100"/>
            </a:lvl3pPr>
            <a:lvl4pPr>
              <a:defRPr sz="1100"/>
            </a:lvl4pPr>
            <a:lvl5pPr>
              <a:defRPr sz="1100"/>
            </a:lvl5pPr>
          </a:lstStyle>
          <a:p>
            <a:pPr lvl="0"/>
            <a:r>
              <a:rPr lang="en-US"/>
              <a:t>Click to edit Master text styles</a:t>
            </a:r>
          </a:p>
        </p:txBody>
      </p:sp>
      <p:sp>
        <p:nvSpPr>
          <p:cNvPr id="16" name="Text Placeholder 13">
            <a:extLst>
              <a:ext uri="{FF2B5EF4-FFF2-40B4-BE49-F238E27FC236}">
                <a16:creationId xmlns:a16="http://schemas.microsoft.com/office/drawing/2014/main" id="{256BC893-7821-9640-98BC-FFCFED83EB9C}"/>
              </a:ext>
            </a:extLst>
          </p:cNvPr>
          <p:cNvSpPr>
            <a:spLocks noGrp="1"/>
          </p:cNvSpPr>
          <p:nvPr>
            <p:ph type="body" sz="quarter" idx="22"/>
          </p:nvPr>
        </p:nvSpPr>
        <p:spPr>
          <a:xfrm>
            <a:off x="8150577" y="5715000"/>
            <a:ext cx="3454400" cy="381000"/>
          </a:xfrm>
          <a:prstGeom prst="rect">
            <a:avLst/>
          </a:prstGeom>
        </p:spPr>
        <p:txBody>
          <a:bodyPr/>
          <a:lstStyle>
            <a:lvl1pPr marL="0" indent="0">
              <a:buNone/>
              <a:defRPr sz="1100" b="0" i="0">
                <a:latin typeface="Calibri" panose="020F0502020204030204" pitchFamily="34" charset="0"/>
              </a:defRPr>
            </a:lvl1pPr>
            <a:lvl2pPr>
              <a:defRPr sz="1100"/>
            </a:lvl2pPr>
            <a:lvl3pPr>
              <a:defRPr sz="1100"/>
            </a:lvl3pPr>
            <a:lvl4pPr>
              <a:defRPr sz="1100"/>
            </a:lvl4pPr>
            <a:lvl5pPr>
              <a:defRPr sz="1100"/>
            </a:lvl5pPr>
          </a:lstStyle>
          <a:p>
            <a:pPr lvl="0"/>
            <a:r>
              <a:rPr lang="en-US"/>
              <a:t>Click to edit Master text styles</a:t>
            </a:r>
          </a:p>
        </p:txBody>
      </p:sp>
      <p:sp>
        <p:nvSpPr>
          <p:cNvPr id="19" name="Slide Number Placeholder 18">
            <a:extLst>
              <a:ext uri="{FF2B5EF4-FFF2-40B4-BE49-F238E27FC236}">
                <a16:creationId xmlns:a16="http://schemas.microsoft.com/office/drawing/2014/main" id="{02F90602-9DC6-3F4D-B178-EF64100603FB}"/>
              </a:ext>
            </a:extLst>
          </p:cNvPr>
          <p:cNvSpPr>
            <a:spLocks noGrp="1"/>
          </p:cNvSpPr>
          <p:nvPr>
            <p:ph type="sldNum" sz="quarter" idx="24"/>
          </p:nvPr>
        </p:nvSpPr>
        <p:spPr/>
        <p:txBody>
          <a:bodyPr/>
          <a:lstStyle/>
          <a:p>
            <a:fld id="{F0D23093-2AB0-F74C-B865-1A12A15B650E}" type="slidenum">
              <a:rPr lang="en-US" smtClean="0"/>
              <a:pPr/>
              <a:t>‹#›</a:t>
            </a:fld>
            <a:endParaRPr lang="en-US"/>
          </a:p>
        </p:txBody>
      </p:sp>
      <p:sp>
        <p:nvSpPr>
          <p:cNvPr id="21" name="Title 20">
            <a:extLst>
              <a:ext uri="{FF2B5EF4-FFF2-40B4-BE49-F238E27FC236}">
                <a16:creationId xmlns:a16="http://schemas.microsoft.com/office/drawing/2014/main" id="{774FC734-09F5-2F40-BB01-29D6BBF76E02}"/>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649880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ogo Grid">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id="{34EBE792-3674-F042-8191-29D73F7CA4C8}"/>
              </a:ext>
            </a:extLst>
          </p:cNvPr>
          <p:cNvSpPr>
            <a:spLocks noGrp="1"/>
          </p:cNvSpPr>
          <p:nvPr>
            <p:ph type="pic" sz="quarter" idx="10" hasCustomPrompt="1"/>
          </p:nvPr>
        </p:nvSpPr>
        <p:spPr>
          <a:xfrm>
            <a:off x="914400" y="1371600"/>
            <a:ext cx="1930400" cy="1295400"/>
          </a:xfrm>
          <a:prstGeom prst="rect">
            <a:avLst/>
          </a:prstGeom>
          <a:effectLst/>
        </p:spPr>
        <p:txBody>
          <a:bodyPr/>
          <a:lstStyle>
            <a:lvl1pPr marL="0" indent="0">
              <a:buFontTx/>
              <a:buNone/>
              <a:defRPr sz="1100" b="0" i="0" baseline="0">
                <a:latin typeface="Calibri" panose="020F0502020204030204" pitchFamily="34" charset="0"/>
              </a:defRPr>
            </a:lvl1pPr>
          </a:lstStyle>
          <a:p>
            <a:r>
              <a:rPr lang="en-US"/>
              <a:t>160x147 logo</a:t>
            </a:r>
          </a:p>
        </p:txBody>
      </p:sp>
      <p:sp>
        <p:nvSpPr>
          <p:cNvPr id="7" name="Picture Placeholder 5">
            <a:extLst>
              <a:ext uri="{FF2B5EF4-FFF2-40B4-BE49-F238E27FC236}">
                <a16:creationId xmlns:a16="http://schemas.microsoft.com/office/drawing/2014/main" id="{93ABDDAC-BA7B-4A4A-9D64-71FA88868E4B}"/>
              </a:ext>
            </a:extLst>
          </p:cNvPr>
          <p:cNvSpPr>
            <a:spLocks noGrp="1"/>
          </p:cNvSpPr>
          <p:nvPr>
            <p:ph type="pic" sz="quarter" idx="11" hasCustomPrompt="1"/>
          </p:nvPr>
        </p:nvSpPr>
        <p:spPr>
          <a:xfrm>
            <a:off x="914400" y="2895600"/>
            <a:ext cx="1930400" cy="1295400"/>
          </a:xfrm>
          <a:prstGeom prst="rect">
            <a:avLst/>
          </a:prstGeom>
          <a:effectLst/>
        </p:spPr>
        <p:txBody>
          <a:bodyPr/>
          <a:lstStyle>
            <a:lvl1pPr marL="0" marR="0" indent="0" algn="l" defTabSz="914400" rtl="0" eaLnBrk="1" fontAlgn="base" latinLnBrk="0" hangingPunct="1">
              <a:lnSpc>
                <a:spcPct val="100000"/>
              </a:lnSpc>
              <a:spcBef>
                <a:spcPts val="1200"/>
              </a:spcBef>
              <a:spcAft>
                <a:spcPct val="0"/>
              </a:spcAft>
              <a:buClr>
                <a:schemeClr val="tx1"/>
              </a:buClr>
              <a:buSzTx/>
              <a:buFontTx/>
              <a:buNone/>
              <a:tabLst/>
              <a:defRPr sz="1100" b="0" i="0">
                <a:latin typeface="Calibri" panose="020F0502020204030204" pitchFamily="34" charset="0"/>
              </a:defRPr>
            </a:lvl1pPr>
          </a:lstStyle>
          <a:p>
            <a:r>
              <a:rPr lang="en-US"/>
              <a:t>160x147 logo</a:t>
            </a:r>
          </a:p>
          <a:p>
            <a:endParaRPr lang="en-US"/>
          </a:p>
        </p:txBody>
      </p:sp>
      <p:sp>
        <p:nvSpPr>
          <p:cNvPr id="8" name="Picture Placeholder 5">
            <a:extLst>
              <a:ext uri="{FF2B5EF4-FFF2-40B4-BE49-F238E27FC236}">
                <a16:creationId xmlns:a16="http://schemas.microsoft.com/office/drawing/2014/main" id="{BE481E25-6792-6B48-8A87-D3E9D1B2232D}"/>
              </a:ext>
            </a:extLst>
          </p:cNvPr>
          <p:cNvSpPr>
            <a:spLocks noGrp="1"/>
          </p:cNvSpPr>
          <p:nvPr>
            <p:ph type="pic" sz="quarter" idx="13" hasCustomPrompt="1"/>
          </p:nvPr>
        </p:nvSpPr>
        <p:spPr>
          <a:xfrm>
            <a:off x="914400" y="4419600"/>
            <a:ext cx="1930400" cy="1295400"/>
          </a:xfrm>
          <a:prstGeom prst="rect">
            <a:avLst/>
          </a:prstGeom>
          <a:effectLst/>
        </p:spPr>
        <p:txBody>
          <a:bodyPr/>
          <a:lstStyle>
            <a:lvl1pPr marL="0" marR="0" indent="0" algn="l" defTabSz="914400" rtl="0" eaLnBrk="1" fontAlgn="base" latinLnBrk="0" hangingPunct="1">
              <a:lnSpc>
                <a:spcPct val="100000"/>
              </a:lnSpc>
              <a:spcBef>
                <a:spcPts val="1200"/>
              </a:spcBef>
              <a:spcAft>
                <a:spcPct val="0"/>
              </a:spcAft>
              <a:buClr>
                <a:schemeClr val="tx1"/>
              </a:buClr>
              <a:buSzTx/>
              <a:buFontTx/>
              <a:buNone/>
              <a:tabLst/>
              <a:defRPr sz="1100" b="0" i="0">
                <a:latin typeface="Calibri" panose="020F0502020204030204" pitchFamily="34" charset="0"/>
              </a:defRPr>
            </a:lvl1pPr>
          </a:lstStyle>
          <a:p>
            <a:r>
              <a:rPr lang="en-US"/>
              <a:t>160x147 logo</a:t>
            </a:r>
          </a:p>
          <a:p>
            <a:endParaRPr lang="en-US"/>
          </a:p>
        </p:txBody>
      </p:sp>
      <p:sp>
        <p:nvSpPr>
          <p:cNvPr id="9" name="Picture Placeholder 5">
            <a:extLst>
              <a:ext uri="{FF2B5EF4-FFF2-40B4-BE49-F238E27FC236}">
                <a16:creationId xmlns:a16="http://schemas.microsoft.com/office/drawing/2014/main" id="{D548604C-E487-1D4F-91AF-D210004A5189}"/>
              </a:ext>
            </a:extLst>
          </p:cNvPr>
          <p:cNvSpPr>
            <a:spLocks noGrp="1"/>
          </p:cNvSpPr>
          <p:nvPr>
            <p:ph type="pic" sz="quarter" idx="14" hasCustomPrompt="1"/>
          </p:nvPr>
        </p:nvSpPr>
        <p:spPr>
          <a:xfrm>
            <a:off x="3759200" y="1371600"/>
            <a:ext cx="1930400" cy="1295400"/>
          </a:xfrm>
          <a:prstGeom prst="rect">
            <a:avLst/>
          </a:prstGeom>
          <a:effectLst/>
        </p:spPr>
        <p:txBody>
          <a:bodyPr/>
          <a:lstStyle>
            <a:lvl1pPr marL="0" marR="0" indent="0" algn="l" defTabSz="914400" rtl="0" eaLnBrk="1" fontAlgn="base" latinLnBrk="0" hangingPunct="1">
              <a:lnSpc>
                <a:spcPct val="100000"/>
              </a:lnSpc>
              <a:spcBef>
                <a:spcPts val="1200"/>
              </a:spcBef>
              <a:spcAft>
                <a:spcPct val="0"/>
              </a:spcAft>
              <a:buClr>
                <a:schemeClr val="tx1"/>
              </a:buClr>
              <a:buSzTx/>
              <a:buFontTx/>
              <a:buNone/>
              <a:tabLst/>
              <a:defRPr sz="1100" b="0" i="0">
                <a:latin typeface="Calibri" panose="020F0502020204030204" pitchFamily="34" charset="0"/>
              </a:defRPr>
            </a:lvl1pPr>
          </a:lstStyle>
          <a:p>
            <a:r>
              <a:rPr lang="en-US"/>
              <a:t>160x147 logo</a:t>
            </a:r>
          </a:p>
          <a:p>
            <a:endParaRPr lang="en-US"/>
          </a:p>
        </p:txBody>
      </p:sp>
      <p:sp>
        <p:nvSpPr>
          <p:cNvPr id="10" name="Picture Placeholder 5">
            <a:extLst>
              <a:ext uri="{FF2B5EF4-FFF2-40B4-BE49-F238E27FC236}">
                <a16:creationId xmlns:a16="http://schemas.microsoft.com/office/drawing/2014/main" id="{7624EDF6-2365-2545-8099-338237F309C3}"/>
              </a:ext>
            </a:extLst>
          </p:cNvPr>
          <p:cNvSpPr>
            <a:spLocks noGrp="1"/>
          </p:cNvSpPr>
          <p:nvPr>
            <p:ph type="pic" sz="quarter" idx="15" hasCustomPrompt="1"/>
          </p:nvPr>
        </p:nvSpPr>
        <p:spPr>
          <a:xfrm>
            <a:off x="3759200" y="2895600"/>
            <a:ext cx="1930400" cy="1295400"/>
          </a:xfrm>
          <a:prstGeom prst="rect">
            <a:avLst/>
          </a:prstGeom>
          <a:effectLst/>
        </p:spPr>
        <p:txBody>
          <a:bodyPr/>
          <a:lstStyle>
            <a:lvl1pPr marL="0" marR="0" indent="0" algn="l" defTabSz="914400" rtl="0" eaLnBrk="1" fontAlgn="base" latinLnBrk="0" hangingPunct="1">
              <a:lnSpc>
                <a:spcPct val="100000"/>
              </a:lnSpc>
              <a:spcBef>
                <a:spcPts val="1200"/>
              </a:spcBef>
              <a:spcAft>
                <a:spcPct val="0"/>
              </a:spcAft>
              <a:buClr>
                <a:schemeClr val="tx1"/>
              </a:buClr>
              <a:buSzTx/>
              <a:buFontTx/>
              <a:buNone/>
              <a:tabLst/>
              <a:defRPr sz="1100" b="0" i="0">
                <a:latin typeface="Calibri" panose="020F0502020204030204" pitchFamily="34" charset="0"/>
              </a:defRPr>
            </a:lvl1pPr>
          </a:lstStyle>
          <a:p>
            <a:r>
              <a:rPr lang="en-US"/>
              <a:t>160x147 logo</a:t>
            </a:r>
          </a:p>
          <a:p>
            <a:endParaRPr lang="en-US"/>
          </a:p>
        </p:txBody>
      </p:sp>
      <p:sp>
        <p:nvSpPr>
          <p:cNvPr id="11" name="Picture Placeholder 5">
            <a:extLst>
              <a:ext uri="{FF2B5EF4-FFF2-40B4-BE49-F238E27FC236}">
                <a16:creationId xmlns:a16="http://schemas.microsoft.com/office/drawing/2014/main" id="{0D36446A-2E05-9F4F-83D7-905FD354E021}"/>
              </a:ext>
            </a:extLst>
          </p:cNvPr>
          <p:cNvSpPr>
            <a:spLocks noGrp="1"/>
          </p:cNvSpPr>
          <p:nvPr>
            <p:ph type="pic" sz="quarter" idx="16" hasCustomPrompt="1"/>
          </p:nvPr>
        </p:nvSpPr>
        <p:spPr>
          <a:xfrm>
            <a:off x="3759200" y="4419600"/>
            <a:ext cx="1930400" cy="1295400"/>
          </a:xfrm>
          <a:prstGeom prst="rect">
            <a:avLst/>
          </a:prstGeom>
          <a:effectLst/>
        </p:spPr>
        <p:txBody>
          <a:bodyPr/>
          <a:lstStyle>
            <a:lvl1pPr marL="0" marR="0" indent="0" algn="l" defTabSz="914400" rtl="0" eaLnBrk="1" fontAlgn="base" latinLnBrk="0" hangingPunct="1">
              <a:lnSpc>
                <a:spcPct val="100000"/>
              </a:lnSpc>
              <a:spcBef>
                <a:spcPts val="1200"/>
              </a:spcBef>
              <a:spcAft>
                <a:spcPct val="0"/>
              </a:spcAft>
              <a:buClr>
                <a:schemeClr val="tx1"/>
              </a:buClr>
              <a:buSzTx/>
              <a:buFontTx/>
              <a:buNone/>
              <a:tabLst/>
              <a:defRPr sz="1100" b="0" i="0">
                <a:latin typeface="Calibri" panose="020F0502020204030204" pitchFamily="34" charset="0"/>
              </a:defRPr>
            </a:lvl1pPr>
          </a:lstStyle>
          <a:p>
            <a:r>
              <a:rPr lang="en-US"/>
              <a:t>160x147 logo</a:t>
            </a:r>
          </a:p>
          <a:p>
            <a:endParaRPr lang="en-US"/>
          </a:p>
        </p:txBody>
      </p:sp>
      <p:sp>
        <p:nvSpPr>
          <p:cNvPr id="12" name="Picture Placeholder 5">
            <a:extLst>
              <a:ext uri="{FF2B5EF4-FFF2-40B4-BE49-F238E27FC236}">
                <a16:creationId xmlns:a16="http://schemas.microsoft.com/office/drawing/2014/main" id="{BBC79A31-D13D-4C49-88CC-6B949DE06C2C}"/>
              </a:ext>
            </a:extLst>
          </p:cNvPr>
          <p:cNvSpPr>
            <a:spLocks noGrp="1"/>
          </p:cNvSpPr>
          <p:nvPr>
            <p:ph type="pic" sz="quarter" idx="17" hasCustomPrompt="1"/>
          </p:nvPr>
        </p:nvSpPr>
        <p:spPr>
          <a:xfrm>
            <a:off x="6604000" y="1371600"/>
            <a:ext cx="1930400" cy="1295400"/>
          </a:xfrm>
          <a:prstGeom prst="rect">
            <a:avLst/>
          </a:prstGeom>
          <a:effectLst/>
        </p:spPr>
        <p:txBody>
          <a:bodyPr/>
          <a:lstStyle>
            <a:lvl1pPr marL="0" marR="0" indent="0" algn="l" defTabSz="914400" rtl="0" eaLnBrk="1" fontAlgn="base" latinLnBrk="0" hangingPunct="1">
              <a:lnSpc>
                <a:spcPct val="100000"/>
              </a:lnSpc>
              <a:spcBef>
                <a:spcPts val="1200"/>
              </a:spcBef>
              <a:spcAft>
                <a:spcPct val="0"/>
              </a:spcAft>
              <a:buClr>
                <a:schemeClr val="tx1"/>
              </a:buClr>
              <a:buSzTx/>
              <a:buFontTx/>
              <a:buNone/>
              <a:tabLst/>
              <a:defRPr sz="1100" b="0" i="0">
                <a:latin typeface="Calibri" panose="020F0502020204030204" pitchFamily="34" charset="0"/>
              </a:defRPr>
            </a:lvl1pPr>
          </a:lstStyle>
          <a:p>
            <a:r>
              <a:rPr lang="en-US"/>
              <a:t>160x147 logo</a:t>
            </a:r>
          </a:p>
          <a:p>
            <a:endParaRPr lang="en-US"/>
          </a:p>
        </p:txBody>
      </p:sp>
      <p:sp>
        <p:nvSpPr>
          <p:cNvPr id="13" name="Picture Placeholder 5">
            <a:extLst>
              <a:ext uri="{FF2B5EF4-FFF2-40B4-BE49-F238E27FC236}">
                <a16:creationId xmlns:a16="http://schemas.microsoft.com/office/drawing/2014/main" id="{CFF59C9F-D752-594A-A821-7BDA91DA3749}"/>
              </a:ext>
            </a:extLst>
          </p:cNvPr>
          <p:cNvSpPr>
            <a:spLocks noGrp="1"/>
          </p:cNvSpPr>
          <p:nvPr>
            <p:ph type="pic" sz="quarter" idx="18" hasCustomPrompt="1"/>
          </p:nvPr>
        </p:nvSpPr>
        <p:spPr>
          <a:xfrm>
            <a:off x="6604000" y="2895600"/>
            <a:ext cx="1930400" cy="1295400"/>
          </a:xfrm>
          <a:prstGeom prst="rect">
            <a:avLst/>
          </a:prstGeom>
          <a:effectLst/>
        </p:spPr>
        <p:txBody>
          <a:bodyPr/>
          <a:lstStyle>
            <a:lvl1pPr marL="0" marR="0" indent="0" algn="l" defTabSz="914400" rtl="0" eaLnBrk="1" fontAlgn="base" latinLnBrk="0" hangingPunct="1">
              <a:lnSpc>
                <a:spcPct val="100000"/>
              </a:lnSpc>
              <a:spcBef>
                <a:spcPts val="1200"/>
              </a:spcBef>
              <a:spcAft>
                <a:spcPct val="0"/>
              </a:spcAft>
              <a:buClr>
                <a:schemeClr val="tx1"/>
              </a:buClr>
              <a:buSzTx/>
              <a:buFontTx/>
              <a:buNone/>
              <a:tabLst/>
              <a:defRPr sz="1100" b="0" i="0">
                <a:latin typeface="Calibri" panose="020F0502020204030204" pitchFamily="34" charset="0"/>
              </a:defRPr>
            </a:lvl1pPr>
          </a:lstStyle>
          <a:p>
            <a:r>
              <a:rPr lang="en-US"/>
              <a:t>160x147 logo</a:t>
            </a:r>
          </a:p>
          <a:p>
            <a:endParaRPr lang="en-US"/>
          </a:p>
        </p:txBody>
      </p:sp>
      <p:sp>
        <p:nvSpPr>
          <p:cNvPr id="14" name="Picture Placeholder 5">
            <a:extLst>
              <a:ext uri="{FF2B5EF4-FFF2-40B4-BE49-F238E27FC236}">
                <a16:creationId xmlns:a16="http://schemas.microsoft.com/office/drawing/2014/main" id="{254F3492-5AA9-9249-B742-69BFC01BE9E2}"/>
              </a:ext>
            </a:extLst>
          </p:cNvPr>
          <p:cNvSpPr>
            <a:spLocks noGrp="1"/>
          </p:cNvSpPr>
          <p:nvPr>
            <p:ph type="pic" sz="quarter" idx="19" hasCustomPrompt="1"/>
          </p:nvPr>
        </p:nvSpPr>
        <p:spPr>
          <a:xfrm>
            <a:off x="6604000" y="4419600"/>
            <a:ext cx="1930400" cy="1295400"/>
          </a:xfrm>
          <a:prstGeom prst="rect">
            <a:avLst/>
          </a:prstGeom>
          <a:effectLst/>
        </p:spPr>
        <p:txBody>
          <a:bodyPr/>
          <a:lstStyle>
            <a:lvl1pPr marL="0" indent="0">
              <a:buFontTx/>
              <a:buNone/>
              <a:defRPr sz="1100" b="0" i="0">
                <a:latin typeface="Calibri" panose="020F0502020204030204" pitchFamily="34" charset="0"/>
              </a:defRPr>
            </a:lvl1pPr>
          </a:lstStyle>
          <a:p>
            <a:r>
              <a:rPr lang="en-US"/>
              <a:t>160x147 logo</a:t>
            </a:r>
          </a:p>
        </p:txBody>
      </p:sp>
      <p:sp>
        <p:nvSpPr>
          <p:cNvPr id="15" name="Picture Placeholder 5">
            <a:extLst>
              <a:ext uri="{FF2B5EF4-FFF2-40B4-BE49-F238E27FC236}">
                <a16:creationId xmlns:a16="http://schemas.microsoft.com/office/drawing/2014/main" id="{C51E22CD-7582-9D41-A0FC-914A34BF189E}"/>
              </a:ext>
            </a:extLst>
          </p:cNvPr>
          <p:cNvSpPr>
            <a:spLocks noGrp="1"/>
          </p:cNvSpPr>
          <p:nvPr>
            <p:ph type="pic" sz="quarter" idx="20" hasCustomPrompt="1"/>
          </p:nvPr>
        </p:nvSpPr>
        <p:spPr>
          <a:xfrm>
            <a:off x="9245600" y="1371600"/>
            <a:ext cx="1930400" cy="1295400"/>
          </a:xfrm>
          <a:prstGeom prst="rect">
            <a:avLst/>
          </a:prstGeom>
          <a:effectLst/>
        </p:spPr>
        <p:txBody>
          <a:bodyPr/>
          <a:lstStyle>
            <a:lvl1pPr marL="0" marR="0" indent="0" algn="l" defTabSz="914400" rtl="0" eaLnBrk="1" fontAlgn="base" latinLnBrk="0" hangingPunct="1">
              <a:lnSpc>
                <a:spcPct val="100000"/>
              </a:lnSpc>
              <a:spcBef>
                <a:spcPts val="1200"/>
              </a:spcBef>
              <a:spcAft>
                <a:spcPct val="0"/>
              </a:spcAft>
              <a:buClr>
                <a:schemeClr val="tx1"/>
              </a:buClr>
              <a:buSzTx/>
              <a:buFontTx/>
              <a:buNone/>
              <a:tabLst/>
              <a:defRPr sz="1100" b="0" i="0">
                <a:latin typeface="Calibri" panose="020F0502020204030204" pitchFamily="34" charset="0"/>
              </a:defRPr>
            </a:lvl1pPr>
          </a:lstStyle>
          <a:p>
            <a:r>
              <a:rPr lang="en-US"/>
              <a:t>160x147 logo</a:t>
            </a:r>
          </a:p>
          <a:p>
            <a:endParaRPr lang="en-US"/>
          </a:p>
        </p:txBody>
      </p:sp>
      <p:sp>
        <p:nvSpPr>
          <p:cNvPr id="16" name="Picture Placeholder 5">
            <a:extLst>
              <a:ext uri="{FF2B5EF4-FFF2-40B4-BE49-F238E27FC236}">
                <a16:creationId xmlns:a16="http://schemas.microsoft.com/office/drawing/2014/main" id="{3D0B9166-BA76-6544-89C3-4C8B4A739F73}"/>
              </a:ext>
            </a:extLst>
          </p:cNvPr>
          <p:cNvSpPr>
            <a:spLocks noGrp="1"/>
          </p:cNvSpPr>
          <p:nvPr>
            <p:ph type="pic" sz="quarter" idx="21" hasCustomPrompt="1"/>
          </p:nvPr>
        </p:nvSpPr>
        <p:spPr>
          <a:xfrm>
            <a:off x="9245600" y="2895600"/>
            <a:ext cx="1930400" cy="1295400"/>
          </a:xfrm>
          <a:prstGeom prst="rect">
            <a:avLst/>
          </a:prstGeom>
          <a:effectLst/>
        </p:spPr>
        <p:txBody>
          <a:bodyPr/>
          <a:lstStyle>
            <a:lvl1pPr marL="0" marR="0" indent="0" algn="l" defTabSz="914400" rtl="0" eaLnBrk="1" fontAlgn="base" latinLnBrk="0" hangingPunct="1">
              <a:lnSpc>
                <a:spcPct val="100000"/>
              </a:lnSpc>
              <a:spcBef>
                <a:spcPts val="1200"/>
              </a:spcBef>
              <a:spcAft>
                <a:spcPct val="0"/>
              </a:spcAft>
              <a:buClr>
                <a:schemeClr val="tx1"/>
              </a:buClr>
              <a:buSzTx/>
              <a:buFontTx/>
              <a:buNone/>
              <a:tabLst/>
              <a:defRPr sz="1100" b="0" i="0">
                <a:latin typeface="Calibri" panose="020F0502020204030204" pitchFamily="34" charset="0"/>
              </a:defRPr>
            </a:lvl1pPr>
          </a:lstStyle>
          <a:p>
            <a:r>
              <a:rPr lang="en-US"/>
              <a:t>160x147 logo</a:t>
            </a:r>
          </a:p>
          <a:p>
            <a:endParaRPr lang="en-US"/>
          </a:p>
        </p:txBody>
      </p:sp>
      <p:sp>
        <p:nvSpPr>
          <p:cNvPr id="17" name="Picture Placeholder 5">
            <a:extLst>
              <a:ext uri="{FF2B5EF4-FFF2-40B4-BE49-F238E27FC236}">
                <a16:creationId xmlns:a16="http://schemas.microsoft.com/office/drawing/2014/main" id="{537026EB-3BFB-0947-A881-5729F13CFA4E}"/>
              </a:ext>
            </a:extLst>
          </p:cNvPr>
          <p:cNvSpPr>
            <a:spLocks noGrp="1"/>
          </p:cNvSpPr>
          <p:nvPr>
            <p:ph type="pic" sz="quarter" idx="22" hasCustomPrompt="1"/>
          </p:nvPr>
        </p:nvSpPr>
        <p:spPr>
          <a:xfrm>
            <a:off x="9245600" y="4419600"/>
            <a:ext cx="1930400" cy="1295400"/>
          </a:xfrm>
          <a:prstGeom prst="rect">
            <a:avLst/>
          </a:prstGeom>
          <a:effectLst/>
        </p:spPr>
        <p:txBody>
          <a:bodyPr/>
          <a:lstStyle>
            <a:lvl1pPr marL="0" indent="0">
              <a:buFontTx/>
              <a:buNone/>
              <a:defRPr sz="1100" b="0" i="0">
                <a:latin typeface="Calibri" panose="020F0502020204030204" pitchFamily="34" charset="0"/>
              </a:defRPr>
            </a:lvl1pPr>
          </a:lstStyle>
          <a:p>
            <a:r>
              <a:rPr lang="en-US"/>
              <a:t>160x147 logo</a:t>
            </a:r>
          </a:p>
        </p:txBody>
      </p:sp>
      <p:sp>
        <p:nvSpPr>
          <p:cNvPr id="19" name="Slide Number Placeholder 18">
            <a:extLst>
              <a:ext uri="{FF2B5EF4-FFF2-40B4-BE49-F238E27FC236}">
                <a16:creationId xmlns:a16="http://schemas.microsoft.com/office/drawing/2014/main" id="{1D9580FA-CA76-994A-9775-1D87D5927DBD}"/>
              </a:ext>
            </a:extLst>
          </p:cNvPr>
          <p:cNvSpPr>
            <a:spLocks noGrp="1"/>
          </p:cNvSpPr>
          <p:nvPr>
            <p:ph type="sldNum" sz="quarter" idx="24"/>
          </p:nvPr>
        </p:nvSpPr>
        <p:spPr/>
        <p:txBody>
          <a:bodyPr/>
          <a:lstStyle/>
          <a:p>
            <a:fld id="{F0D23093-2AB0-F74C-B865-1A12A15B650E}" type="slidenum">
              <a:rPr lang="en-US" smtClean="0"/>
              <a:pPr/>
              <a:t>‹#›</a:t>
            </a:fld>
            <a:endParaRPr lang="en-US"/>
          </a:p>
        </p:txBody>
      </p:sp>
      <p:sp>
        <p:nvSpPr>
          <p:cNvPr id="21" name="Title 20">
            <a:extLst>
              <a:ext uri="{FF2B5EF4-FFF2-40B4-BE49-F238E27FC236}">
                <a16:creationId xmlns:a16="http://schemas.microsoft.com/office/drawing/2014/main" id="{C81C7F89-740B-3143-8447-70CC02F636A7}"/>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5719887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Presenter Divider">
    <p:spTree>
      <p:nvGrpSpPr>
        <p:cNvPr id="1" name=""/>
        <p:cNvGrpSpPr/>
        <p:nvPr/>
      </p:nvGrpSpPr>
      <p:grpSpPr>
        <a:xfrm>
          <a:off x="0" y="0"/>
          <a:ext cx="0" cy="0"/>
          <a:chOff x="0" y="0"/>
          <a:chExt cx="0" cy="0"/>
        </a:xfrm>
      </p:grpSpPr>
      <p:pic>
        <p:nvPicPr>
          <p:cNvPr id="4" name="Picture 3" descr="A picture containing drawing&#10;&#10;Description automatically generated">
            <a:extLst>
              <a:ext uri="{FF2B5EF4-FFF2-40B4-BE49-F238E27FC236}">
                <a16:creationId xmlns:a16="http://schemas.microsoft.com/office/drawing/2014/main" id="{816828D9-C361-48CA-8369-9240CE2D679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Text Placeholder 9">
            <a:extLst>
              <a:ext uri="{FF2B5EF4-FFF2-40B4-BE49-F238E27FC236}">
                <a16:creationId xmlns:a16="http://schemas.microsoft.com/office/drawing/2014/main" id="{23B808CC-F74C-B743-BAB4-F4C99E195655}"/>
              </a:ext>
            </a:extLst>
          </p:cNvPr>
          <p:cNvSpPr>
            <a:spLocks noGrp="1"/>
          </p:cNvSpPr>
          <p:nvPr userDrawn="1">
            <p:ph type="body" sz="quarter" idx="10"/>
          </p:nvPr>
        </p:nvSpPr>
        <p:spPr>
          <a:xfrm>
            <a:off x="6416675" y="2520950"/>
            <a:ext cx="5394325" cy="1449388"/>
          </a:xfrm>
          <a:prstGeom prst="rect">
            <a:avLst/>
          </a:prstGeom>
        </p:spPr>
        <p:txBody>
          <a:bodyPr>
            <a:normAutofit/>
          </a:bodyPr>
          <a:lstStyle>
            <a:lvl1pPr marL="0" indent="0">
              <a:buNone/>
              <a:defRPr sz="3600" b="1" i="0">
                <a:solidFill>
                  <a:schemeClr val="tx1"/>
                </a:solidFill>
                <a:latin typeface="Calibri" panose="020F0502020204030204" pitchFamily="34" charset="0"/>
              </a:defRPr>
            </a:lvl1pPr>
            <a:lvl2pPr marL="230188" indent="0">
              <a:buNone/>
              <a:defRPr>
                <a:solidFill>
                  <a:schemeClr val="bg1"/>
                </a:solidFill>
              </a:defRPr>
            </a:lvl2pPr>
            <a:lvl3pPr marL="457200" indent="0">
              <a:buNone/>
              <a:defRPr>
                <a:solidFill>
                  <a:schemeClr val="bg1"/>
                </a:solidFill>
              </a:defRPr>
            </a:lvl3pPr>
            <a:lvl4pPr marL="746125" indent="0">
              <a:buNone/>
              <a:defRPr>
                <a:solidFill>
                  <a:schemeClr val="bg1"/>
                </a:solidFill>
              </a:defRPr>
            </a:lvl4pPr>
            <a:lvl5pPr marL="969962" indent="0">
              <a:buNone/>
              <a:defRPr>
                <a:solidFill>
                  <a:schemeClr val="bg1"/>
                </a:solidFill>
              </a:defRPr>
            </a:lvl5pPr>
          </a:lstStyle>
          <a:p>
            <a:pPr lvl="0"/>
            <a:endParaRPr lang="en-US"/>
          </a:p>
        </p:txBody>
      </p:sp>
      <p:sp>
        <p:nvSpPr>
          <p:cNvPr id="13" name="Text Placeholder 9">
            <a:extLst>
              <a:ext uri="{FF2B5EF4-FFF2-40B4-BE49-F238E27FC236}">
                <a16:creationId xmlns:a16="http://schemas.microsoft.com/office/drawing/2014/main" id="{9AFE08CF-AC0B-7143-9A94-E8A35CBC7D4B}"/>
              </a:ext>
            </a:extLst>
          </p:cNvPr>
          <p:cNvSpPr>
            <a:spLocks noGrp="1"/>
          </p:cNvSpPr>
          <p:nvPr userDrawn="1">
            <p:ph type="body" sz="quarter" idx="12"/>
          </p:nvPr>
        </p:nvSpPr>
        <p:spPr>
          <a:xfrm>
            <a:off x="6416675" y="4141788"/>
            <a:ext cx="5394325" cy="848315"/>
          </a:xfrm>
          <a:prstGeom prst="rect">
            <a:avLst/>
          </a:prstGeom>
        </p:spPr>
        <p:txBody>
          <a:bodyPr anchor="t">
            <a:normAutofit/>
          </a:bodyPr>
          <a:lstStyle>
            <a:lvl1pPr marL="0" indent="0">
              <a:buNone/>
              <a:defRPr sz="2000" b="0" i="0">
                <a:solidFill>
                  <a:schemeClr val="tx1"/>
                </a:solidFill>
                <a:latin typeface="Calibri" panose="020F0502020204030204" pitchFamily="34" charset="0"/>
              </a:defRPr>
            </a:lvl1pPr>
            <a:lvl2pPr marL="230188" indent="0">
              <a:buNone/>
              <a:defRPr>
                <a:solidFill>
                  <a:schemeClr val="bg1"/>
                </a:solidFill>
              </a:defRPr>
            </a:lvl2pPr>
            <a:lvl3pPr marL="457200" indent="0">
              <a:buNone/>
              <a:defRPr>
                <a:solidFill>
                  <a:schemeClr val="bg1"/>
                </a:solidFill>
              </a:defRPr>
            </a:lvl3pPr>
            <a:lvl4pPr marL="746125" indent="0">
              <a:buNone/>
              <a:defRPr>
                <a:solidFill>
                  <a:schemeClr val="bg1"/>
                </a:solidFill>
              </a:defRPr>
            </a:lvl4pPr>
            <a:lvl5pPr marL="969962" indent="0">
              <a:buNone/>
              <a:defRPr>
                <a:solidFill>
                  <a:schemeClr val="bg1"/>
                </a:solidFill>
              </a:defRPr>
            </a:lvl5pPr>
          </a:lstStyle>
          <a:p>
            <a:pPr lvl="0"/>
            <a:endParaRPr lang="en-US"/>
          </a:p>
        </p:txBody>
      </p:sp>
    </p:spTree>
    <p:extLst>
      <p:ext uri="{BB962C8B-B14F-4D97-AF65-F5344CB8AC3E}">
        <p14:creationId xmlns:p14="http://schemas.microsoft.com/office/powerpoint/2010/main" val="158079235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1580" userDrawn="1">
          <p15:clr>
            <a:srgbClr val="FBAE40"/>
          </p15:clr>
        </p15:guide>
        <p15:guide id="2" orient="horz" pos="2609"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Divider Slide">
    <p:spTree>
      <p:nvGrpSpPr>
        <p:cNvPr id="1" name=""/>
        <p:cNvGrpSpPr/>
        <p:nvPr/>
      </p:nvGrpSpPr>
      <p:grpSpPr>
        <a:xfrm>
          <a:off x="0" y="0"/>
          <a:ext cx="0" cy="0"/>
          <a:chOff x="0" y="0"/>
          <a:chExt cx="0" cy="0"/>
        </a:xfrm>
      </p:grpSpPr>
      <p:pic>
        <p:nvPicPr>
          <p:cNvPr id="4" name="Picture 3" descr="A close up of a logo&#10;&#10;Description automatically generated">
            <a:extLst>
              <a:ext uri="{FF2B5EF4-FFF2-40B4-BE49-F238E27FC236}">
                <a16:creationId xmlns:a16="http://schemas.microsoft.com/office/drawing/2014/main" id="{2A8321BE-9568-4CAB-A8C0-D5C0318B2A3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Text Placeholder 9">
            <a:extLst>
              <a:ext uri="{FF2B5EF4-FFF2-40B4-BE49-F238E27FC236}">
                <a16:creationId xmlns:a16="http://schemas.microsoft.com/office/drawing/2014/main" id="{23B808CC-F74C-B743-BAB4-F4C99E195655}"/>
              </a:ext>
            </a:extLst>
          </p:cNvPr>
          <p:cNvSpPr>
            <a:spLocks noGrp="1"/>
          </p:cNvSpPr>
          <p:nvPr userDrawn="1">
            <p:ph type="body" sz="quarter" idx="10"/>
          </p:nvPr>
        </p:nvSpPr>
        <p:spPr>
          <a:xfrm>
            <a:off x="6416675" y="2520950"/>
            <a:ext cx="5394325" cy="1449388"/>
          </a:xfrm>
          <a:prstGeom prst="rect">
            <a:avLst/>
          </a:prstGeom>
        </p:spPr>
        <p:txBody>
          <a:bodyPr>
            <a:normAutofit/>
          </a:bodyPr>
          <a:lstStyle>
            <a:lvl1pPr marL="0" indent="0">
              <a:buNone/>
              <a:defRPr sz="3600" b="1" i="0">
                <a:solidFill>
                  <a:schemeClr val="tx1"/>
                </a:solidFill>
                <a:latin typeface="Calibri" panose="020F0502020204030204" pitchFamily="34" charset="0"/>
              </a:defRPr>
            </a:lvl1pPr>
            <a:lvl2pPr marL="230188" indent="0">
              <a:buNone/>
              <a:defRPr>
                <a:solidFill>
                  <a:schemeClr val="bg1"/>
                </a:solidFill>
              </a:defRPr>
            </a:lvl2pPr>
            <a:lvl3pPr marL="457200" indent="0">
              <a:buNone/>
              <a:defRPr>
                <a:solidFill>
                  <a:schemeClr val="bg1"/>
                </a:solidFill>
              </a:defRPr>
            </a:lvl3pPr>
            <a:lvl4pPr marL="746125" indent="0">
              <a:buNone/>
              <a:defRPr>
                <a:solidFill>
                  <a:schemeClr val="bg1"/>
                </a:solidFill>
              </a:defRPr>
            </a:lvl4pPr>
            <a:lvl5pPr marL="969962" indent="0">
              <a:buNone/>
              <a:defRPr>
                <a:solidFill>
                  <a:schemeClr val="bg1"/>
                </a:solidFill>
              </a:defRPr>
            </a:lvl5pPr>
          </a:lstStyle>
          <a:p>
            <a:pPr lvl="0"/>
            <a:endParaRPr lang="en-US"/>
          </a:p>
        </p:txBody>
      </p:sp>
      <p:sp>
        <p:nvSpPr>
          <p:cNvPr id="13" name="Text Placeholder 9">
            <a:extLst>
              <a:ext uri="{FF2B5EF4-FFF2-40B4-BE49-F238E27FC236}">
                <a16:creationId xmlns:a16="http://schemas.microsoft.com/office/drawing/2014/main" id="{9AFE08CF-AC0B-7143-9A94-E8A35CBC7D4B}"/>
              </a:ext>
            </a:extLst>
          </p:cNvPr>
          <p:cNvSpPr>
            <a:spLocks noGrp="1"/>
          </p:cNvSpPr>
          <p:nvPr userDrawn="1">
            <p:ph type="body" sz="quarter" idx="12"/>
          </p:nvPr>
        </p:nvSpPr>
        <p:spPr>
          <a:xfrm>
            <a:off x="6416675" y="4155982"/>
            <a:ext cx="5394325" cy="848315"/>
          </a:xfrm>
          <a:prstGeom prst="rect">
            <a:avLst/>
          </a:prstGeom>
        </p:spPr>
        <p:txBody>
          <a:bodyPr anchor="t">
            <a:normAutofit/>
          </a:bodyPr>
          <a:lstStyle>
            <a:lvl1pPr marL="0" indent="0">
              <a:buNone/>
              <a:defRPr sz="2000" b="0" i="0">
                <a:solidFill>
                  <a:schemeClr val="tx1"/>
                </a:solidFill>
                <a:latin typeface="Calibri" panose="020F0502020204030204" pitchFamily="34" charset="0"/>
              </a:defRPr>
            </a:lvl1pPr>
            <a:lvl2pPr marL="230188" indent="0">
              <a:buNone/>
              <a:defRPr>
                <a:solidFill>
                  <a:schemeClr val="bg1"/>
                </a:solidFill>
              </a:defRPr>
            </a:lvl2pPr>
            <a:lvl3pPr marL="457200" indent="0">
              <a:buNone/>
              <a:defRPr>
                <a:solidFill>
                  <a:schemeClr val="bg1"/>
                </a:solidFill>
              </a:defRPr>
            </a:lvl3pPr>
            <a:lvl4pPr marL="746125" indent="0">
              <a:buNone/>
              <a:defRPr>
                <a:solidFill>
                  <a:schemeClr val="bg1"/>
                </a:solidFill>
              </a:defRPr>
            </a:lvl4pPr>
            <a:lvl5pPr marL="969962" indent="0">
              <a:buNone/>
              <a:defRPr>
                <a:solidFill>
                  <a:schemeClr val="bg1"/>
                </a:solidFill>
              </a:defRPr>
            </a:lvl5pPr>
          </a:lstStyle>
          <a:p>
            <a:pPr lvl="0"/>
            <a:endParaRPr lang="en-US"/>
          </a:p>
        </p:txBody>
      </p:sp>
    </p:spTree>
    <p:extLst>
      <p:ext uri="{BB962C8B-B14F-4D97-AF65-F5344CB8AC3E}">
        <p14:creationId xmlns:p14="http://schemas.microsoft.com/office/powerpoint/2010/main" val="8535583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613"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_Presenter Divider">
    <p:spTree>
      <p:nvGrpSpPr>
        <p:cNvPr id="1" name=""/>
        <p:cNvGrpSpPr/>
        <p:nvPr/>
      </p:nvGrpSpPr>
      <p:grpSpPr>
        <a:xfrm>
          <a:off x="0" y="0"/>
          <a:ext cx="0" cy="0"/>
          <a:chOff x="0" y="0"/>
          <a:chExt cx="0" cy="0"/>
        </a:xfrm>
      </p:grpSpPr>
      <p:pic>
        <p:nvPicPr>
          <p:cNvPr id="3" name="Picture 2" descr="A close up of a person&#10;&#10;Description automatically generated">
            <a:extLst>
              <a:ext uri="{FF2B5EF4-FFF2-40B4-BE49-F238E27FC236}">
                <a16:creationId xmlns:a16="http://schemas.microsoft.com/office/drawing/2014/main" id="{6F1426FC-4840-4FE4-AD63-9CFE41B2BE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9" name="Text Placeholder 9">
            <a:extLst>
              <a:ext uri="{FF2B5EF4-FFF2-40B4-BE49-F238E27FC236}">
                <a16:creationId xmlns:a16="http://schemas.microsoft.com/office/drawing/2014/main" id="{FFE471EC-4756-5A46-8A91-EE7656DE169F}"/>
              </a:ext>
            </a:extLst>
          </p:cNvPr>
          <p:cNvSpPr>
            <a:spLocks noGrp="1"/>
          </p:cNvSpPr>
          <p:nvPr>
            <p:ph type="body" sz="quarter" idx="10"/>
          </p:nvPr>
        </p:nvSpPr>
        <p:spPr>
          <a:xfrm>
            <a:off x="594995" y="976133"/>
            <a:ext cx="5394325" cy="1449388"/>
          </a:xfrm>
          <a:prstGeom prst="rect">
            <a:avLst/>
          </a:prstGeom>
        </p:spPr>
        <p:txBody>
          <a:bodyPr>
            <a:normAutofit/>
          </a:bodyPr>
          <a:lstStyle>
            <a:lvl1pPr marL="0" indent="0">
              <a:buNone/>
              <a:defRPr sz="3600" b="1" i="0">
                <a:solidFill>
                  <a:schemeClr val="tx1"/>
                </a:solidFill>
                <a:latin typeface="Calibri" panose="020F0502020204030204" pitchFamily="34" charset="0"/>
              </a:defRPr>
            </a:lvl1pPr>
            <a:lvl2pPr marL="230188" indent="0">
              <a:buNone/>
              <a:defRPr>
                <a:solidFill>
                  <a:schemeClr val="bg1"/>
                </a:solidFill>
              </a:defRPr>
            </a:lvl2pPr>
            <a:lvl3pPr marL="457200" indent="0">
              <a:buNone/>
              <a:defRPr>
                <a:solidFill>
                  <a:schemeClr val="bg1"/>
                </a:solidFill>
              </a:defRPr>
            </a:lvl3pPr>
            <a:lvl4pPr marL="746125" indent="0">
              <a:buNone/>
              <a:defRPr>
                <a:solidFill>
                  <a:schemeClr val="bg1"/>
                </a:solidFill>
              </a:defRPr>
            </a:lvl4pPr>
            <a:lvl5pPr marL="969962" indent="0">
              <a:buNone/>
              <a:defRPr>
                <a:solidFill>
                  <a:schemeClr val="bg1"/>
                </a:solidFill>
              </a:defRPr>
            </a:lvl5pPr>
          </a:lstStyle>
          <a:p>
            <a:pPr lvl="0"/>
            <a:endParaRPr lang="en-US"/>
          </a:p>
        </p:txBody>
      </p:sp>
      <p:sp>
        <p:nvSpPr>
          <p:cNvPr id="20" name="Text Placeholder 9">
            <a:extLst>
              <a:ext uri="{FF2B5EF4-FFF2-40B4-BE49-F238E27FC236}">
                <a16:creationId xmlns:a16="http://schemas.microsoft.com/office/drawing/2014/main" id="{BB87891C-26C4-D547-ADE0-47DD9B781B07}"/>
              </a:ext>
            </a:extLst>
          </p:cNvPr>
          <p:cNvSpPr>
            <a:spLocks noGrp="1"/>
          </p:cNvSpPr>
          <p:nvPr>
            <p:ph type="body" sz="quarter" idx="12"/>
          </p:nvPr>
        </p:nvSpPr>
        <p:spPr>
          <a:xfrm>
            <a:off x="594995" y="2611165"/>
            <a:ext cx="5394325" cy="848315"/>
          </a:xfrm>
          <a:prstGeom prst="rect">
            <a:avLst/>
          </a:prstGeom>
        </p:spPr>
        <p:txBody>
          <a:bodyPr anchor="t">
            <a:normAutofit/>
          </a:bodyPr>
          <a:lstStyle>
            <a:lvl1pPr marL="0" indent="0">
              <a:buNone/>
              <a:defRPr sz="2000" b="0" i="0">
                <a:solidFill>
                  <a:schemeClr val="tx1"/>
                </a:solidFill>
                <a:latin typeface="Calibri" panose="020F0502020204030204" pitchFamily="34" charset="0"/>
              </a:defRPr>
            </a:lvl1pPr>
            <a:lvl2pPr marL="230188" indent="0">
              <a:buNone/>
              <a:defRPr>
                <a:solidFill>
                  <a:schemeClr val="bg1"/>
                </a:solidFill>
              </a:defRPr>
            </a:lvl2pPr>
            <a:lvl3pPr marL="457200" indent="0">
              <a:buNone/>
              <a:defRPr>
                <a:solidFill>
                  <a:schemeClr val="bg1"/>
                </a:solidFill>
              </a:defRPr>
            </a:lvl3pPr>
            <a:lvl4pPr marL="746125" indent="0">
              <a:buNone/>
              <a:defRPr>
                <a:solidFill>
                  <a:schemeClr val="bg1"/>
                </a:solidFill>
              </a:defRPr>
            </a:lvl4pPr>
            <a:lvl5pPr marL="969962" indent="0">
              <a:buNone/>
              <a:defRPr>
                <a:solidFill>
                  <a:schemeClr val="bg1"/>
                </a:solidFill>
              </a:defRPr>
            </a:lvl5pPr>
          </a:lstStyle>
          <a:p>
            <a:pPr lvl="0"/>
            <a:endParaRPr lang="en-US"/>
          </a:p>
        </p:txBody>
      </p:sp>
    </p:spTree>
    <p:extLst>
      <p:ext uri="{BB962C8B-B14F-4D97-AF65-F5344CB8AC3E}">
        <p14:creationId xmlns:p14="http://schemas.microsoft.com/office/powerpoint/2010/main" val="28580299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Closing Slid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F46A438-A6DD-9A4D-9633-A82F4BA46D0B}"/>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a:stretch/>
        </p:blipFill>
        <p:spPr>
          <a:xfrm>
            <a:off x="4635795" y="479973"/>
            <a:ext cx="7556205" cy="6378027"/>
          </a:xfrm>
          <a:prstGeom prst="rect">
            <a:avLst/>
          </a:prstGeom>
        </p:spPr>
      </p:pic>
      <p:pic>
        <p:nvPicPr>
          <p:cNvPr id="9" name="Picture 8">
            <a:extLst>
              <a:ext uri="{FF2B5EF4-FFF2-40B4-BE49-F238E27FC236}">
                <a16:creationId xmlns:a16="http://schemas.microsoft.com/office/drawing/2014/main" id="{B45EF558-9B78-CA48-A7D1-7E767A41BD75}"/>
              </a:ext>
            </a:extLst>
          </p:cNvPr>
          <p:cNvPicPr>
            <a:picLocks noChangeAspect="1"/>
          </p:cNvPicPr>
          <p:nvPr userDrawn="1"/>
        </p:nvPicPr>
        <p:blipFill rotWithShape="1">
          <a:blip r:embed="rId3" cstate="email">
            <a:extLst>
              <a:ext uri="{28A0092B-C50C-407E-A947-70E740481C1C}">
                <a14:useLocalDpi xmlns:a14="http://schemas.microsoft.com/office/drawing/2010/main" val="0"/>
              </a:ext>
            </a:extLst>
          </a:blip>
          <a:srcRect/>
          <a:stretch/>
        </p:blipFill>
        <p:spPr>
          <a:xfrm>
            <a:off x="627321" y="2844383"/>
            <a:ext cx="3487479" cy="1169233"/>
          </a:xfrm>
          <a:prstGeom prst="rect">
            <a:avLst/>
          </a:prstGeom>
        </p:spPr>
      </p:pic>
    </p:spTree>
    <p:extLst>
      <p:ext uri="{BB962C8B-B14F-4D97-AF65-F5344CB8AC3E}">
        <p14:creationId xmlns:p14="http://schemas.microsoft.com/office/powerpoint/2010/main" val="843784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Blank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06400" y="381001"/>
            <a:ext cx="9501717" cy="484188"/>
          </a:xfrm>
          <a:prstGeom prst="rect">
            <a:avLst/>
          </a:prstGeom>
        </p:spPr>
        <p:txBody>
          <a:bodyPr/>
          <a:lstStyle>
            <a:lvl1pPr>
              <a:defRPr sz="3200"/>
            </a:lvl1pPr>
          </a:lstStyle>
          <a:p>
            <a:r>
              <a:rPr lang="en-US"/>
              <a:t>Click to edit master title style</a:t>
            </a:r>
          </a:p>
        </p:txBody>
      </p:sp>
      <p:sp>
        <p:nvSpPr>
          <p:cNvPr id="4" name="Picture Placeholder 3"/>
          <p:cNvSpPr>
            <a:spLocks noGrp="1"/>
          </p:cNvSpPr>
          <p:nvPr>
            <p:ph type="pic" sz="quarter" idx="10" hasCustomPrompt="1"/>
          </p:nvPr>
        </p:nvSpPr>
        <p:spPr>
          <a:xfrm>
            <a:off x="0" y="1371600"/>
            <a:ext cx="12192000" cy="4572000"/>
          </a:xfrm>
          <a:prstGeom prst="rect">
            <a:avLst/>
          </a:prstGeom>
        </p:spPr>
        <p:txBody>
          <a:bodyPr/>
          <a:lstStyle>
            <a:lvl1pPr marL="0" indent="0">
              <a:buNone/>
              <a:defRPr/>
            </a:lvl1pPr>
          </a:lstStyle>
          <a:p>
            <a:r>
              <a:rPr lang="en-US"/>
              <a:t>     </a:t>
            </a:r>
          </a:p>
        </p:txBody>
      </p:sp>
    </p:spTree>
    <p:extLst>
      <p:ext uri="{BB962C8B-B14F-4D97-AF65-F5344CB8AC3E}">
        <p14:creationId xmlns:p14="http://schemas.microsoft.com/office/powerpoint/2010/main" val="2470356913"/>
      </p:ext>
    </p:extLst>
  </p:cSld>
  <p:clrMapOvr>
    <a:masterClrMapping/>
  </p:clrMapOvr>
  <p:transition>
    <p:wipe dir="r"/>
  </p:transition>
  <p:extLst>
    <p:ext uri="{DCECCB84-F9BA-43D5-87BE-67443E8EF086}">
      <p15:sldGuideLst xmlns:p15="http://schemas.microsoft.com/office/powerpoint/2012/main">
        <p15:guide id="1" orient="horz" pos="864">
          <p15:clr>
            <a:srgbClr val="FBAE40"/>
          </p15:clr>
        </p15:guide>
        <p15:guide id="2" orient="horz" pos="576">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C80C1-DE8A-4B3C-BF30-CCB53075D836}"/>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B0343AF5-1F29-4FA4-969E-587511BF3A5C}"/>
              </a:ext>
            </a:extLst>
          </p:cNvPr>
          <p:cNvSpPr>
            <a:spLocks noGrp="1"/>
          </p:cNvSpPr>
          <p:nvPr>
            <p:ph type="sldNum" sz="quarter" idx="12"/>
          </p:nvPr>
        </p:nvSpPr>
        <p:spPr/>
        <p:txBody>
          <a:bodyPr/>
          <a:lstStyle/>
          <a:p>
            <a:fld id="{8EE785EB-EF03-4969-B92C-F4DE1B20A222}" type="slidenum">
              <a:rPr lang="en-US" smtClean="0"/>
              <a:t>‹#›</a:t>
            </a:fld>
            <a:endParaRPr lang="en-US"/>
          </a:p>
        </p:txBody>
      </p:sp>
    </p:spTree>
    <p:extLst>
      <p:ext uri="{BB962C8B-B14F-4D97-AF65-F5344CB8AC3E}">
        <p14:creationId xmlns:p14="http://schemas.microsoft.com/office/powerpoint/2010/main" val="42127032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EE0FB24-7AFD-456E-9C2F-4F7518B93644}"/>
              </a:ext>
            </a:extLst>
          </p:cNvPr>
          <p:cNvSpPr>
            <a:spLocks noGrp="1"/>
          </p:cNvSpPr>
          <p:nvPr>
            <p:ph type="sldNum" sz="quarter" idx="12"/>
          </p:nvPr>
        </p:nvSpPr>
        <p:spPr/>
        <p:txBody>
          <a:bodyPr/>
          <a:lstStyle/>
          <a:p>
            <a:fld id="{6E482F0A-F3D6-49A0-9247-A55043138EDC}" type="slidenum">
              <a:rPr lang="en-US" smtClean="0"/>
              <a:t>‹#›</a:t>
            </a:fld>
            <a:endParaRPr lang="en-US"/>
          </a:p>
        </p:txBody>
      </p:sp>
    </p:spTree>
    <p:extLst>
      <p:ext uri="{BB962C8B-B14F-4D97-AF65-F5344CB8AC3E}">
        <p14:creationId xmlns:p14="http://schemas.microsoft.com/office/powerpoint/2010/main" val="169329362"/>
      </p:ext>
    </p:extLst>
  </p:cSld>
  <p:clrMapOvr>
    <a:masterClrMapping/>
  </p:clrMapOvr>
  <p:transition spd="slow">
    <p:strips dir="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5A54EF0-3155-459E-9ED4-5EDECEC859FA}"/>
              </a:ext>
            </a:extLst>
          </p:cNvPr>
          <p:cNvSpPr>
            <a:spLocks noGrp="1"/>
          </p:cNvSpPr>
          <p:nvPr>
            <p:ph idx="1" hasCustomPrompt="1"/>
          </p:nvPr>
        </p:nvSpPr>
        <p:spPr>
          <a:xfrm>
            <a:off x="609600" y="1371600"/>
            <a:ext cx="11277600" cy="4762471"/>
          </a:xfrm>
          <a:prstGeom prst="rect">
            <a:avLst/>
          </a:prstGeom>
        </p:spPr>
        <p:txBody>
          <a:bodyPr>
            <a:normAutofit/>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2400" b="0" i="0" baseline="0">
                <a:latin typeface="Calibri" panose="020F0502020204030204" pitchFamily="34" charset="0"/>
              </a:defRPr>
            </a:lvl1pPr>
            <a:lvl2pPr marL="461963" marR="0" indent="-231775" algn="l" defTabSz="914400" rtl="0" eaLnBrk="1" fontAlgn="auto" latinLnBrk="0" hangingPunct="1">
              <a:lnSpc>
                <a:spcPct val="90000"/>
              </a:lnSpc>
              <a:spcBef>
                <a:spcPts val="500"/>
              </a:spcBef>
              <a:spcAft>
                <a:spcPts val="0"/>
              </a:spcAft>
              <a:buClrTx/>
              <a:buSzTx/>
              <a:buFont typeface="Calibri" panose="020F0502020204030204" pitchFamily="34" charset="0"/>
              <a:buChar char="‐"/>
              <a:tabLst/>
              <a:defRPr sz="2000" b="0" i="0" baseline="0">
                <a:latin typeface="Calibri" panose="020F0502020204030204" pitchFamily="34" charset="0"/>
              </a:defRPr>
            </a:lvl2pPr>
            <a:lvl3pPr marL="746125" marR="0" indent="-288925"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baseline="0">
                <a:latin typeface="Calibri" panose="020F0502020204030204" pitchFamily="34" charset="0"/>
              </a:defRPr>
            </a:lvl3pPr>
            <a:lvl4pPr marL="969963" marR="0" indent="-223838" algn="l" defTabSz="914400" rtl="0" eaLnBrk="1" fontAlgn="auto" latinLnBrk="0" hangingPunct="1">
              <a:lnSpc>
                <a:spcPct val="90000"/>
              </a:lnSpc>
              <a:spcBef>
                <a:spcPts val="500"/>
              </a:spcBef>
              <a:spcAft>
                <a:spcPts val="0"/>
              </a:spcAft>
              <a:buClrTx/>
              <a:buSzTx/>
              <a:buFont typeface="Wingdings" panose="05000000000000000000" pitchFamily="2" charset="2"/>
              <a:buChar char="§"/>
              <a:tabLst/>
              <a:defRPr baseline="0">
                <a:latin typeface="Calibri" panose="020F0502020204030204" pitchFamily="34" charset="0"/>
              </a:defRPr>
            </a:lvl4pPr>
            <a:lvl5pPr marL="1203325" marR="0" indent="-233363"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baseline="0">
                <a:latin typeface="Calibri" panose="020F0502020204030204" pitchFamily="34" charset="0"/>
              </a:defRPr>
            </a:lvl5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Montserrat" pitchFamily="2" charset="77"/>
                <a:ea typeface="+mn-ea"/>
                <a:cs typeface="+mn-cs"/>
              </a:rPr>
              <a:t>Edit Master text styles</a:t>
            </a:r>
          </a:p>
          <a:p>
            <a:pPr marL="461963" marR="0" lvl="1" indent="-231775" algn="l" defTabSz="914400" rtl="0" eaLnBrk="1" fontAlgn="auto" latinLnBrk="0" hangingPunct="1">
              <a:lnSpc>
                <a:spcPct val="90000"/>
              </a:lnSpc>
              <a:spcBef>
                <a:spcPts val="500"/>
              </a:spcBef>
              <a:spcAft>
                <a:spcPts val="0"/>
              </a:spcAft>
              <a:buClrTx/>
              <a:buSzTx/>
              <a:buFont typeface="Calibri" panose="020F0502020204030204" pitchFamily="34" charset="0"/>
              <a:buChar char="‐"/>
              <a:tabLst/>
              <a:defRPr/>
            </a:pPr>
            <a:r>
              <a:rPr kumimoji="0" lang="en-US" sz="2000" b="0" i="0" u="none" strike="noStrike" kern="1200" cap="none" spc="0" normalizeH="0" baseline="0" noProof="0">
                <a:ln>
                  <a:noFill/>
                </a:ln>
                <a:solidFill>
                  <a:srgbClr val="000000"/>
                </a:solidFill>
                <a:effectLst/>
                <a:uLnTx/>
                <a:uFillTx/>
                <a:latin typeface="Montserrat" pitchFamily="2" charset="77"/>
                <a:ea typeface="+mn-ea"/>
                <a:cs typeface="+mn-cs"/>
              </a:rPr>
              <a:t>Second level</a:t>
            </a:r>
          </a:p>
          <a:p>
            <a:pPr marL="746125" marR="0" lvl="2" indent="-288925"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Montserrat" panose="020B0604020202020204" charset="0"/>
                <a:ea typeface="+mn-ea"/>
                <a:cs typeface="+mn-cs"/>
              </a:rPr>
              <a:t>Third Level</a:t>
            </a:r>
          </a:p>
          <a:p>
            <a:pPr marL="969963" marR="0" lvl="3" indent="-223838" algn="l" defTabSz="914400" rtl="0" eaLnBrk="1" fontAlgn="auto" latinLnBrk="0" hangingPunct="1">
              <a:lnSpc>
                <a:spcPct val="90000"/>
              </a:lnSpc>
              <a:spcBef>
                <a:spcPts val="500"/>
              </a:spcBef>
              <a:spcAft>
                <a:spcPts val="0"/>
              </a:spcAft>
              <a:buClrTx/>
              <a:buSzTx/>
              <a:buFont typeface="Wingdings" panose="05000000000000000000" pitchFamily="2" charset="2"/>
              <a:buChar char="§"/>
              <a:tabLst/>
              <a:defRPr/>
            </a:pPr>
            <a:r>
              <a:rPr kumimoji="0" lang="en-US" sz="1600" b="0" i="0" u="none" strike="noStrike" kern="1200" cap="none" spc="0" normalizeH="0" baseline="0" noProof="0">
                <a:ln>
                  <a:noFill/>
                </a:ln>
                <a:solidFill>
                  <a:srgbClr val="000000"/>
                </a:solidFill>
                <a:effectLst/>
                <a:uLnTx/>
                <a:uFillTx/>
                <a:latin typeface="Montserrat" panose="020B0604020202020204" charset="0"/>
                <a:ea typeface="+mn-ea"/>
                <a:cs typeface="+mn-cs"/>
              </a:rPr>
              <a:t>Fourth Level</a:t>
            </a:r>
          </a:p>
          <a:p>
            <a:pPr marL="1203325" marR="0" lvl="4" indent="-233363"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a:pPr>
            <a:r>
              <a:rPr kumimoji="0" lang="en-US" sz="1400" b="0" i="0" u="none" strike="noStrike" kern="1200" cap="none" spc="0" normalizeH="0" baseline="0" noProof="0">
                <a:ln>
                  <a:noFill/>
                </a:ln>
                <a:solidFill>
                  <a:srgbClr val="000000"/>
                </a:solidFill>
                <a:effectLst/>
                <a:uLnTx/>
                <a:uFillTx/>
                <a:latin typeface="Montserrat" panose="020B0604020202020204" charset="0"/>
                <a:ea typeface="+mn-ea"/>
                <a:cs typeface="+mn-cs"/>
              </a:rPr>
              <a:t>5th Level</a:t>
            </a:r>
            <a:endParaRPr lang="en-US"/>
          </a:p>
        </p:txBody>
      </p:sp>
      <p:sp>
        <p:nvSpPr>
          <p:cNvPr id="11" name="Slide Number Placeholder 10">
            <a:extLst>
              <a:ext uri="{FF2B5EF4-FFF2-40B4-BE49-F238E27FC236}">
                <a16:creationId xmlns:a16="http://schemas.microsoft.com/office/drawing/2014/main" id="{E2086AFA-5418-C147-ADBF-A484560811D6}"/>
              </a:ext>
            </a:extLst>
          </p:cNvPr>
          <p:cNvSpPr>
            <a:spLocks noGrp="1"/>
          </p:cNvSpPr>
          <p:nvPr>
            <p:ph type="sldNum" sz="quarter" idx="11"/>
          </p:nvPr>
        </p:nvSpPr>
        <p:spPr/>
        <p:txBody>
          <a:bodyPr/>
          <a:lstStyle/>
          <a:p>
            <a:fld id="{6E482F0A-F3D6-49A0-9247-A55043138EDC}" type="slidenum">
              <a:rPr lang="en-US" smtClean="0"/>
              <a:t>‹#›</a:t>
            </a:fld>
            <a:endParaRPr lang="en-US"/>
          </a:p>
        </p:txBody>
      </p:sp>
      <p:sp>
        <p:nvSpPr>
          <p:cNvPr id="12" name="Footer Placeholder 11">
            <a:extLst>
              <a:ext uri="{FF2B5EF4-FFF2-40B4-BE49-F238E27FC236}">
                <a16:creationId xmlns:a16="http://schemas.microsoft.com/office/drawing/2014/main" id="{37A4612B-B8BE-FE4B-85BD-604ED80CCE43}"/>
              </a:ext>
            </a:extLst>
          </p:cNvPr>
          <p:cNvSpPr>
            <a:spLocks noGrp="1"/>
          </p:cNvSpPr>
          <p:nvPr>
            <p:ph type="ftr" sz="quarter" idx="12"/>
          </p:nvPr>
        </p:nvSpPr>
        <p:spPr/>
        <p:txBody>
          <a:bodyPr/>
          <a:lstStyle/>
          <a:p>
            <a:pPr>
              <a:defRPr/>
            </a:pPr>
            <a:r>
              <a:rPr lang="en-US">
                <a:solidFill>
                  <a:schemeClr val="tx2"/>
                </a:solidFill>
                <a:latin typeface="Calibri" panose="020F0502020204030204" pitchFamily="34" charset="0"/>
              </a:rPr>
              <a:t>©2019 Ansys, Inc. </a:t>
            </a:r>
            <a:r>
              <a:rPr lang="en-US" b="1">
                <a:solidFill>
                  <a:schemeClr val="accent1"/>
                </a:solidFill>
                <a:latin typeface="Calibri" panose="020F0502020204030204" pitchFamily="34" charset="0"/>
              </a:rPr>
              <a:t>/</a:t>
            </a:r>
            <a:r>
              <a:rPr lang="en-US">
                <a:solidFill>
                  <a:schemeClr val="tx2"/>
                </a:solidFill>
                <a:latin typeface="Calibri" panose="020F0502020204030204" pitchFamily="34" charset="0"/>
              </a:rPr>
              <a:t> Confidential</a:t>
            </a:r>
          </a:p>
        </p:txBody>
      </p:sp>
      <p:sp>
        <p:nvSpPr>
          <p:cNvPr id="13" name="Title 12">
            <a:extLst>
              <a:ext uri="{FF2B5EF4-FFF2-40B4-BE49-F238E27FC236}">
                <a16:creationId xmlns:a16="http://schemas.microsoft.com/office/drawing/2014/main" id="{442CB888-0168-B94E-B176-2E6B61FE9421}"/>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837427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1" name="Slide Number Placeholder 10">
            <a:extLst>
              <a:ext uri="{FF2B5EF4-FFF2-40B4-BE49-F238E27FC236}">
                <a16:creationId xmlns:a16="http://schemas.microsoft.com/office/drawing/2014/main" id="{E2086AFA-5418-C147-ADBF-A484560811D6}"/>
              </a:ext>
            </a:extLst>
          </p:cNvPr>
          <p:cNvSpPr>
            <a:spLocks noGrp="1"/>
          </p:cNvSpPr>
          <p:nvPr>
            <p:ph type="sldNum" sz="quarter" idx="11"/>
          </p:nvPr>
        </p:nvSpPr>
        <p:spPr/>
        <p:txBody>
          <a:bodyPr/>
          <a:lstStyle/>
          <a:p>
            <a:fld id="{F0D23093-2AB0-F74C-B865-1A12A15B650E}" type="slidenum">
              <a:rPr lang="en-US" smtClean="0"/>
              <a:pPr/>
              <a:t>‹#›</a:t>
            </a:fld>
            <a:endParaRPr lang="en-US"/>
          </a:p>
        </p:txBody>
      </p:sp>
      <p:sp>
        <p:nvSpPr>
          <p:cNvPr id="13" name="Title 12">
            <a:extLst>
              <a:ext uri="{FF2B5EF4-FFF2-40B4-BE49-F238E27FC236}">
                <a16:creationId xmlns:a16="http://schemas.microsoft.com/office/drawing/2014/main" id="{442CB888-0168-B94E-B176-2E6B61FE9421}"/>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26576C04-D572-9D4D-8F10-3E7CBF2FDD8E}"/>
              </a:ext>
            </a:extLst>
          </p:cNvPr>
          <p:cNvSpPr>
            <a:spLocks noGrp="1"/>
          </p:cNvSpPr>
          <p:nvPr>
            <p:ph type="body" sz="quarter" idx="13"/>
          </p:nvPr>
        </p:nvSpPr>
        <p:spPr>
          <a:xfrm>
            <a:off x="609599" y="1447800"/>
            <a:ext cx="10972799"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239570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BD6A59-A90C-4722-AAD6-BB983988DE1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28DDBC6-74AF-4DC5-9C97-105260EC3A54}"/>
              </a:ext>
            </a:extLst>
          </p:cNvPr>
          <p:cNvSpPr>
            <a:spLocks noGrp="1"/>
          </p:cNvSpPr>
          <p:nvPr>
            <p:ph sz="half" idx="1"/>
          </p:nvPr>
        </p:nvSpPr>
        <p:spPr>
          <a:xfrm>
            <a:off x="179546" y="1125408"/>
            <a:ext cx="5766486" cy="5193013"/>
          </a:xfrm>
        </p:spPr>
        <p:txBody>
          <a:bodyPr/>
          <a:lstStyle>
            <a:lvl3pPr marL="403225" indent="-173038">
              <a:buFont typeface="Calibri" panose="020F0502020204030204" pitchFamily="34" charset="0"/>
              <a:buChar char="‐"/>
              <a:defRPr/>
            </a:lvl3pPr>
          </a:lstStyle>
          <a:p>
            <a:pPr lvl="0"/>
            <a:r>
              <a:rPr lang="en-US"/>
              <a:t>Click to edit Master text styles</a:t>
            </a:r>
          </a:p>
          <a:p>
            <a:pPr lvl="1"/>
            <a:r>
              <a:rPr lang="en-US"/>
              <a:t>Second level</a:t>
            </a:r>
          </a:p>
          <a:p>
            <a:pPr lvl="2"/>
            <a:r>
              <a:rPr lang="en-US"/>
              <a:t>Third level</a:t>
            </a:r>
          </a:p>
        </p:txBody>
      </p:sp>
      <p:sp>
        <p:nvSpPr>
          <p:cNvPr id="4" name="Content Placeholder 3">
            <a:extLst>
              <a:ext uri="{FF2B5EF4-FFF2-40B4-BE49-F238E27FC236}">
                <a16:creationId xmlns:a16="http://schemas.microsoft.com/office/drawing/2014/main" id="{88412C45-6337-4418-96DA-5BD769CA5E43}"/>
              </a:ext>
            </a:extLst>
          </p:cNvPr>
          <p:cNvSpPr>
            <a:spLocks noGrp="1"/>
          </p:cNvSpPr>
          <p:nvPr>
            <p:ph sz="half" idx="2"/>
          </p:nvPr>
        </p:nvSpPr>
        <p:spPr>
          <a:xfrm>
            <a:off x="6244281" y="1125408"/>
            <a:ext cx="5766487" cy="5193013"/>
          </a:xfrm>
        </p:spPr>
        <p:txBody>
          <a:bodyPr/>
          <a:lstStyle>
            <a:lvl3pPr marL="461963" indent="-231775">
              <a:buFont typeface="Calibri" panose="020F0502020204030204" pitchFamily="34" charset="0"/>
              <a:buChar char="‐"/>
              <a:defRPr/>
            </a:lvl3pPr>
          </a:lstStyle>
          <a:p>
            <a:pPr lvl="0"/>
            <a:r>
              <a:rPr lang="en-US"/>
              <a:t>Click to edit Master text styles</a:t>
            </a:r>
          </a:p>
          <a:p>
            <a:pPr lvl="1"/>
            <a:r>
              <a:rPr lang="en-US"/>
              <a:t>Second level</a:t>
            </a:r>
          </a:p>
          <a:p>
            <a:pPr lvl="2"/>
            <a:r>
              <a:rPr lang="en-US"/>
              <a:t>Third level</a:t>
            </a:r>
          </a:p>
        </p:txBody>
      </p:sp>
      <p:sp>
        <p:nvSpPr>
          <p:cNvPr id="7" name="Slide Number Placeholder 6">
            <a:extLst>
              <a:ext uri="{FF2B5EF4-FFF2-40B4-BE49-F238E27FC236}">
                <a16:creationId xmlns:a16="http://schemas.microsoft.com/office/drawing/2014/main" id="{CB20620C-21E3-4142-BCF8-029C0E02A2CA}"/>
              </a:ext>
            </a:extLst>
          </p:cNvPr>
          <p:cNvSpPr>
            <a:spLocks noGrp="1"/>
          </p:cNvSpPr>
          <p:nvPr>
            <p:ph type="sldNum" sz="quarter" idx="12"/>
          </p:nvPr>
        </p:nvSpPr>
        <p:spPr/>
        <p:txBody>
          <a:bodyPr/>
          <a:lstStyle/>
          <a:p>
            <a:fld id="{25336DC7-E601-463D-BA70-B3A312509CAF}" type="slidenum">
              <a:rPr lang="en-US" smtClean="0"/>
              <a:t>‹#›</a:t>
            </a:fld>
            <a:endParaRPr lang="en-US"/>
          </a:p>
        </p:txBody>
      </p:sp>
    </p:spTree>
    <p:extLst>
      <p:ext uri="{BB962C8B-B14F-4D97-AF65-F5344CB8AC3E}">
        <p14:creationId xmlns:p14="http://schemas.microsoft.com/office/powerpoint/2010/main" val="3068572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RA at a Glance">
    <p:bg>
      <p:bgPr>
        <a:blipFill dpi="0" rotWithShape="1">
          <a:blip r:embed="rId2" cstate="screen">
            <a:lum/>
            <a:extLst>
              <a:ext uri="{28A0092B-C50C-407E-A947-70E740481C1C}">
                <a14:useLocalDpi xmlns:a14="http://schemas.microsoft.com/office/drawing/2010/main"/>
              </a:ext>
            </a:extLst>
          </a:blip>
          <a:srcRect/>
          <a:stretch>
            <a:fillRect l="-1000" t="-1000" r="-1000" b="-1000"/>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BBDDA92-9893-D54D-A1D0-CA26EB895A59}"/>
              </a:ext>
            </a:extLst>
          </p:cNvPr>
          <p:cNvSpPr/>
          <p:nvPr userDrawn="1"/>
        </p:nvSpPr>
        <p:spPr>
          <a:xfrm rot="10800000">
            <a:off x="2277187" y="2810339"/>
            <a:ext cx="2414738" cy="1413364"/>
          </a:xfrm>
          <a:prstGeom prst="rect">
            <a:avLst/>
          </a:prstGeom>
          <a:noFill/>
          <a:ln w="31750">
            <a:gradFill>
              <a:gsLst>
                <a:gs pos="0">
                  <a:schemeClr val="accent1"/>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F305FE7D-0C58-814D-B2C3-3F4845EAC1C0}"/>
              </a:ext>
            </a:extLst>
          </p:cNvPr>
          <p:cNvSpPr/>
          <p:nvPr userDrawn="1"/>
        </p:nvSpPr>
        <p:spPr>
          <a:xfrm rot="10800000">
            <a:off x="4906890" y="2810339"/>
            <a:ext cx="2414738" cy="1413364"/>
          </a:xfrm>
          <a:prstGeom prst="rect">
            <a:avLst/>
          </a:prstGeom>
          <a:noFill/>
          <a:ln w="31750">
            <a:gradFill>
              <a:gsLst>
                <a:gs pos="0">
                  <a:schemeClr val="accent1"/>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6F9CBCFC-2B3D-534F-85E3-395142026CF9}"/>
              </a:ext>
            </a:extLst>
          </p:cNvPr>
          <p:cNvSpPr/>
          <p:nvPr userDrawn="1"/>
        </p:nvSpPr>
        <p:spPr>
          <a:xfrm rot="10800000">
            <a:off x="7527829" y="2810339"/>
            <a:ext cx="2414738" cy="1413364"/>
          </a:xfrm>
          <a:prstGeom prst="rect">
            <a:avLst/>
          </a:prstGeom>
          <a:noFill/>
          <a:ln w="31750">
            <a:gradFill>
              <a:gsLst>
                <a:gs pos="0">
                  <a:schemeClr val="accent1"/>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Arial" panose="020B0604020202020204" pitchFamily="34" charset="0"/>
              <a:cs typeface="Arial" panose="020B0604020202020204" pitchFamily="34" charset="0"/>
            </a:endParaRPr>
          </a:p>
        </p:txBody>
      </p:sp>
      <p:grpSp>
        <p:nvGrpSpPr>
          <p:cNvPr id="9" name="Group 8">
            <a:extLst>
              <a:ext uri="{FF2B5EF4-FFF2-40B4-BE49-F238E27FC236}">
                <a16:creationId xmlns:a16="http://schemas.microsoft.com/office/drawing/2014/main" id="{7956EEF0-6610-BC45-BE85-7A49BFA42E70}"/>
              </a:ext>
            </a:extLst>
          </p:cNvPr>
          <p:cNvGrpSpPr/>
          <p:nvPr userDrawn="1"/>
        </p:nvGrpSpPr>
        <p:grpSpPr>
          <a:xfrm>
            <a:off x="159026" y="1036991"/>
            <a:ext cx="11239803" cy="775481"/>
            <a:chOff x="318094" y="2073982"/>
            <a:chExt cx="22482533" cy="1550961"/>
          </a:xfrm>
        </p:grpSpPr>
        <p:sp>
          <p:nvSpPr>
            <p:cNvPr id="10" name="Text Placeholder 2">
              <a:extLst>
                <a:ext uri="{FF2B5EF4-FFF2-40B4-BE49-F238E27FC236}">
                  <a16:creationId xmlns:a16="http://schemas.microsoft.com/office/drawing/2014/main" id="{9EB7538F-F4D0-6146-8815-1C22AFE2C216}"/>
                </a:ext>
              </a:extLst>
            </p:cNvPr>
            <p:cNvSpPr txBox="1">
              <a:spLocks/>
            </p:cNvSpPr>
            <p:nvPr/>
          </p:nvSpPr>
          <p:spPr>
            <a:xfrm>
              <a:off x="318094" y="2073982"/>
              <a:ext cx="8694688" cy="1550961"/>
            </a:xfrm>
            <a:prstGeom prst="rect">
              <a:avLst/>
            </a:prstGeom>
          </p:spPr>
          <p:txBody>
            <a:bodyPr anchor="t"/>
            <a:lstStyle>
              <a:lvl1pPr marL="766216" indent="-766216" algn="l" rtl="0" eaLnBrk="1" fontAlgn="base" hangingPunct="1">
                <a:lnSpc>
                  <a:spcPct val="100000"/>
                </a:lnSpc>
                <a:spcBef>
                  <a:spcPts val="0"/>
                </a:spcBef>
                <a:spcAft>
                  <a:spcPts val="1600"/>
                </a:spcAft>
                <a:buClr>
                  <a:srgbClr val="BB2332"/>
                </a:buClr>
                <a:buFont typeface="Wingdings" charset="2"/>
                <a:buChar char="§"/>
                <a:defRPr sz="4000">
                  <a:solidFill>
                    <a:schemeClr val="bg2"/>
                  </a:solidFill>
                  <a:latin typeface="+mj-lt"/>
                  <a:ea typeface="+mn-ea"/>
                  <a:cs typeface="+mn-cs"/>
                </a:defRPr>
              </a:lvl1pPr>
              <a:lvl2pPr marL="2146248" indent="-609584" algn="l" rtl="0" eaLnBrk="1" fontAlgn="base" hangingPunct="1">
                <a:lnSpc>
                  <a:spcPct val="100000"/>
                </a:lnSpc>
                <a:spcBef>
                  <a:spcPts val="0"/>
                </a:spcBef>
                <a:spcAft>
                  <a:spcPts val="1600"/>
                </a:spcAft>
                <a:buClr>
                  <a:schemeClr val="bg1">
                    <a:lumMod val="50000"/>
                  </a:schemeClr>
                </a:buClr>
                <a:buSzPct val="80000"/>
                <a:buFont typeface="Wingdings" charset="2"/>
                <a:buChar char="§"/>
                <a:defRPr sz="3200">
                  <a:solidFill>
                    <a:schemeClr val="bg2"/>
                  </a:solidFill>
                  <a:latin typeface="+mj-lt"/>
                  <a:ea typeface="+mn-ea"/>
                </a:defRPr>
              </a:lvl2pPr>
              <a:lvl3pPr marL="3365418" indent="-609584" algn="l" rtl="0" eaLnBrk="1" fontAlgn="base" hangingPunct="1">
                <a:lnSpc>
                  <a:spcPct val="100000"/>
                </a:lnSpc>
                <a:spcBef>
                  <a:spcPts val="0"/>
                </a:spcBef>
                <a:spcAft>
                  <a:spcPts val="1600"/>
                </a:spcAft>
                <a:buClr>
                  <a:schemeClr val="bg1">
                    <a:lumMod val="50000"/>
                  </a:schemeClr>
                </a:buClr>
                <a:buSzPct val="80000"/>
                <a:buFont typeface="Wingdings" charset="2"/>
                <a:buChar char="§"/>
                <a:defRPr sz="2800">
                  <a:solidFill>
                    <a:schemeClr val="bg2"/>
                  </a:solidFill>
                  <a:latin typeface="+mj-lt"/>
                  <a:ea typeface="+mn-ea"/>
                </a:defRPr>
              </a:lvl3pPr>
              <a:lvl4pPr marL="4267094" indent="-609584" algn="l" rtl="0" eaLnBrk="1" fontAlgn="base" hangingPunct="1">
                <a:lnSpc>
                  <a:spcPct val="100000"/>
                </a:lnSpc>
                <a:spcBef>
                  <a:spcPts val="0"/>
                </a:spcBef>
                <a:spcAft>
                  <a:spcPts val="1600"/>
                </a:spcAft>
                <a:buClr>
                  <a:schemeClr val="bg1">
                    <a:lumMod val="50000"/>
                  </a:schemeClr>
                </a:buClr>
                <a:buFont typeface="Wingdings" charset="2"/>
                <a:buChar char="§"/>
                <a:defRPr sz="2400" cap="none">
                  <a:solidFill>
                    <a:schemeClr val="bg2"/>
                  </a:solidFill>
                  <a:latin typeface="+mj-lt"/>
                  <a:ea typeface="+mn-ea"/>
                </a:defRPr>
              </a:lvl4pPr>
              <a:lvl5pPr marL="5486262" indent="-609584" algn="l" rtl="0" eaLnBrk="1" fontAlgn="base" hangingPunct="1">
                <a:lnSpc>
                  <a:spcPct val="100000"/>
                </a:lnSpc>
                <a:spcBef>
                  <a:spcPts val="0"/>
                </a:spcBef>
                <a:spcAft>
                  <a:spcPts val="1600"/>
                </a:spcAft>
                <a:buClr>
                  <a:schemeClr val="bg1">
                    <a:lumMod val="50000"/>
                  </a:schemeClr>
                </a:buClr>
                <a:buFont typeface="Wingdings" charset="2"/>
                <a:buChar char="§"/>
                <a:defRPr sz="2400" cap="none">
                  <a:solidFill>
                    <a:schemeClr val="bg2"/>
                  </a:solidFill>
                  <a:latin typeface="+mj-lt"/>
                  <a:ea typeface="+mn-ea"/>
                </a:defRPr>
              </a:lvl5pPr>
              <a:lvl6pPr marL="6705432" indent="-609584" algn="l" rtl="0" eaLnBrk="1" fontAlgn="base" hangingPunct="1">
                <a:spcBef>
                  <a:spcPct val="20000"/>
                </a:spcBef>
                <a:spcAft>
                  <a:spcPct val="0"/>
                </a:spcAft>
                <a:buClr>
                  <a:srgbClr val="BB2332"/>
                </a:buClr>
                <a:buChar char="»"/>
                <a:defRPr sz="5334">
                  <a:solidFill>
                    <a:schemeClr val="tx1"/>
                  </a:solidFill>
                  <a:latin typeface="Arial" charset="0"/>
                  <a:ea typeface="+mn-ea"/>
                </a:defRPr>
              </a:lvl6pPr>
              <a:lvl7pPr marL="7924602" indent="-609584" algn="l" rtl="0" eaLnBrk="1" fontAlgn="base" hangingPunct="1">
                <a:spcBef>
                  <a:spcPct val="20000"/>
                </a:spcBef>
                <a:spcAft>
                  <a:spcPct val="0"/>
                </a:spcAft>
                <a:buClr>
                  <a:srgbClr val="BB2332"/>
                </a:buClr>
                <a:buChar char="»"/>
                <a:defRPr sz="5334">
                  <a:solidFill>
                    <a:schemeClr val="tx1"/>
                  </a:solidFill>
                  <a:latin typeface="Arial" charset="0"/>
                  <a:ea typeface="+mn-ea"/>
                </a:defRPr>
              </a:lvl7pPr>
              <a:lvl8pPr marL="9143772" indent="-609584" algn="l" rtl="0" eaLnBrk="1" fontAlgn="base" hangingPunct="1">
                <a:spcBef>
                  <a:spcPct val="20000"/>
                </a:spcBef>
                <a:spcAft>
                  <a:spcPct val="0"/>
                </a:spcAft>
                <a:buClr>
                  <a:srgbClr val="BB2332"/>
                </a:buClr>
                <a:buChar char="»"/>
                <a:defRPr sz="5334">
                  <a:solidFill>
                    <a:schemeClr val="tx1"/>
                  </a:solidFill>
                  <a:latin typeface="Arial" charset="0"/>
                  <a:ea typeface="+mn-ea"/>
                </a:defRPr>
              </a:lvl8pPr>
              <a:lvl9pPr marL="10362940" indent="-609584" algn="l" rtl="0" eaLnBrk="1" fontAlgn="base" hangingPunct="1">
                <a:spcBef>
                  <a:spcPct val="20000"/>
                </a:spcBef>
                <a:spcAft>
                  <a:spcPct val="0"/>
                </a:spcAft>
                <a:buClr>
                  <a:srgbClr val="BB2332"/>
                </a:buClr>
                <a:buChar char="»"/>
                <a:defRPr sz="5334">
                  <a:solidFill>
                    <a:schemeClr val="tx1"/>
                  </a:solidFill>
                  <a:latin typeface="Arial" charset="0"/>
                  <a:ea typeface="+mn-ea"/>
                </a:defRPr>
              </a:lvl9pPr>
            </a:lstStyle>
            <a:p>
              <a:pPr marL="0" indent="0" algn="r" defTabSz="457109">
                <a:lnSpc>
                  <a:spcPts val="2899"/>
                </a:lnSpc>
                <a:buNone/>
                <a:tabLst>
                  <a:tab pos="1107060" algn="l"/>
                </a:tabLst>
              </a:pPr>
              <a:r>
                <a:rPr lang="en-US" sz="2999" kern="0">
                  <a:solidFill>
                    <a:schemeClr val="bg1"/>
                  </a:solidFill>
                  <a:latin typeface="Arial" panose="020B0604020202020204" pitchFamily="34" charset="0"/>
                  <a:cs typeface="Arial" panose="020B0604020202020204" pitchFamily="34" charset="0"/>
                </a:rPr>
                <a:t>Rockwell Automation </a:t>
              </a:r>
              <a:br>
                <a:rPr lang="en-US" sz="2999" kern="0">
                  <a:solidFill>
                    <a:schemeClr val="bg1"/>
                  </a:solidFill>
                  <a:latin typeface="Arial" panose="020B0604020202020204" pitchFamily="34" charset="0"/>
                  <a:cs typeface="Arial" panose="020B0604020202020204" pitchFamily="34" charset="0"/>
                </a:rPr>
              </a:br>
              <a:r>
                <a:rPr lang="en-US" sz="2999" b="1" kern="0">
                  <a:solidFill>
                    <a:schemeClr val="bg1"/>
                  </a:solidFill>
                  <a:latin typeface="Arial" panose="020B0604020202020204" pitchFamily="34" charset="0"/>
                  <a:cs typeface="Arial" panose="020B0604020202020204" pitchFamily="34" charset="0"/>
                </a:rPr>
                <a:t>at a glance</a:t>
              </a:r>
            </a:p>
          </p:txBody>
        </p:sp>
        <p:sp>
          <p:nvSpPr>
            <p:cNvPr id="11" name="Text Placeholder 2">
              <a:extLst>
                <a:ext uri="{FF2B5EF4-FFF2-40B4-BE49-F238E27FC236}">
                  <a16:creationId xmlns:a16="http://schemas.microsoft.com/office/drawing/2014/main" id="{385981C6-582A-2441-932C-26A395BC8486}"/>
                </a:ext>
              </a:extLst>
            </p:cNvPr>
            <p:cNvSpPr txBox="1">
              <a:spLocks/>
            </p:cNvSpPr>
            <p:nvPr/>
          </p:nvSpPr>
          <p:spPr>
            <a:xfrm>
              <a:off x="9567952" y="2123098"/>
              <a:ext cx="13232675" cy="1501845"/>
            </a:xfrm>
            <a:prstGeom prst="rect">
              <a:avLst/>
            </a:prstGeom>
          </p:spPr>
          <p:txBody>
            <a:bodyPr anchor="t"/>
            <a:lstStyle>
              <a:lvl1pPr marL="766216" indent="-766216" algn="l" rtl="0" eaLnBrk="1" fontAlgn="base" hangingPunct="1">
                <a:lnSpc>
                  <a:spcPct val="100000"/>
                </a:lnSpc>
                <a:spcBef>
                  <a:spcPts val="0"/>
                </a:spcBef>
                <a:spcAft>
                  <a:spcPts val="1600"/>
                </a:spcAft>
                <a:buClr>
                  <a:srgbClr val="BB2332"/>
                </a:buClr>
                <a:buFont typeface="Wingdings" charset="2"/>
                <a:buChar char="§"/>
                <a:defRPr sz="4000">
                  <a:solidFill>
                    <a:schemeClr val="bg2"/>
                  </a:solidFill>
                  <a:latin typeface="+mj-lt"/>
                  <a:ea typeface="+mn-ea"/>
                  <a:cs typeface="+mn-cs"/>
                </a:defRPr>
              </a:lvl1pPr>
              <a:lvl2pPr marL="2146248" indent="-609584" algn="l" rtl="0" eaLnBrk="1" fontAlgn="base" hangingPunct="1">
                <a:lnSpc>
                  <a:spcPct val="100000"/>
                </a:lnSpc>
                <a:spcBef>
                  <a:spcPts val="0"/>
                </a:spcBef>
                <a:spcAft>
                  <a:spcPts val="1600"/>
                </a:spcAft>
                <a:buClr>
                  <a:schemeClr val="bg1">
                    <a:lumMod val="50000"/>
                  </a:schemeClr>
                </a:buClr>
                <a:buSzPct val="80000"/>
                <a:buFont typeface="Wingdings" charset="2"/>
                <a:buChar char="§"/>
                <a:defRPr sz="3200">
                  <a:solidFill>
                    <a:schemeClr val="bg2"/>
                  </a:solidFill>
                  <a:latin typeface="+mj-lt"/>
                  <a:ea typeface="+mn-ea"/>
                </a:defRPr>
              </a:lvl2pPr>
              <a:lvl3pPr marL="3365418" indent="-609584" algn="l" rtl="0" eaLnBrk="1" fontAlgn="base" hangingPunct="1">
                <a:lnSpc>
                  <a:spcPct val="100000"/>
                </a:lnSpc>
                <a:spcBef>
                  <a:spcPts val="0"/>
                </a:spcBef>
                <a:spcAft>
                  <a:spcPts val="1600"/>
                </a:spcAft>
                <a:buClr>
                  <a:schemeClr val="bg1">
                    <a:lumMod val="50000"/>
                  </a:schemeClr>
                </a:buClr>
                <a:buSzPct val="80000"/>
                <a:buFont typeface="Wingdings" charset="2"/>
                <a:buChar char="§"/>
                <a:defRPr sz="2800">
                  <a:solidFill>
                    <a:schemeClr val="bg2"/>
                  </a:solidFill>
                  <a:latin typeface="+mj-lt"/>
                  <a:ea typeface="+mn-ea"/>
                </a:defRPr>
              </a:lvl3pPr>
              <a:lvl4pPr marL="4267094" indent="-609584" algn="l" rtl="0" eaLnBrk="1" fontAlgn="base" hangingPunct="1">
                <a:lnSpc>
                  <a:spcPct val="100000"/>
                </a:lnSpc>
                <a:spcBef>
                  <a:spcPts val="0"/>
                </a:spcBef>
                <a:spcAft>
                  <a:spcPts val="1600"/>
                </a:spcAft>
                <a:buClr>
                  <a:schemeClr val="bg1">
                    <a:lumMod val="50000"/>
                  </a:schemeClr>
                </a:buClr>
                <a:buFont typeface="Wingdings" charset="2"/>
                <a:buChar char="§"/>
                <a:defRPr sz="2400" cap="none">
                  <a:solidFill>
                    <a:schemeClr val="bg2"/>
                  </a:solidFill>
                  <a:latin typeface="+mj-lt"/>
                  <a:ea typeface="+mn-ea"/>
                </a:defRPr>
              </a:lvl4pPr>
              <a:lvl5pPr marL="5486262" indent="-609584" algn="l" rtl="0" eaLnBrk="1" fontAlgn="base" hangingPunct="1">
                <a:lnSpc>
                  <a:spcPct val="100000"/>
                </a:lnSpc>
                <a:spcBef>
                  <a:spcPts val="0"/>
                </a:spcBef>
                <a:spcAft>
                  <a:spcPts val="1600"/>
                </a:spcAft>
                <a:buClr>
                  <a:schemeClr val="bg1">
                    <a:lumMod val="50000"/>
                  </a:schemeClr>
                </a:buClr>
                <a:buFont typeface="Wingdings" charset="2"/>
                <a:buChar char="§"/>
                <a:defRPr sz="2400" cap="none">
                  <a:solidFill>
                    <a:schemeClr val="bg2"/>
                  </a:solidFill>
                  <a:latin typeface="+mj-lt"/>
                  <a:ea typeface="+mn-ea"/>
                </a:defRPr>
              </a:lvl5pPr>
              <a:lvl6pPr marL="6705432" indent="-609584" algn="l" rtl="0" eaLnBrk="1" fontAlgn="base" hangingPunct="1">
                <a:spcBef>
                  <a:spcPct val="20000"/>
                </a:spcBef>
                <a:spcAft>
                  <a:spcPct val="0"/>
                </a:spcAft>
                <a:buClr>
                  <a:srgbClr val="BB2332"/>
                </a:buClr>
                <a:buChar char="»"/>
                <a:defRPr sz="5334">
                  <a:solidFill>
                    <a:schemeClr val="tx1"/>
                  </a:solidFill>
                  <a:latin typeface="Arial" charset="0"/>
                  <a:ea typeface="+mn-ea"/>
                </a:defRPr>
              </a:lvl6pPr>
              <a:lvl7pPr marL="7924602" indent="-609584" algn="l" rtl="0" eaLnBrk="1" fontAlgn="base" hangingPunct="1">
                <a:spcBef>
                  <a:spcPct val="20000"/>
                </a:spcBef>
                <a:spcAft>
                  <a:spcPct val="0"/>
                </a:spcAft>
                <a:buClr>
                  <a:srgbClr val="BB2332"/>
                </a:buClr>
                <a:buChar char="»"/>
                <a:defRPr sz="5334">
                  <a:solidFill>
                    <a:schemeClr val="tx1"/>
                  </a:solidFill>
                  <a:latin typeface="Arial" charset="0"/>
                  <a:ea typeface="+mn-ea"/>
                </a:defRPr>
              </a:lvl7pPr>
              <a:lvl8pPr marL="9143772" indent="-609584" algn="l" rtl="0" eaLnBrk="1" fontAlgn="base" hangingPunct="1">
                <a:spcBef>
                  <a:spcPct val="20000"/>
                </a:spcBef>
                <a:spcAft>
                  <a:spcPct val="0"/>
                </a:spcAft>
                <a:buClr>
                  <a:srgbClr val="BB2332"/>
                </a:buClr>
                <a:buChar char="»"/>
                <a:defRPr sz="5334">
                  <a:solidFill>
                    <a:schemeClr val="tx1"/>
                  </a:solidFill>
                  <a:latin typeface="Arial" charset="0"/>
                  <a:ea typeface="+mn-ea"/>
                </a:defRPr>
              </a:lvl8pPr>
              <a:lvl9pPr marL="10362940" indent="-609584" algn="l" rtl="0" eaLnBrk="1" fontAlgn="base" hangingPunct="1">
                <a:spcBef>
                  <a:spcPct val="20000"/>
                </a:spcBef>
                <a:spcAft>
                  <a:spcPct val="0"/>
                </a:spcAft>
                <a:buClr>
                  <a:srgbClr val="BB2332"/>
                </a:buClr>
                <a:buChar char="»"/>
                <a:defRPr sz="5334">
                  <a:solidFill>
                    <a:schemeClr val="tx1"/>
                  </a:solidFill>
                  <a:latin typeface="Arial" charset="0"/>
                  <a:ea typeface="+mn-ea"/>
                </a:defRPr>
              </a:lvl9pPr>
            </a:lstStyle>
            <a:p>
              <a:pPr marL="0" indent="0" defTabSz="457109">
                <a:buNone/>
              </a:pPr>
              <a:r>
                <a:rPr lang="en-US" sz="1800" b="1" kern="0">
                  <a:solidFill>
                    <a:schemeClr val="bg1"/>
                  </a:solidFill>
                  <a:latin typeface="Arial" panose="020B0604020202020204" pitchFamily="34" charset="0"/>
                  <a:cs typeface="Arial" panose="020B0604020202020204" pitchFamily="34" charset="0"/>
                </a:rPr>
                <a:t>Our strategy is to bring The Connected Enterprise to life.</a:t>
              </a:r>
              <a:br>
                <a:rPr lang="en-US" sz="1500" b="1" kern="0">
                  <a:solidFill>
                    <a:schemeClr val="bg1"/>
                  </a:solidFill>
                  <a:latin typeface="Arial" panose="020B0604020202020204" pitchFamily="34" charset="0"/>
                  <a:cs typeface="Arial" panose="020B0604020202020204" pitchFamily="34" charset="0"/>
                </a:rPr>
              </a:br>
              <a:r>
                <a:rPr lang="en-US" sz="1500" kern="0">
                  <a:solidFill>
                    <a:schemeClr val="bg1"/>
                  </a:solidFill>
                  <a:latin typeface="Arial" panose="020B0604020202020204" pitchFamily="34" charset="0"/>
                  <a:cs typeface="Arial" panose="020B0604020202020204" pitchFamily="34" charset="0"/>
                </a:rPr>
                <a:t>We integrate control and information across the enterprise to help industrial</a:t>
              </a:r>
              <a:br>
                <a:rPr lang="en-US" sz="1500" kern="0">
                  <a:solidFill>
                    <a:schemeClr val="bg1"/>
                  </a:solidFill>
                  <a:latin typeface="Arial" panose="020B0604020202020204" pitchFamily="34" charset="0"/>
                  <a:cs typeface="Arial" panose="020B0604020202020204" pitchFamily="34" charset="0"/>
                </a:rPr>
              </a:br>
              <a:r>
                <a:rPr lang="en-US" sz="1500" kern="0">
                  <a:solidFill>
                    <a:schemeClr val="bg1"/>
                  </a:solidFill>
                  <a:latin typeface="Arial" panose="020B0604020202020204" pitchFamily="34" charset="0"/>
                  <a:cs typeface="Arial" panose="020B0604020202020204" pitchFamily="34" charset="0"/>
                </a:rPr>
                <a:t>companies and their people be more productive.</a:t>
              </a:r>
              <a:endParaRPr lang="en-US" sz="1500" b="1" kern="0">
                <a:solidFill>
                  <a:schemeClr val="bg1"/>
                </a:solidFill>
                <a:latin typeface="Arial" panose="020B0604020202020204" pitchFamily="34" charset="0"/>
                <a:cs typeface="Arial" panose="020B0604020202020204" pitchFamily="34" charset="0"/>
              </a:endParaRPr>
            </a:p>
          </p:txBody>
        </p:sp>
        <p:cxnSp>
          <p:nvCxnSpPr>
            <p:cNvPr id="12" name="Straight Connector 11">
              <a:extLst>
                <a:ext uri="{FF2B5EF4-FFF2-40B4-BE49-F238E27FC236}">
                  <a16:creationId xmlns:a16="http://schemas.microsoft.com/office/drawing/2014/main" id="{0462A29F-DA8E-5841-B1D4-5A466D63A017}"/>
                </a:ext>
              </a:extLst>
            </p:cNvPr>
            <p:cNvCxnSpPr>
              <a:cxnSpLocks/>
            </p:cNvCxnSpPr>
            <p:nvPr/>
          </p:nvCxnSpPr>
          <p:spPr bwMode="auto">
            <a:xfrm>
              <a:off x="9287086" y="2145958"/>
              <a:ext cx="0" cy="1328762"/>
            </a:xfrm>
            <a:prstGeom prst="line">
              <a:avLst/>
            </a:prstGeom>
            <a:noFill/>
            <a:ln w="25400" cap="flat" cmpd="sng" algn="ctr">
              <a:solidFill>
                <a:schemeClr val="accent5"/>
              </a:solidFill>
              <a:prstDash val="solid"/>
              <a:round/>
              <a:headEnd type="none" w="med" len="med"/>
              <a:tailEnd type="none" w="med" len="med"/>
            </a:ln>
            <a:effectLst/>
          </p:spPr>
        </p:cxnSp>
      </p:grpSp>
      <p:sp>
        <p:nvSpPr>
          <p:cNvPr id="13" name="TextBox 12">
            <a:extLst>
              <a:ext uri="{FF2B5EF4-FFF2-40B4-BE49-F238E27FC236}">
                <a16:creationId xmlns:a16="http://schemas.microsoft.com/office/drawing/2014/main" id="{4B48D53F-117A-E746-91E2-CDC20795909D}"/>
              </a:ext>
            </a:extLst>
          </p:cNvPr>
          <p:cNvSpPr txBox="1"/>
          <p:nvPr userDrawn="1"/>
        </p:nvSpPr>
        <p:spPr>
          <a:xfrm>
            <a:off x="5444219" y="3621870"/>
            <a:ext cx="1303563" cy="307777"/>
          </a:xfrm>
          <a:prstGeom prst="rect">
            <a:avLst/>
          </a:prstGeom>
          <a:noFill/>
        </p:spPr>
        <p:txBody>
          <a:bodyPr wrap="none" rtlCol="0" anchor="ctr" anchorCtr="0">
            <a:spAutoFit/>
          </a:bodyPr>
          <a:lstStyle/>
          <a:p>
            <a:pPr algn="ctr"/>
            <a:r>
              <a:rPr lang="en-US" sz="1400" b="1">
                <a:solidFill>
                  <a:schemeClr val="bg1"/>
                </a:solidFill>
                <a:latin typeface="Arial" panose="020B0604020202020204" pitchFamily="34" charset="0"/>
                <a:ea typeface="Poppins SemiBold" charset="0"/>
                <a:cs typeface="Arial" panose="020B0604020202020204" pitchFamily="34" charset="0"/>
              </a:rPr>
              <a:t>EMPLOYEES</a:t>
            </a:r>
          </a:p>
        </p:txBody>
      </p:sp>
      <p:sp>
        <p:nvSpPr>
          <p:cNvPr id="14" name="Rectangle 13">
            <a:extLst>
              <a:ext uri="{FF2B5EF4-FFF2-40B4-BE49-F238E27FC236}">
                <a16:creationId xmlns:a16="http://schemas.microsoft.com/office/drawing/2014/main" id="{264EC546-EE6F-1048-8D94-4BED0DCF8BD8}"/>
              </a:ext>
            </a:extLst>
          </p:cNvPr>
          <p:cNvSpPr>
            <a:spLocks/>
          </p:cNvSpPr>
          <p:nvPr userDrawn="1"/>
        </p:nvSpPr>
        <p:spPr bwMode="auto">
          <a:xfrm>
            <a:off x="5262083" y="3146099"/>
            <a:ext cx="1667834" cy="4744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vert="horz" wrap="square" lIns="0" tIns="0" rIns="0" bIns="0" anchor="ctr" anchorCtr="0">
            <a:spAutoFit/>
          </a:bodyPr>
          <a:lstStyle/>
          <a:p>
            <a:pPr algn="ctr" defTabSz="2285543">
              <a:lnSpc>
                <a:spcPts val="3699"/>
              </a:lnSpc>
            </a:pPr>
            <a:r>
              <a:rPr lang="en-US" sz="3499" b="1">
                <a:solidFill>
                  <a:schemeClr val="bg1"/>
                </a:solidFill>
                <a:latin typeface="Arial" panose="020B0604020202020204" pitchFamily="34" charset="0"/>
                <a:ea typeface="Montserrat Ultra Light" charset="0"/>
                <a:cs typeface="Arial" panose="020B0604020202020204" pitchFamily="34" charset="0"/>
                <a:sym typeface="Bebas Neue" charset="0"/>
              </a:rPr>
              <a:t>23,000</a:t>
            </a:r>
          </a:p>
        </p:txBody>
      </p:sp>
      <p:sp>
        <p:nvSpPr>
          <p:cNvPr id="15" name="TextBox 14">
            <a:extLst>
              <a:ext uri="{FF2B5EF4-FFF2-40B4-BE49-F238E27FC236}">
                <a16:creationId xmlns:a16="http://schemas.microsoft.com/office/drawing/2014/main" id="{1A5360F4-CBA0-1347-9682-C1C8CE8A0BD4}"/>
              </a:ext>
            </a:extLst>
          </p:cNvPr>
          <p:cNvSpPr txBox="1"/>
          <p:nvPr userDrawn="1"/>
        </p:nvSpPr>
        <p:spPr>
          <a:xfrm>
            <a:off x="2464072" y="3621870"/>
            <a:ext cx="1925464" cy="307777"/>
          </a:xfrm>
          <a:prstGeom prst="rect">
            <a:avLst/>
          </a:prstGeom>
          <a:noFill/>
        </p:spPr>
        <p:txBody>
          <a:bodyPr wrap="none" rtlCol="0" anchor="ctr" anchorCtr="0">
            <a:spAutoFit/>
          </a:bodyPr>
          <a:lstStyle/>
          <a:p>
            <a:pPr algn="ctr"/>
            <a:r>
              <a:rPr lang="en-US" sz="1400" b="1">
                <a:solidFill>
                  <a:schemeClr val="bg1"/>
                </a:solidFill>
                <a:latin typeface="Arial" panose="020B0604020202020204" pitchFamily="34" charset="0"/>
                <a:ea typeface="Poppins SemiBold" charset="0"/>
                <a:cs typeface="Arial" panose="020B0604020202020204" pitchFamily="34" charset="0"/>
              </a:rPr>
              <a:t>FISCAL 2019 SALES</a:t>
            </a:r>
          </a:p>
        </p:txBody>
      </p:sp>
      <p:sp>
        <p:nvSpPr>
          <p:cNvPr id="16" name="Rectangle 15">
            <a:extLst>
              <a:ext uri="{FF2B5EF4-FFF2-40B4-BE49-F238E27FC236}">
                <a16:creationId xmlns:a16="http://schemas.microsoft.com/office/drawing/2014/main" id="{D3578AC0-73CE-5349-8602-08BE8AAD0FBA}"/>
              </a:ext>
            </a:extLst>
          </p:cNvPr>
          <p:cNvSpPr>
            <a:spLocks/>
          </p:cNvSpPr>
          <p:nvPr userDrawn="1"/>
        </p:nvSpPr>
        <p:spPr bwMode="auto">
          <a:xfrm>
            <a:off x="2827280" y="3146099"/>
            <a:ext cx="1199047" cy="4744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vert="horz" wrap="none" lIns="0" tIns="0" rIns="0" bIns="0" anchor="ctr" anchorCtr="0">
            <a:spAutoFit/>
          </a:bodyPr>
          <a:lstStyle/>
          <a:p>
            <a:pPr algn="ctr" defTabSz="2285543">
              <a:lnSpc>
                <a:spcPts val="3699"/>
              </a:lnSpc>
            </a:pPr>
            <a:r>
              <a:rPr lang="en-US" sz="3499" b="1">
                <a:solidFill>
                  <a:schemeClr val="bg1"/>
                </a:solidFill>
                <a:latin typeface="Arial" panose="020B0604020202020204" pitchFamily="34" charset="0"/>
                <a:ea typeface="Montserrat Ultra Light" charset="0"/>
                <a:cs typeface="Arial" panose="020B0604020202020204" pitchFamily="34" charset="0"/>
                <a:sym typeface="Bebas Neue" charset="0"/>
              </a:rPr>
              <a:t>$6.7B</a:t>
            </a:r>
          </a:p>
        </p:txBody>
      </p:sp>
      <p:sp>
        <p:nvSpPr>
          <p:cNvPr id="17" name="TextBox 16">
            <a:extLst>
              <a:ext uri="{FF2B5EF4-FFF2-40B4-BE49-F238E27FC236}">
                <a16:creationId xmlns:a16="http://schemas.microsoft.com/office/drawing/2014/main" id="{801D0B0A-74CA-8842-8492-480F1580301B}"/>
              </a:ext>
            </a:extLst>
          </p:cNvPr>
          <p:cNvSpPr txBox="1"/>
          <p:nvPr userDrawn="1"/>
        </p:nvSpPr>
        <p:spPr>
          <a:xfrm>
            <a:off x="8143873" y="3621870"/>
            <a:ext cx="1242648" cy="307777"/>
          </a:xfrm>
          <a:prstGeom prst="rect">
            <a:avLst/>
          </a:prstGeom>
          <a:noFill/>
        </p:spPr>
        <p:txBody>
          <a:bodyPr wrap="none" rtlCol="0" anchor="ctr" anchorCtr="0">
            <a:spAutoFit/>
          </a:bodyPr>
          <a:lstStyle/>
          <a:p>
            <a:pPr algn="ctr"/>
            <a:r>
              <a:rPr lang="en-US" sz="1400" b="1">
                <a:solidFill>
                  <a:schemeClr val="bg1"/>
                </a:solidFill>
                <a:latin typeface="Arial" panose="020B0604020202020204" pitchFamily="34" charset="0"/>
                <a:ea typeface="Poppins SemiBold" charset="0"/>
                <a:cs typeface="Arial" panose="020B0604020202020204" pitchFamily="34" charset="0"/>
              </a:rPr>
              <a:t>COUNTRIES</a:t>
            </a:r>
          </a:p>
        </p:txBody>
      </p:sp>
      <p:sp>
        <p:nvSpPr>
          <p:cNvPr id="18" name="Rectangle 17">
            <a:extLst>
              <a:ext uri="{FF2B5EF4-FFF2-40B4-BE49-F238E27FC236}">
                <a16:creationId xmlns:a16="http://schemas.microsoft.com/office/drawing/2014/main" id="{55E5BE0A-0A6F-4D4A-A014-D5621D1B1E73}"/>
              </a:ext>
            </a:extLst>
          </p:cNvPr>
          <p:cNvSpPr>
            <a:spLocks/>
          </p:cNvSpPr>
          <p:nvPr userDrawn="1"/>
        </p:nvSpPr>
        <p:spPr bwMode="auto">
          <a:xfrm>
            <a:off x="8259449" y="3146099"/>
            <a:ext cx="1011495" cy="4744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vert="horz" wrap="none" lIns="0" tIns="0" rIns="0" bIns="0" anchor="ctr" anchorCtr="0">
            <a:spAutoFit/>
          </a:bodyPr>
          <a:lstStyle/>
          <a:p>
            <a:pPr algn="ctr" defTabSz="2285543">
              <a:lnSpc>
                <a:spcPts val="3699"/>
              </a:lnSpc>
            </a:pPr>
            <a:r>
              <a:rPr lang="en-US" sz="3499" b="1">
                <a:solidFill>
                  <a:schemeClr val="bg1"/>
                </a:solidFill>
                <a:latin typeface="Arial" panose="020B0604020202020204" pitchFamily="34" charset="0"/>
                <a:ea typeface="Montserrat Ultra Light" charset="0"/>
                <a:cs typeface="Arial" panose="020B0604020202020204" pitchFamily="34" charset="0"/>
                <a:sym typeface="Bebas Neue" charset="0"/>
              </a:rPr>
              <a:t>100+</a:t>
            </a:r>
          </a:p>
        </p:txBody>
      </p:sp>
      <p:sp>
        <p:nvSpPr>
          <p:cNvPr id="21" name="Rectangle 20">
            <a:extLst>
              <a:ext uri="{FF2B5EF4-FFF2-40B4-BE49-F238E27FC236}">
                <a16:creationId xmlns:a16="http://schemas.microsoft.com/office/drawing/2014/main" id="{5C8326D2-5765-924F-A09D-692F12D3EFA9}"/>
              </a:ext>
            </a:extLst>
          </p:cNvPr>
          <p:cNvSpPr>
            <a:spLocks noChangeArrowheads="1"/>
          </p:cNvSpPr>
          <p:nvPr userDrawn="1"/>
        </p:nvSpPr>
        <p:spPr bwMode="auto">
          <a:xfrm>
            <a:off x="8622750" y="6495952"/>
            <a:ext cx="2948766" cy="200055"/>
          </a:xfrm>
          <a:prstGeom prst="rect">
            <a:avLst/>
          </a:prstGeom>
          <a:noFill/>
          <a:ln w="12700" cap="sq">
            <a:noFill/>
            <a:miter lim="800000"/>
            <a:headEnd/>
            <a:tailEnd/>
          </a:ln>
          <a:effectLst/>
        </p:spPr>
        <p:txBody>
          <a:bodyPr wrap="square">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eaLnBrk="0" hangingPunct="0">
              <a:lnSpc>
                <a:spcPct val="100000"/>
              </a:lnSpc>
              <a:defRPr/>
            </a:pPr>
            <a:r>
              <a:rPr lang="en-US" sz="700" kern="0" spc="27">
                <a:solidFill>
                  <a:schemeClr val="bg1"/>
                </a:solidFill>
                <a:latin typeface="+mj-lt"/>
                <a:ea typeface="Arial Unicode MS" charset="0"/>
                <a:cs typeface="Arial" panose="020B0604020202020204" pitchFamily="34" charset="0"/>
              </a:rPr>
              <a:t>CONFIDENTIAL | Copyright ©2020 Rockwell Automation, Inc. </a:t>
            </a:r>
          </a:p>
        </p:txBody>
      </p:sp>
      <p:sp>
        <p:nvSpPr>
          <p:cNvPr id="22" name="Rectangle 21">
            <a:extLst>
              <a:ext uri="{FF2B5EF4-FFF2-40B4-BE49-F238E27FC236}">
                <a16:creationId xmlns:a16="http://schemas.microsoft.com/office/drawing/2014/main" id="{48F35106-C4AD-7746-93E5-C34D31E1DD0C}"/>
              </a:ext>
            </a:extLst>
          </p:cNvPr>
          <p:cNvSpPr>
            <a:spLocks noChangeArrowheads="1"/>
          </p:cNvSpPr>
          <p:nvPr userDrawn="1"/>
        </p:nvSpPr>
        <p:spPr bwMode="auto">
          <a:xfrm>
            <a:off x="11298512" y="6472869"/>
            <a:ext cx="576150" cy="246221"/>
          </a:xfrm>
          <a:prstGeom prst="rect">
            <a:avLst/>
          </a:prstGeom>
          <a:noFill/>
          <a:ln w="12700" cap="sq">
            <a:noFill/>
            <a:miter lim="800000"/>
            <a:headEnd/>
            <a:tailEnd/>
          </a:ln>
          <a:effectLst/>
        </p:spPr>
        <p:txBody>
          <a:bodyPr wrap="square">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eaLnBrk="0" hangingPunct="0">
              <a:lnSpc>
                <a:spcPct val="100000"/>
              </a:lnSpc>
              <a:defRPr/>
            </a:pPr>
            <a:fld id="{C41E6217-FD4A-4698-ADE0-B72F602A1308}" type="slidenum">
              <a:rPr lang="en-US" sz="1000" kern="0" spc="27" smtClean="0">
                <a:solidFill>
                  <a:schemeClr val="bg1"/>
                </a:solidFill>
                <a:latin typeface="+mj-lt"/>
                <a:ea typeface="Arial Unicode MS" charset="0"/>
                <a:cs typeface="Arial" panose="020B0604020202020204" pitchFamily="34" charset="0"/>
              </a:rPr>
              <a:pPr algn="r" eaLnBrk="0" hangingPunct="0">
                <a:lnSpc>
                  <a:spcPct val="100000"/>
                </a:lnSpc>
                <a:defRPr/>
              </a:pPr>
              <a:t>‹#›</a:t>
            </a:fld>
            <a:endParaRPr lang="en-US" sz="1000" kern="0" spc="27">
              <a:solidFill>
                <a:schemeClr val="bg1"/>
              </a:solidFill>
              <a:latin typeface="+mj-lt"/>
              <a:ea typeface="Arial Unicode MS" charset="0"/>
              <a:cs typeface="Arial" panose="020B0604020202020204" pitchFamily="34" charset="0"/>
            </a:endParaRPr>
          </a:p>
        </p:txBody>
      </p:sp>
      <p:pic>
        <p:nvPicPr>
          <p:cNvPr id="20" name="Picture 19">
            <a:extLst>
              <a:ext uri="{FF2B5EF4-FFF2-40B4-BE49-F238E27FC236}">
                <a16:creationId xmlns:a16="http://schemas.microsoft.com/office/drawing/2014/main" id="{70917BFB-E588-A94F-9C97-471643CD01E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46748" y="6414264"/>
            <a:ext cx="1296761" cy="298730"/>
          </a:xfrm>
          <a:prstGeom prst="rect">
            <a:avLst/>
          </a:prstGeom>
        </p:spPr>
      </p:pic>
      <p:sp>
        <p:nvSpPr>
          <p:cNvPr id="23" name="TextBox 22">
            <a:extLst>
              <a:ext uri="{FF2B5EF4-FFF2-40B4-BE49-F238E27FC236}">
                <a16:creationId xmlns:a16="http://schemas.microsoft.com/office/drawing/2014/main" id="{8BCCE573-D370-478F-9C7E-69B72949F0D1}"/>
              </a:ext>
            </a:extLst>
          </p:cNvPr>
          <p:cNvSpPr txBox="1"/>
          <p:nvPr userDrawn="1"/>
        </p:nvSpPr>
        <p:spPr>
          <a:xfrm>
            <a:off x="1829744" y="5116362"/>
            <a:ext cx="8532529" cy="307777"/>
          </a:xfrm>
          <a:prstGeom prst="rect">
            <a:avLst/>
          </a:prstGeom>
          <a:noFill/>
        </p:spPr>
        <p:txBody>
          <a:bodyPr wrap="none" rtlCol="0" anchor="ctr" anchorCtr="0">
            <a:spAutoFit/>
          </a:bodyPr>
          <a:lstStyle/>
          <a:p>
            <a:pPr algn="ctr"/>
            <a:r>
              <a:rPr lang="en-US" sz="1400">
                <a:solidFill>
                  <a:schemeClr val="bg1"/>
                </a:solidFill>
                <a:latin typeface="Arial" panose="020B0604020202020204" pitchFamily="34" charset="0"/>
                <a:ea typeface="Poppins SemiBold" charset="0"/>
                <a:cs typeface="Arial" panose="020B0604020202020204" pitchFamily="34" charset="0"/>
              </a:rPr>
              <a:t>ABOVE-MARKET GROWTH  </a:t>
            </a:r>
            <a:r>
              <a:rPr lang="en-US" sz="1400" b="1">
                <a:solidFill>
                  <a:schemeClr val="bg1"/>
                </a:solidFill>
                <a:latin typeface="Arial Black" panose="020B0604020202020204" pitchFamily="34" charset="0"/>
                <a:ea typeface="Poppins SemiBold" charset="0"/>
                <a:cs typeface="Arial Black" panose="020B0604020202020204" pitchFamily="34" charset="0"/>
              </a:rPr>
              <a:t>|</a:t>
            </a:r>
            <a:r>
              <a:rPr lang="en-US" sz="1400">
                <a:solidFill>
                  <a:schemeClr val="bg1"/>
                </a:solidFill>
                <a:latin typeface="Arial" panose="020B0604020202020204" pitchFamily="34" charset="0"/>
                <a:ea typeface="Poppins SemiBold" charset="0"/>
                <a:cs typeface="Arial" panose="020B0604020202020204" pitchFamily="34" charset="0"/>
              </a:rPr>
              <a:t>  PRODUCTIVITY  </a:t>
            </a:r>
            <a:r>
              <a:rPr lang="en-US" sz="1400" b="1">
                <a:solidFill>
                  <a:schemeClr val="bg1"/>
                </a:solidFill>
                <a:latin typeface="Arial Black" panose="020B0604020202020204" pitchFamily="34" charset="0"/>
                <a:ea typeface="Poppins SemiBold" charset="0"/>
                <a:cs typeface="Arial Black" panose="020B0604020202020204" pitchFamily="34" charset="0"/>
              </a:rPr>
              <a:t>|</a:t>
            </a:r>
            <a:r>
              <a:rPr lang="en-US" sz="1400">
                <a:solidFill>
                  <a:schemeClr val="bg1"/>
                </a:solidFill>
                <a:latin typeface="Arial" panose="020B0604020202020204" pitchFamily="34" charset="0"/>
                <a:ea typeface="Poppins SemiBold" charset="0"/>
                <a:cs typeface="Arial" panose="020B0604020202020204" pitchFamily="34" charset="0"/>
              </a:rPr>
              <a:t>  INTELLECTUAL CAPITAL            VALUE CREATION</a:t>
            </a:r>
          </a:p>
        </p:txBody>
      </p:sp>
      <p:grpSp>
        <p:nvGrpSpPr>
          <p:cNvPr id="24" name="Group 23">
            <a:extLst>
              <a:ext uri="{FF2B5EF4-FFF2-40B4-BE49-F238E27FC236}">
                <a16:creationId xmlns:a16="http://schemas.microsoft.com/office/drawing/2014/main" id="{D530761E-F738-47AE-930F-2BB1B8474774}"/>
              </a:ext>
            </a:extLst>
          </p:cNvPr>
          <p:cNvGrpSpPr/>
          <p:nvPr userDrawn="1"/>
        </p:nvGrpSpPr>
        <p:grpSpPr>
          <a:xfrm>
            <a:off x="8193751" y="5156087"/>
            <a:ext cx="442770" cy="228325"/>
            <a:chOff x="0" y="0"/>
            <a:chExt cx="885535" cy="456647"/>
          </a:xfrm>
        </p:grpSpPr>
        <p:pic>
          <p:nvPicPr>
            <p:cNvPr id="25" name="Picture 24" descr="Picture 130">
              <a:extLst>
                <a:ext uri="{FF2B5EF4-FFF2-40B4-BE49-F238E27FC236}">
                  <a16:creationId xmlns:a16="http://schemas.microsoft.com/office/drawing/2014/main" id="{FF9798FA-1258-4E48-A7C1-555F9859B84A}"/>
                </a:ext>
              </a:extLst>
            </p:cNvPr>
            <p:cNvPicPr>
              <a:picLocks noChangeAspect="1"/>
            </p:cNvPicPr>
            <p:nvPr userDrawn="1"/>
          </p:nvPicPr>
          <p:blipFill>
            <a:blip r:embed="rId4" cstate="email">
              <a:alphaModFix amt="20000"/>
              <a:extLst>
                <a:ext uri="{28A0092B-C50C-407E-A947-70E740481C1C}">
                  <a14:useLocalDpi xmlns:a14="http://schemas.microsoft.com/office/drawing/2010/main"/>
                </a:ext>
              </a:extLst>
            </a:blip>
            <a:stretch>
              <a:fillRect/>
            </a:stretch>
          </p:blipFill>
          <p:spPr>
            <a:xfrm rot="10800000">
              <a:off x="0" y="0"/>
              <a:ext cx="235455" cy="456647"/>
            </a:xfrm>
            <a:prstGeom prst="rect">
              <a:avLst/>
            </a:prstGeom>
            <a:ln w="12700" cap="flat">
              <a:noFill/>
              <a:miter lim="400000"/>
            </a:ln>
            <a:effectLst/>
          </p:spPr>
        </p:pic>
        <p:pic>
          <p:nvPicPr>
            <p:cNvPr id="26" name="Picture 25" descr="Picture 131">
              <a:extLst>
                <a:ext uri="{FF2B5EF4-FFF2-40B4-BE49-F238E27FC236}">
                  <a16:creationId xmlns:a16="http://schemas.microsoft.com/office/drawing/2014/main" id="{D570E2E6-D22D-44FE-A192-9CB639033AC2}"/>
                </a:ext>
              </a:extLst>
            </p:cNvPr>
            <p:cNvPicPr>
              <a:picLocks noChangeAspect="1"/>
            </p:cNvPicPr>
            <p:nvPr userDrawn="1"/>
          </p:nvPicPr>
          <p:blipFill>
            <a:blip r:embed="rId4" cstate="email">
              <a:alphaModFix amt="50000"/>
              <a:extLst>
                <a:ext uri="{28A0092B-C50C-407E-A947-70E740481C1C}">
                  <a14:useLocalDpi xmlns:a14="http://schemas.microsoft.com/office/drawing/2010/main"/>
                </a:ext>
              </a:extLst>
            </a:blip>
            <a:stretch>
              <a:fillRect/>
            </a:stretch>
          </p:blipFill>
          <p:spPr>
            <a:xfrm rot="10800000">
              <a:off x="315190" y="0"/>
              <a:ext cx="235455" cy="456647"/>
            </a:xfrm>
            <a:prstGeom prst="rect">
              <a:avLst/>
            </a:prstGeom>
            <a:ln w="12700" cap="flat">
              <a:noFill/>
              <a:miter lim="400000"/>
            </a:ln>
            <a:effectLst/>
          </p:spPr>
        </p:pic>
        <p:pic>
          <p:nvPicPr>
            <p:cNvPr id="27" name="Picture 26" descr="Picture 132">
              <a:extLst>
                <a:ext uri="{FF2B5EF4-FFF2-40B4-BE49-F238E27FC236}">
                  <a16:creationId xmlns:a16="http://schemas.microsoft.com/office/drawing/2014/main" id="{6781A436-4C6A-4470-94E0-07441349E693}"/>
                </a:ext>
              </a:extLst>
            </p:cNvPr>
            <p:cNvPicPr>
              <a:picLocks noChangeAspect="1"/>
            </p:cNvPicPr>
            <p:nvPr userDrawn="1"/>
          </p:nvPicPr>
          <p:blipFill>
            <a:blip r:embed="rId4" cstate="email">
              <a:alphaModFix amt="85000"/>
              <a:extLst>
                <a:ext uri="{28A0092B-C50C-407E-A947-70E740481C1C}">
                  <a14:useLocalDpi xmlns:a14="http://schemas.microsoft.com/office/drawing/2010/main"/>
                </a:ext>
              </a:extLst>
            </a:blip>
            <a:stretch>
              <a:fillRect/>
            </a:stretch>
          </p:blipFill>
          <p:spPr>
            <a:xfrm rot="10800000">
              <a:off x="650079" y="0"/>
              <a:ext cx="235456" cy="456647"/>
            </a:xfrm>
            <a:prstGeom prst="rect">
              <a:avLst/>
            </a:prstGeom>
            <a:ln w="12700" cap="flat">
              <a:noFill/>
              <a:miter lim="400000"/>
            </a:ln>
            <a:effectLst/>
          </p:spPr>
        </p:pic>
      </p:grpSp>
    </p:spTree>
    <p:extLst>
      <p:ext uri="{BB962C8B-B14F-4D97-AF65-F5344CB8AC3E}">
        <p14:creationId xmlns:p14="http://schemas.microsoft.com/office/powerpoint/2010/main" val="1438018003"/>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Agenda Option 1">
    <p:bg>
      <p:bgPr>
        <a:blipFill dpi="0" rotWithShape="1">
          <a:blip r:embed="rId2" cstate="screen">
            <a:alphaModFix amt="60000"/>
            <a:lum/>
            <a:extLst>
              <a:ext uri="{28A0092B-C50C-407E-A947-70E740481C1C}">
                <a14:useLocalDpi xmlns:a14="http://schemas.microsoft.com/office/drawing/2010/main"/>
              </a:ext>
            </a:extLst>
          </a:blip>
          <a:srcRect/>
          <a:stretch>
            <a:fillRect b="11000"/>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3DA6221-3285-1A4E-9688-805407AB3705}"/>
              </a:ext>
            </a:extLst>
          </p:cNvPr>
          <p:cNvSpPr/>
          <p:nvPr userDrawn="1"/>
        </p:nvSpPr>
        <p:spPr>
          <a:xfrm>
            <a:off x="828254" y="964372"/>
            <a:ext cx="1958886" cy="553870"/>
          </a:xfrm>
          <a:prstGeom prst="rect">
            <a:avLst/>
          </a:prstGeom>
        </p:spPr>
        <p:txBody>
          <a:bodyPr wrap="square">
            <a:spAutoFit/>
          </a:bodyPr>
          <a:lstStyle/>
          <a:p>
            <a:pPr defTabSz="457109"/>
            <a:r>
              <a:rPr lang="en-US" sz="2999" b="1">
                <a:solidFill>
                  <a:schemeClr val="accent1"/>
                </a:solidFill>
              </a:rPr>
              <a:t>Agenda</a:t>
            </a:r>
          </a:p>
        </p:txBody>
      </p:sp>
      <p:cxnSp>
        <p:nvCxnSpPr>
          <p:cNvPr id="11" name="Straight Connector 10">
            <a:extLst>
              <a:ext uri="{FF2B5EF4-FFF2-40B4-BE49-F238E27FC236}">
                <a16:creationId xmlns:a16="http://schemas.microsoft.com/office/drawing/2014/main" id="{CD98C328-426F-6948-B91F-2DF61849D0A1}"/>
              </a:ext>
            </a:extLst>
          </p:cNvPr>
          <p:cNvCxnSpPr>
            <a:cxnSpLocks/>
          </p:cNvCxnSpPr>
          <p:nvPr userDrawn="1"/>
        </p:nvCxnSpPr>
        <p:spPr bwMode="auto">
          <a:xfrm>
            <a:off x="0" y="1247758"/>
            <a:ext cx="731448" cy="0"/>
          </a:xfrm>
          <a:prstGeom prst="line">
            <a:avLst/>
          </a:prstGeom>
          <a:noFill/>
          <a:ln w="25400" cap="rnd" cmpd="sng" algn="ctr">
            <a:solidFill>
              <a:schemeClr val="accent3"/>
            </a:solidFill>
            <a:prstDash val="solid"/>
            <a:round/>
            <a:headEnd type="none" w="med" len="med"/>
            <a:tailEnd type="none" w="med" len="med"/>
          </a:ln>
          <a:effectLst/>
        </p:spPr>
      </p:cxnSp>
      <p:sp>
        <p:nvSpPr>
          <p:cNvPr id="15" name="Text Placeholder 6">
            <a:extLst>
              <a:ext uri="{FF2B5EF4-FFF2-40B4-BE49-F238E27FC236}">
                <a16:creationId xmlns:a16="http://schemas.microsoft.com/office/drawing/2014/main" id="{408062D2-5CB6-8942-8986-BBA41C3D1158}"/>
              </a:ext>
            </a:extLst>
          </p:cNvPr>
          <p:cNvSpPr>
            <a:spLocks noGrp="1"/>
          </p:cNvSpPr>
          <p:nvPr>
            <p:ph type="body" sz="quarter" idx="10" hasCustomPrompt="1"/>
          </p:nvPr>
        </p:nvSpPr>
        <p:spPr>
          <a:xfrm>
            <a:off x="1469211" y="2433214"/>
            <a:ext cx="1679197" cy="930996"/>
          </a:xfrm>
          <a:prstGeom prst="rect">
            <a:avLst/>
          </a:prstGeom>
        </p:spPr>
        <p:txBody>
          <a:bodyPr anchor="t"/>
          <a:lstStyle>
            <a:lvl1pPr marL="0" indent="0">
              <a:buNone/>
              <a:defRPr sz="1500">
                <a:solidFill>
                  <a:schemeClr val="tx2"/>
                </a:solidFill>
              </a:defRPr>
            </a:lvl1pPr>
            <a:lvl2pPr marL="768178" indent="0">
              <a:buNone/>
              <a:defRPr/>
            </a:lvl2pPr>
            <a:lvl3pPr marL="1377641" indent="0">
              <a:buNone/>
              <a:defRPr/>
            </a:lvl3pPr>
            <a:lvl4pPr marL="1828389" indent="0">
              <a:buNone/>
              <a:defRPr/>
            </a:lvl4pPr>
            <a:lvl5pPr marL="2437851" indent="0">
              <a:buNone/>
              <a:defRPr/>
            </a:lvl5pPr>
          </a:lstStyle>
          <a:p>
            <a:r>
              <a:rPr lang="en-US"/>
              <a:t>Enter list item here or delete the number if not applicable</a:t>
            </a:r>
          </a:p>
        </p:txBody>
      </p:sp>
      <p:sp>
        <p:nvSpPr>
          <p:cNvPr id="16" name="Text Placeholder 6">
            <a:extLst>
              <a:ext uri="{FF2B5EF4-FFF2-40B4-BE49-F238E27FC236}">
                <a16:creationId xmlns:a16="http://schemas.microsoft.com/office/drawing/2014/main" id="{EB3FFD19-4987-F24C-B831-342586D19361}"/>
              </a:ext>
            </a:extLst>
          </p:cNvPr>
          <p:cNvSpPr>
            <a:spLocks noGrp="1"/>
          </p:cNvSpPr>
          <p:nvPr>
            <p:ph type="body" sz="quarter" idx="11" hasCustomPrompt="1"/>
          </p:nvPr>
        </p:nvSpPr>
        <p:spPr>
          <a:xfrm>
            <a:off x="4228465" y="2433214"/>
            <a:ext cx="1679197" cy="930996"/>
          </a:xfrm>
          <a:prstGeom prst="rect">
            <a:avLst/>
          </a:prstGeom>
        </p:spPr>
        <p:txBody>
          <a:bodyPr anchor="t"/>
          <a:lstStyle>
            <a:lvl1pPr marL="0" indent="0">
              <a:buNone/>
              <a:defRPr sz="1500">
                <a:solidFill>
                  <a:schemeClr val="tx2"/>
                </a:solidFill>
              </a:defRPr>
            </a:lvl1pPr>
            <a:lvl2pPr marL="768178" indent="0">
              <a:buNone/>
              <a:defRPr/>
            </a:lvl2pPr>
            <a:lvl3pPr marL="1377641" indent="0">
              <a:buNone/>
              <a:defRPr/>
            </a:lvl3pPr>
            <a:lvl4pPr marL="1828389" indent="0">
              <a:buNone/>
              <a:defRPr/>
            </a:lvl4pPr>
            <a:lvl5pPr marL="2437851" indent="0">
              <a:buNone/>
              <a:defRPr/>
            </a:lvl5pPr>
          </a:lstStyle>
          <a:p>
            <a:r>
              <a:rPr lang="en-US"/>
              <a:t>Enter list item here or delete the number if not applicable</a:t>
            </a:r>
          </a:p>
        </p:txBody>
      </p:sp>
      <p:sp>
        <p:nvSpPr>
          <p:cNvPr id="17" name="Text Placeholder 6">
            <a:extLst>
              <a:ext uri="{FF2B5EF4-FFF2-40B4-BE49-F238E27FC236}">
                <a16:creationId xmlns:a16="http://schemas.microsoft.com/office/drawing/2014/main" id="{575FB5BA-7E71-D54C-B7CB-C4F5ED05C159}"/>
              </a:ext>
            </a:extLst>
          </p:cNvPr>
          <p:cNvSpPr>
            <a:spLocks noGrp="1"/>
          </p:cNvSpPr>
          <p:nvPr>
            <p:ph type="body" sz="quarter" idx="12" hasCustomPrompt="1"/>
          </p:nvPr>
        </p:nvSpPr>
        <p:spPr>
          <a:xfrm>
            <a:off x="6854092" y="2433214"/>
            <a:ext cx="1679197" cy="930996"/>
          </a:xfrm>
          <a:prstGeom prst="rect">
            <a:avLst/>
          </a:prstGeom>
        </p:spPr>
        <p:txBody>
          <a:bodyPr anchor="t"/>
          <a:lstStyle>
            <a:lvl1pPr marL="0" indent="0">
              <a:buNone/>
              <a:defRPr sz="1500">
                <a:solidFill>
                  <a:schemeClr val="tx2"/>
                </a:solidFill>
              </a:defRPr>
            </a:lvl1pPr>
            <a:lvl2pPr marL="768178" indent="0">
              <a:buNone/>
              <a:defRPr/>
            </a:lvl2pPr>
            <a:lvl3pPr marL="1377641" indent="0">
              <a:buNone/>
              <a:defRPr/>
            </a:lvl3pPr>
            <a:lvl4pPr marL="1828389" indent="0">
              <a:buNone/>
              <a:defRPr/>
            </a:lvl4pPr>
            <a:lvl5pPr marL="2437851" indent="0">
              <a:buNone/>
              <a:defRPr/>
            </a:lvl5pPr>
          </a:lstStyle>
          <a:p>
            <a:r>
              <a:rPr lang="en-US"/>
              <a:t>Enter list item here or delete the number if not applicable</a:t>
            </a:r>
          </a:p>
        </p:txBody>
      </p:sp>
      <p:sp>
        <p:nvSpPr>
          <p:cNvPr id="18" name="Text Placeholder 6">
            <a:extLst>
              <a:ext uri="{FF2B5EF4-FFF2-40B4-BE49-F238E27FC236}">
                <a16:creationId xmlns:a16="http://schemas.microsoft.com/office/drawing/2014/main" id="{7CC93D0B-FC31-354D-98EE-436C69174E4F}"/>
              </a:ext>
            </a:extLst>
          </p:cNvPr>
          <p:cNvSpPr>
            <a:spLocks noGrp="1"/>
          </p:cNvSpPr>
          <p:nvPr>
            <p:ph type="body" sz="quarter" idx="13" hasCustomPrompt="1"/>
          </p:nvPr>
        </p:nvSpPr>
        <p:spPr>
          <a:xfrm>
            <a:off x="9490268" y="2433214"/>
            <a:ext cx="1679197" cy="930996"/>
          </a:xfrm>
          <a:prstGeom prst="rect">
            <a:avLst/>
          </a:prstGeom>
        </p:spPr>
        <p:txBody>
          <a:bodyPr anchor="t"/>
          <a:lstStyle>
            <a:lvl1pPr marL="0" indent="0">
              <a:buNone/>
              <a:defRPr sz="1500">
                <a:solidFill>
                  <a:schemeClr val="tx2"/>
                </a:solidFill>
              </a:defRPr>
            </a:lvl1pPr>
            <a:lvl2pPr marL="768178" indent="0">
              <a:buNone/>
              <a:defRPr/>
            </a:lvl2pPr>
            <a:lvl3pPr marL="1377641" indent="0">
              <a:buNone/>
              <a:defRPr/>
            </a:lvl3pPr>
            <a:lvl4pPr marL="1828389" indent="0">
              <a:buNone/>
              <a:defRPr/>
            </a:lvl4pPr>
            <a:lvl5pPr marL="2437851" indent="0">
              <a:buNone/>
              <a:defRPr/>
            </a:lvl5pPr>
          </a:lstStyle>
          <a:p>
            <a:r>
              <a:rPr lang="en-US"/>
              <a:t>Enter list item here or delete the number if not applicable</a:t>
            </a:r>
          </a:p>
        </p:txBody>
      </p:sp>
      <p:sp>
        <p:nvSpPr>
          <p:cNvPr id="37" name="Text Placeholder 6">
            <a:extLst>
              <a:ext uri="{FF2B5EF4-FFF2-40B4-BE49-F238E27FC236}">
                <a16:creationId xmlns:a16="http://schemas.microsoft.com/office/drawing/2014/main" id="{D4F9AE14-8549-EA4C-89EA-20ACA7E5D186}"/>
              </a:ext>
            </a:extLst>
          </p:cNvPr>
          <p:cNvSpPr>
            <a:spLocks noGrp="1"/>
          </p:cNvSpPr>
          <p:nvPr>
            <p:ph type="body" sz="quarter" idx="18" hasCustomPrompt="1"/>
          </p:nvPr>
        </p:nvSpPr>
        <p:spPr>
          <a:xfrm>
            <a:off x="1584958" y="4084799"/>
            <a:ext cx="1679197" cy="930996"/>
          </a:xfrm>
          <a:prstGeom prst="rect">
            <a:avLst/>
          </a:prstGeom>
        </p:spPr>
        <p:txBody>
          <a:bodyPr anchor="t"/>
          <a:lstStyle>
            <a:lvl1pPr marL="0" indent="0">
              <a:buNone/>
              <a:defRPr sz="1500">
                <a:solidFill>
                  <a:schemeClr val="tx2"/>
                </a:solidFill>
              </a:defRPr>
            </a:lvl1pPr>
            <a:lvl2pPr marL="768178" indent="0">
              <a:buNone/>
              <a:defRPr/>
            </a:lvl2pPr>
            <a:lvl3pPr marL="1377641" indent="0">
              <a:buNone/>
              <a:defRPr/>
            </a:lvl3pPr>
            <a:lvl4pPr marL="1828389" indent="0">
              <a:buNone/>
              <a:defRPr/>
            </a:lvl4pPr>
            <a:lvl5pPr marL="2437851" indent="0">
              <a:buNone/>
              <a:defRPr/>
            </a:lvl5pPr>
          </a:lstStyle>
          <a:p>
            <a:r>
              <a:rPr lang="en-US"/>
              <a:t>Enter list item here or delete the number if not applicable</a:t>
            </a:r>
          </a:p>
        </p:txBody>
      </p:sp>
      <p:sp>
        <p:nvSpPr>
          <p:cNvPr id="38" name="Text Placeholder 6">
            <a:extLst>
              <a:ext uri="{FF2B5EF4-FFF2-40B4-BE49-F238E27FC236}">
                <a16:creationId xmlns:a16="http://schemas.microsoft.com/office/drawing/2014/main" id="{248E1FF8-C89C-B549-B19A-9107D97729C0}"/>
              </a:ext>
            </a:extLst>
          </p:cNvPr>
          <p:cNvSpPr>
            <a:spLocks noGrp="1"/>
          </p:cNvSpPr>
          <p:nvPr>
            <p:ph type="body" sz="quarter" idx="19" hasCustomPrompt="1"/>
          </p:nvPr>
        </p:nvSpPr>
        <p:spPr>
          <a:xfrm>
            <a:off x="4228465" y="4084799"/>
            <a:ext cx="1679197" cy="930996"/>
          </a:xfrm>
          <a:prstGeom prst="rect">
            <a:avLst/>
          </a:prstGeom>
        </p:spPr>
        <p:txBody>
          <a:bodyPr anchor="t"/>
          <a:lstStyle>
            <a:lvl1pPr marL="0" indent="0">
              <a:buNone/>
              <a:defRPr sz="1500">
                <a:solidFill>
                  <a:schemeClr val="tx2"/>
                </a:solidFill>
              </a:defRPr>
            </a:lvl1pPr>
            <a:lvl2pPr marL="768178" indent="0">
              <a:buNone/>
              <a:defRPr/>
            </a:lvl2pPr>
            <a:lvl3pPr marL="1377641" indent="0">
              <a:buNone/>
              <a:defRPr/>
            </a:lvl3pPr>
            <a:lvl4pPr marL="1828389" indent="0">
              <a:buNone/>
              <a:defRPr/>
            </a:lvl4pPr>
            <a:lvl5pPr marL="2437851" indent="0">
              <a:buNone/>
              <a:defRPr/>
            </a:lvl5pPr>
          </a:lstStyle>
          <a:p>
            <a:r>
              <a:rPr lang="en-US"/>
              <a:t>Enter list item here or delete the number if not applicable</a:t>
            </a:r>
          </a:p>
        </p:txBody>
      </p:sp>
      <p:sp>
        <p:nvSpPr>
          <p:cNvPr id="39" name="Text Placeholder 6">
            <a:extLst>
              <a:ext uri="{FF2B5EF4-FFF2-40B4-BE49-F238E27FC236}">
                <a16:creationId xmlns:a16="http://schemas.microsoft.com/office/drawing/2014/main" id="{97B48288-E48F-3A4E-8EA9-48ED3E2B3191}"/>
              </a:ext>
            </a:extLst>
          </p:cNvPr>
          <p:cNvSpPr>
            <a:spLocks noGrp="1"/>
          </p:cNvSpPr>
          <p:nvPr>
            <p:ph type="body" sz="quarter" idx="20" hasCustomPrompt="1"/>
          </p:nvPr>
        </p:nvSpPr>
        <p:spPr>
          <a:xfrm>
            <a:off x="6854092" y="4084799"/>
            <a:ext cx="1679197" cy="930996"/>
          </a:xfrm>
          <a:prstGeom prst="rect">
            <a:avLst/>
          </a:prstGeom>
        </p:spPr>
        <p:txBody>
          <a:bodyPr anchor="t"/>
          <a:lstStyle>
            <a:lvl1pPr marL="0" indent="0">
              <a:buNone/>
              <a:defRPr sz="1500">
                <a:solidFill>
                  <a:schemeClr val="tx2"/>
                </a:solidFill>
              </a:defRPr>
            </a:lvl1pPr>
            <a:lvl2pPr marL="768178" indent="0">
              <a:buNone/>
              <a:defRPr/>
            </a:lvl2pPr>
            <a:lvl3pPr marL="1377641" indent="0">
              <a:buNone/>
              <a:defRPr/>
            </a:lvl3pPr>
            <a:lvl4pPr marL="1828389" indent="0">
              <a:buNone/>
              <a:defRPr/>
            </a:lvl4pPr>
            <a:lvl5pPr marL="2437851" indent="0">
              <a:buNone/>
              <a:defRPr/>
            </a:lvl5pPr>
          </a:lstStyle>
          <a:p>
            <a:r>
              <a:rPr lang="en-US"/>
              <a:t>Enter list item here or delete the number if not applicable</a:t>
            </a:r>
          </a:p>
        </p:txBody>
      </p:sp>
      <p:sp>
        <p:nvSpPr>
          <p:cNvPr id="40" name="Text Placeholder 6">
            <a:extLst>
              <a:ext uri="{FF2B5EF4-FFF2-40B4-BE49-F238E27FC236}">
                <a16:creationId xmlns:a16="http://schemas.microsoft.com/office/drawing/2014/main" id="{A95D2DC0-41F8-A94E-97AB-FD7BD43A5A22}"/>
              </a:ext>
            </a:extLst>
          </p:cNvPr>
          <p:cNvSpPr>
            <a:spLocks noGrp="1"/>
          </p:cNvSpPr>
          <p:nvPr>
            <p:ph type="body" sz="quarter" idx="21" hasCustomPrompt="1"/>
          </p:nvPr>
        </p:nvSpPr>
        <p:spPr>
          <a:xfrm>
            <a:off x="9490268" y="4084799"/>
            <a:ext cx="1679197" cy="930996"/>
          </a:xfrm>
          <a:prstGeom prst="rect">
            <a:avLst/>
          </a:prstGeom>
        </p:spPr>
        <p:txBody>
          <a:bodyPr anchor="t"/>
          <a:lstStyle>
            <a:lvl1pPr marL="0" indent="0">
              <a:buNone/>
              <a:defRPr sz="1500">
                <a:solidFill>
                  <a:schemeClr val="tx2"/>
                </a:solidFill>
              </a:defRPr>
            </a:lvl1pPr>
            <a:lvl2pPr marL="768178" indent="0">
              <a:buNone/>
              <a:defRPr/>
            </a:lvl2pPr>
            <a:lvl3pPr marL="1377641" indent="0">
              <a:buNone/>
              <a:defRPr/>
            </a:lvl3pPr>
            <a:lvl4pPr marL="1828389" indent="0">
              <a:buNone/>
              <a:defRPr/>
            </a:lvl4pPr>
            <a:lvl5pPr marL="2437851" indent="0">
              <a:buNone/>
              <a:defRPr/>
            </a:lvl5pPr>
          </a:lstStyle>
          <a:p>
            <a:r>
              <a:rPr lang="en-US"/>
              <a:t>Enter list item here or delete the number if not applicable</a:t>
            </a:r>
          </a:p>
        </p:txBody>
      </p:sp>
      <p:sp>
        <p:nvSpPr>
          <p:cNvPr id="45" name="Text Placeholder 2">
            <a:extLst>
              <a:ext uri="{FF2B5EF4-FFF2-40B4-BE49-F238E27FC236}">
                <a16:creationId xmlns:a16="http://schemas.microsoft.com/office/drawing/2014/main" id="{66620212-6C8F-8348-96B1-81C6C3CDE593}"/>
              </a:ext>
            </a:extLst>
          </p:cNvPr>
          <p:cNvSpPr>
            <a:spLocks noGrp="1"/>
          </p:cNvSpPr>
          <p:nvPr>
            <p:ph type="body" sz="quarter" idx="26" hasCustomPrompt="1"/>
          </p:nvPr>
        </p:nvSpPr>
        <p:spPr>
          <a:xfrm>
            <a:off x="828254" y="2129918"/>
            <a:ext cx="640957" cy="1651585"/>
          </a:xfrm>
          <a:prstGeom prst="rect">
            <a:avLst/>
          </a:prstGeom>
        </p:spPr>
        <p:txBody>
          <a:bodyPr/>
          <a:lstStyle>
            <a:lvl1pPr marL="0" indent="0" algn="r">
              <a:buNone/>
              <a:defRPr sz="9600" b="1">
                <a:solidFill>
                  <a:schemeClr val="tx1"/>
                </a:solidFill>
              </a:defRPr>
            </a:lvl1pPr>
            <a:lvl2pPr marL="768178" indent="0">
              <a:buNone/>
              <a:defRPr/>
            </a:lvl2pPr>
            <a:lvl3pPr marL="1377641" indent="0">
              <a:buNone/>
              <a:defRPr/>
            </a:lvl3pPr>
            <a:lvl4pPr marL="1828389" indent="0">
              <a:buNone/>
              <a:defRPr/>
            </a:lvl4pPr>
            <a:lvl5pPr marL="2437851" indent="0">
              <a:buNone/>
              <a:defRPr/>
            </a:lvl5pPr>
          </a:lstStyle>
          <a:p>
            <a:pPr lvl="0"/>
            <a:r>
              <a:rPr lang="en-US"/>
              <a:t>1</a:t>
            </a:r>
          </a:p>
        </p:txBody>
      </p:sp>
      <p:sp>
        <p:nvSpPr>
          <p:cNvPr id="47" name="Text Placeholder 2">
            <a:extLst>
              <a:ext uri="{FF2B5EF4-FFF2-40B4-BE49-F238E27FC236}">
                <a16:creationId xmlns:a16="http://schemas.microsoft.com/office/drawing/2014/main" id="{719E93A6-CD62-4D41-844D-E009103D7ED5}"/>
              </a:ext>
            </a:extLst>
          </p:cNvPr>
          <p:cNvSpPr>
            <a:spLocks noGrp="1"/>
          </p:cNvSpPr>
          <p:nvPr>
            <p:ph type="body" sz="quarter" idx="27" hasCustomPrompt="1"/>
          </p:nvPr>
        </p:nvSpPr>
        <p:spPr>
          <a:xfrm>
            <a:off x="3425202" y="2129918"/>
            <a:ext cx="803263" cy="1651585"/>
          </a:xfrm>
          <a:prstGeom prst="rect">
            <a:avLst/>
          </a:prstGeom>
        </p:spPr>
        <p:txBody>
          <a:bodyPr/>
          <a:lstStyle>
            <a:lvl1pPr marL="0" indent="0" algn="r">
              <a:buNone/>
              <a:defRPr sz="9600" b="1">
                <a:solidFill>
                  <a:schemeClr val="tx1"/>
                </a:solidFill>
              </a:defRPr>
            </a:lvl1pPr>
            <a:lvl2pPr marL="768178" indent="0">
              <a:buNone/>
              <a:defRPr/>
            </a:lvl2pPr>
            <a:lvl3pPr marL="1377641" indent="0">
              <a:buNone/>
              <a:defRPr/>
            </a:lvl3pPr>
            <a:lvl4pPr marL="1828389" indent="0">
              <a:buNone/>
              <a:defRPr/>
            </a:lvl4pPr>
            <a:lvl5pPr marL="2437851" indent="0">
              <a:buNone/>
              <a:defRPr/>
            </a:lvl5pPr>
          </a:lstStyle>
          <a:p>
            <a:pPr lvl="0"/>
            <a:r>
              <a:rPr lang="en-US"/>
              <a:t>2</a:t>
            </a:r>
          </a:p>
        </p:txBody>
      </p:sp>
      <p:sp>
        <p:nvSpPr>
          <p:cNvPr id="49" name="Text Placeholder 2">
            <a:extLst>
              <a:ext uri="{FF2B5EF4-FFF2-40B4-BE49-F238E27FC236}">
                <a16:creationId xmlns:a16="http://schemas.microsoft.com/office/drawing/2014/main" id="{BFF325D0-8AC1-9949-B12C-6E3929ECA591}"/>
              </a:ext>
            </a:extLst>
          </p:cNvPr>
          <p:cNvSpPr>
            <a:spLocks noGrp="1"/>
          </p:cNvSpPr>
          <p:nvPr>
            <p:ph type="body" sz="quarter" idx="28" hasCustomPrompt="1"/>
          </p:nvPr>
        </p:nvSpPr>
        <p:spPr>
          <a:xfrm>
            <a:off x="6066802" y="2129918"/>
            <a:ext cx="803263" cy="1651585"/>
          </a:xfrm>
          <a:prstGeom prst="rect">
            <a:avLst/>
          </a:prstGeom>
        </p:spPr>
        <p:txBody>
          <a:bodyPr/>
          <a:lstStyle>
            <a:lvl1pPr marL="0" indent="0" algn="r">
              <a:buNone/>
              <a:defRPr sz="9600" b="1">
                <a:solidFill>
                  <a:schemeClr val="tx1"/>
                </a:solidFill>
              </a:defRPr>
            </a:lvl1pPr>
            <a:lvl2pPr marL="768178" indent="0">
              <a:buNone/>
              <a:defRPr/>
            </a:lvl2pPr>
            <a:lvl3pPr marL="1377641" indent="0">
              <a:buNone/>
              <a:defRPr/>
            </a:lvl3pPr>
            <a:lvl4pPr marL="1828389" indent="0">
              <a:buNone/>
              <a:defRPr/>
            </a:lvl4pPr>
            <a:lvl5pPr marL="2437851" indent="0">
              <a:buNone/>
              <a:defRPr/>
            </a:lvl5pPr>
          </a:lstStyle>
          <a:p>
            <a:pPr lvl="0"/>
            <a:r>
              <a:rPr lang="en-US"/>
              <a:t>3</a:t>
            </a:r>
          </a:p>
        </p:txBody>
      </p:sp>
      <p:sp>
        <p:nvSpPr>
          <p:cNvPr id="51" name="Text Placeholder 2">
            <a:extLst>
              <a:ext uri="{FF2B5EF4-FFF2-40B4-BE49-F238E27FC236}">
                <a16:creationId xmlns:a16="http://schemas.microsoft.com/office/drawing/2014/main" id="{AD88542B-2F87-A147-BBCC-1DB12DCA0B55}"/>
              </a:ext>
            </a:extLst>
          </p:cNvPr>
          <p:cNvSpPr>
            <a:spLocks noGrp="1"/>
          </p:cNvSpPr>
          <p:nvPr>
            <p:ph type="body" sz="quarter" idx="29" hasCustomPrompt="1"/>
          </p:nvPr>
        </p:nvSpPr>
        <p:spPr>
          <a:xfrm>
            <a:off x="8675931" y="2129918"/>
            <a:ext cx="814337" cy="1651585"/>
          </a:xfrm>
          <a:prstGeom prst="rect">
            <a:avLst/>
          </a:prstGeom>
        </p:spPr>
        <p:txBody>
          <a:bodyPr/>
          <a:lstStyle>
            <a:lvl1pPr marL="0" indent="0" algn="r">
              <a:buNone/>
              <a:defRPr sz="9600" b="1">
                <a:solidFill>
                  <a:schemeClr val="tx1"/>
                </a:solidFill>
              </a:defRPr>
            </a:lvl1pPr>
            <a:lvl2pPr marL="768178" indent="0">
              <a:buNone/>
              <a:defRPr/>
            </a:lvl2pPr>
            <a:lvl3pPr marL="1377641" indent="0">
              <a:buNone/>
              <a:defRPr/>
            </a:lvl3pPr>
            <a:lvl4pPr marL="1828389" indent="0">
              <a:buNone/>
              <a:defRPr/>
            </a:lvl4pPr>
            <a:lvl5pPr marL="2437851" indent="0">
              <a:buNone/>
              <a:defRPr/>
            </a:lvl5pPr>
          </a:lstStyle>
          <a:p>
            <a:pPr lvl="0"/>
            <a:r>
              <a:rPr lang="en-US"/>
              <a:t>4</a:t>
            </a:r>
          </a:p>
        </p:txBody>
      </p:sp>
      <p:sp>
        <p:nvSpPr>
          <p:cNvPr id="53" name="Text Placeholder 2">
            <a:extLst>
              <a:ext uri="{FF2B5EF4-FFF2-40B4-BE49-F238E27FC236}">
                <a16:creationId xmlns:a16="http://schemas.microsoft.com/office/drawing/2014/main" id="{1A930E5A-42B4-CF4D-AE87-23AAC076D58D}"/>
              </a:ext>
            </a:extLst>
          </p:cNvPr>
          <p:cNvSpPr>
            <a:spLocks noGrp="1"/>
          </p:cNvSpPr>
          <p:nvPr>
            <p:ph type="body" sz="quarter" idx="30" hasCustomPrompt="1"/>
          </p:nvPr>
        </p:nvSpPr>
        <p:spPr>
          <a:xfrm>
            <a:off x="8675931" y="3799061"/>
            <a:ext cx="814337" cy="1634027"/>
          </a:xfrm>
          <a:prstGeom prst="rect">
            <a:avLst/>
          </a:prstGeom>
        </p:spPr>
        <p:txBody>
          <a:bodyPr/>
          <a:lstStyle>
            <a:lvl1pPr marL="0" indent="0" algn="r">
              <a:buNone/>
              <a:defRPr sz="9600" b="1">
                <a:solidFill>
                  <a:schemeClr val="tx1"/>
                </a:solidFill>
              </a:defRPr>
            </a:lvl1pPr>
            <a:lvl2pPr marL="768178" indent="0">
              <a:buNone/>
              <a:defRPr/>
            </a:lvl2pPr>
            <a:lvl3pPr marL="1377641" indent="0">
              <a:buNone/>
              <a:defRPr/>
            </a:lvl3pPr>
            <a:lvl4pPr marL="1828389" indent="0">
              <a:buNone/>
              <a:defRPr/>
            </a:lvl4pPr>
            <a:lvl5pPr marL="2437851" indent="0">
              <a:buNone/>
              <a:defRPr/>
            </a:lvl5pPr>
          </a:lstStyle>
          <a:p>
            <a:pPr lvl="0"/>
            <a:r>
              <a:rPr lang="en-US"/>
              <a:t>8</a:t>
            </a:r>
          </a:p>
        </p:txBody>
      </p:sp>
      <p:sp>
        <p:nvSpPr>
          <p:cNvPr id="55" name="Text Placeholder 2">
            <a:extLst>
              <a:ext uri="{FF2B5EF4-FFF2-40B4-BE49-F238E27FC236}">
                <a16:creationId xmlns:a16="http://schemas.microsoft.com/office/drawing/2014/main" id="{CD80DE76-F51B-1640-8D11-D3E5C4133141}"/>
              </a:ext>
            </a:extLst>
          </p:cNvPr>
          <p:cNvSpPr>
            <a:spLocks noGrp="1"/>
          </p:cNvSpPr>
          <p:nvPr>
            <p:ph type="body" sz="quarter" idx="31" hasCustomPrompt="1"/>
          </p:nvPr>
        </p:nvSpPr>
        <p:spPr>
          <a:xfrm>
            <a:off x="6063360" y="3799061"/>
            <a:ext cx="806705" cy="1634027"/>
          </a:xfrm>
          <a:prstGeom prst="rect">
            <a:avLst/>
          </a:prstGeom>
        </p:spPr>
        <p:txBody>
          <a:bodyPr/>
          <a:lstStyle>
            <a:lvl1pPr marL="0" indent="0" algn="r">
              <a:buNone/>
              <a:defRPr sz="9600" b="1">
                <a:solidFill>
                  <a:schemeClr val="tx1"/>
                </a:solidFill>
              </a:defRPr>
            </a:lvl1pPr>
            <a:lvl2pPr marL="768178" indent="0">
              <a:buNone/>
              <a:defRPr/>
            </a:lvl2pPr>
            <a:lvl3pPr marL="1377641" indent="0">
              <a:buNone/>
              <a:defRPr/>
            </a:lvl3pPr>
            <a:lvl4pPr marL="1828389" indent="0">
              <a:buNone/>
              <a:defRPr/>
            </a:lvl4pPr>
            <a:lvl5pPr marL="2437851" indent="0">
              <a:buNone/>
              <a:defRPr/>
            </a:lvl5pPr>
          </a:lstStyle>
          <a:p>
            <a:pPr lvl="0"/>
            <a:r>
              <a:rPr lang="en-US"/>
              <a:t>7</a:t>
            </a:r>
          </a:p>
        </p:txBody>
      </p:sp>
      <p:sp>
        <p:nvSpPr>
          <p:cNvPr id="57" name="Text Placeholder 2">
            <a:extLst>
              <a:ext uri="{FF2B5EF4-FFF2-40B4-BE49-F238E27FC236}">
                <a16:creationId xmlns:a16="http://schemas.microsoft.com/office/drawing/2014/main" id="{9504C00E-4494-A041-A5D9-7A8AB794234B}"/>
              </a:ext>
            </a:extLst>
          </p:cNvPr>
          <p:cNvSpPr>
            <a:spLocks noGrp="1"/>
          </p:cNvSpPr>
          <p:nvPr>
            <p:ph type="body" sz="quarter" idx="32" hasCustomPrompt="1"/>
          </p:nvPr>
        </p:nvSpPr>
        <p:spPr>
          <a:xfrm>
            <a:off x="3421760" y="3799061"/>
            <a:ext cx="806705" cy="1634027"/>
          </a:xfrm>
          <a:prstGeom prst="rect">
            <a:avLst/>
          </a:prstGeom>
        </p:spPr>
        <p:txBody>
          <a:bodyPr/>
          <a:lstStyle>
            <a:lvl1pPr marL="0" indent="0" algn="r">
              <a:buNone/>
              <a:defRPr sz="9600" b="1">
                <a:solidFill>
                  <a:schemeClr val="tx1"/>
                </a:solidFill>
              </a:defRPr>
            </a:lvl1pPr>
            <a:lvl2pPr marL="768178" indent="0">
              <a:buNone/>
              <a:defRPr/>
            </a:lvl2pPr>
            <a:lvl3pPr marL="1377641" indent="0">
              <a:buNone/>
              <a:defRPr/>
            </a:lvl3pPr>
            <a:lvl4pPr marL="1828389" indent="0">
              <a:buNone/>
              <a:defRPr/>
            </a:lvl4pPr>
            <a:lvl5pPr marL="2437851" indent="0">
              <a:buNone/>
              <a:defRPr/>
            </a:lvl5pPr>
          </a:lstStyle>
          <a:p>
            <a:pPr lvl="0"/>
            <a:r>
              <a:rPr lang="en-US"/>
              <a:t>6</a:t>
            </a:r>
          </a:p>
        </p:txBody>
      </p:sp>
      <p:sp>
        <p:nvSpPr>
          <p:cNvPr id="59" name="Text Placeholder 2">
            <a:extLst>
              <a:ext uri="{FF2B5EF4-FFF2-40B4-BE49-F238E27FC236}">
                <a16:creationId xmlns:a16="http://schemas.microsoft.com/office/drawing/2014/main" id="{5E8A2E94-0C30-2A49-A81C-2B625F27A593}"/>
              </a:ext>
            </a:extLst>
          </p:cNvPr>
          <p:cNvSpPr>
            <a:spLocks noGrp="1"/>
          </p:cNvSpPr>
          <p:nvPr>
            <p:ph type="body" sz="quarter" idx="33" hasCustomPrompt="1"/>
          </p:nvPr>
        </p:nvSpPr>
        <p:spPr>
          <a:xfrm>
            <a:off x="828254" y="3799061"/>
            <a:ext cx="640958" cy="1634027"/>
          </a:xfrm>
          <a:prstGeom prst="rect">
            <a:avLst/>
          </a:prstGeom>
        </p:spPr>
        <p:txBody>
          <a:bodyPr/>
          <a:lstStyle>
            <a:lvl1pPr marL="0" indent="0" algn="r">
              <a:buNone/>
              <a:defRPr sz="9600" b="1">
                <a:solidFill>
                  <a:schemeClr val="tx1"/>
                </a:solidFill>
              </a:defRPr>
            </a:lvl1pPr>
            <a:lvl2pPr marL="768178" indent="0">
              <a:buNone/>
              <a:defRPr/>
            </a:lvl2pPr>
            <a:lvl3pPr marL="1377641" indent="0">
              <a:buNone/>
              <a:defRPr/>
            </a:lvl3pPr>
            <a:lvl4pPr marL="1828389" indent="0">
              <a:buNone/>
              <a:defRPr/>
            </a:lvl4pPr>
            <a:lvl5pPr marL="2437851" indent="0">
              <a:buNone/>
              <a:defRPr/>
            </a:lvl5pPr>
          </a:lstStyle>
          <a:p>
            <a:pPr lvl="0"/>
            <a:r>
              <a:rPr lang="en-US"/>
              <a:t>5</a:t>
            </a:r>
          </a:p>
        </p:txBody>
      </p:sp>
      <p:pic>
        <p:nvPicPr>
          <p:cNvPr id="20" name="Picture 19">
            <a:extLst>
              <a:ext uri="{FF2B5EF4-FFF2-40B4-BE49-F238E27FC236}">
                <a16:creationId xmlns:a16="http://schemas.microsoft.com/office/drawing/2014/main" id="{28D37E1F-4F6B-9145-96F4-1885BCB2290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8100" y="6310058"/>
            <a:ext cx="1504950" cy="511683"/>
          </a:xfrm>
          <a:prstGeom prst="rect">
            <a:avLst/>
          </a:prstGeom>
        </p:spPr>
      </p:pic>
    </p:spTree>
    <p:extLst>
      <p:ext uri="{BB962C8B-B14F-4D97-AF65-F5344CB8AC3E}">
        <p14:creationId xmlns:p14="http://schemas.microsoft.com/office/powerpoint/2010/main" val="821854"/>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Only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ext Placeholder 6">
            <a:extLst>
              <a:ext uri="{FF2B5EF4-FFF2-40B4-BE49-F238E27FC236}">
                <a16:creationId xmlns:a16="http://schemas.microsoft.com/office/drawing/2014/main" id="{F29A61F7-6340-4F4E-89B1-A028C5609B57}"/>
              </a:ext>
            </a:extLst>
          </p:cNvPr>
          <p:cNvSpPr>
            <a:spLocks noGrp="1"/>
          </p:cNvSpPr>
          <p:nvPr>
            <p:ph type="body" sz="quarter" idx="10" hasCustomPrompt="1"/>
          </p:nvPr>
        </p:nvSpPr>
        <p:spPr>
          <a:xfrm>
            <a:off x="381744" y="769531"/>
            <a:ext cx="11428512" cy="299000"/>
          </a:xfrm>
          <a:prstGeom prst="rect">
            <a:avLst/>
          </a:prstGeom>
        </p:spPr>
        <p:txBody>
          <a:bodyPr anchor="t"/>
          <a:lstStyle>
            <a:lvl1pPr marL="0" indent="0">
              <a:buNone/>
              <a:defRPr sz="1800"/>
            </a:lvl1pPr>
            <a:lvl2pPr marL="768178" indent="0">
              <a:buNone/>
              <a:defRPr/>
            </a:lvl2pPr>
            <a:lvl3pPr marL="1377641" indent="0">
              <a:buNone/>
              <a:defRPr/>
            </a:lvl3pPr>
            <a:lvl4pPr marL="1828389" indent="0">
              <a:buNone/>
              <a:defRPr/>
            </a:lvl4pPr>
            <a:lvl5pPr marL="2437851" indent="0">
              <a:buNone/>
              <a:defRPr/>
            </a:lvl5pPr>
          </a:lstStyle>
          <a:p>
            <a:pPr lvl="0"/>
            <a:r>
              <a:rPr lang="en-US"/>
              <a:t>Click to edit subhead content and make sure it is in sentence case or delete if not needed</a:t>
            </a:r>
          </a:p>
        </p:txBody>
      </p:sp>
      <p:sp>
        <p:nvSpPr>
          <p:cNvPr id="2" name="Title 1">
            <a:extLst>
              <a:ext uri="{FF2B5EF4-FFF2-40B4-BE49-F238E27FC236}">
                <a16:creationId xmlns:a16="http://schemas.microsoft.com/office/drawing/2014/main" id="{86113D67-42FD-3743-BBD0-157EC95A6FD8}"/>
              </a:ext>
            </a:extLst>
          </p:cNvPr>
          <p:cNvSpPr>
            <a:spLocks noGrp="1"/>
          </p:cNvSpPr>
          <p:nvPr>
            <p:ph type="title" hasCustomPrompt="1"/>
          </p:nvPr>
        </p:nvSpPr>
        <p:spPr>
          <a:xfrm>
            <a:off x="381744" y="-12879"/>
            <a:ext cx="11428512" cy="839893"/>
          </a:xfrm>
        </p:spPr>
        <p:txBody>
          <a:bodyPr/>
          <a:lstStyle/>
          <a:p>
            <a:r>
              <a:rPr lang="en-US"/>
              <a:t>Click to edit master title style</a:t>
            </a:r>
          </a:p>
        </p:txBody>
      </p:sp>
      <p:cxnSp>
        <p:nvCxnSpPr>
          <p:cNvPr id="5" name="Straight Connector 4">
            <a:extLst>
              <a:ext uri="{FF2B5EF4-FFF2-40B4-BE49-F238E27FC236}">
                <a16:creationId xmlns:a16="http://schemas.microsoft.com/office/drawing/2014/main" id="{90705F6E-29FA-724F-9BB0-0DE78E894540}"/>
              </a:ext>
            </a:extLst>
          </p:cNvPr>
          <p:cNvCxnSpPr>
            <a:cxnSpLocks/>
          </p:cNvCxnSpPr>
          <p:nvPr userDrawn="1"/>
        </p:nvCxnSpPr>
        <p:spPr bwMode="auto">
          <a:xfrm>
            <a:off x="0" y="556232"/>
            <a:ext cx="381744" cy="0"/>
          </a:xfrm>
          <a:prstGeom prst="line">
            <a:avLst/>
          </a:prstGeom>
          <a:noFill/>
          <a:ln w="25400" cap="rnd" cmpd="sng" algn="ctr">
            <a:solidFill>
              <a:schemeClr val="accent3"/>
            </a:solidFill>
            <a:prstDash val="solid"/>
            <a:round/>
            <a:headEnd type="none" w="med" len="med"/>
            <a:tailEnd type="none" w="med" len="med"/>
          </a:ln>
          <a:effectLst/>
        </p:spPr>
      </p:cxnSp>
      <p:pic>
        <p:nvPicPr>
          <p:cNvPr id="6" name="Picture 5">
            <a:extLst>
              <a:ext uri="{FF2B5EF4-FFF2-40B4-BE49-F238E27FC236}">
                <a16:creationId xmlns:a16="http://schemas.microsoft.com/office/drawing/2014/main" id="{4F241D4C-AA84-AD4E-AB9F-C62D3F380C0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8100" y="6310058"/>
            <a:ext cx="1504950" cy="511683"/>
          </a:xfrm>
          <a:prstGeom prst="rect">
            <a:avLst/>
          </a:prstGeom>
        </p:spPr>
      </p:pic>
    </p:spTree>
    <p:extLst>
      <p:ext uri="{BB962C8B-B14F-4D97-AF65-F5344CB8AC3E}">
        <p14:creationId xmlns:p14="http://schemas.microsoft.com/office/powerpoint/2010/main" val="509453521"/>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mp; Content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A9D8FCD6-81D3-E944-AA5D-2486CAB8E347}"/>
              </a:ext>
            </a:extLst>
          </p:cNvPr>
          <p:cNvSpPr>
            <a:spLocks noGrp="1"/>
          </p:cNvSpPr>
          <p:nvPr>
            <p:ph type="body" sz="quarter" idx="10" hasCustomPrompt="1"/>
          </p:nvPr>
        </p:nvSpPr>
        <p:spPr>
          <a:xfrm>
            <a:off x="381744" y="769531"/>
            <a:ext cx="11428512" cy="299000"/>
          </a:xfrm>
          <a:prstGeom prst="rect">
            <a:avLst/>
          </a:prstGeom>
        </p:spPr>
        <p:txBody>
          <a:bodyPr anchor="t"/>
          <a:lstStyle>
            <a:lvl1pPr marL="0" indent="0">
              <a:buNone/>
              <a:defRPr sz="1800"/>
            </a:lvl1pPr>
            <a:lvl2pPr marL="768178" indent="0">
              <a:buNone/>
              <a:defRPr/>
            </a:lvl2pPr>
            <a:lvl3pPr marL="1377641" indent="0">
              <a:buNone/>
              <a:defRPr/>
            </a:lvl3pPr>
            <a:lvl4pPr marL="1828389" indent="0">
              <a:buNone/>
              <a:defRPr/>
            </a:lvl4pPr>
            <a:lvl5pPr marL="2437851" indent="0">
              <a:buNone/>
              <a:defRPr/>
            </a:lvl5pPr>
          </a:lstStyle>
          <a:p>
            <a:pPr lvl="0"/>
            <a:r>
              <a:rPr lang="en-US"/>
              <a:t>Click to edit subhead content and make sure it is in sentence case or delete if not needed</a:t>
            </a:r>
          </a:p>
        </p:txBody>
      </p:sp>
      <p:sp>
        <p:nvSpPr>
          <p:cNvPr id="3" name="Title 2">
            <a:extLst>
              <a:ext uri="{FF2B5EF4-FFF2-40B4-BE49-F238E27FC236}">
                <a16:creationId xmlns:a16="http://schemas.microsoft.com/office/drawing/2014/main" id="{5697DE06-1D0B-3748-9339-0C0458278ABB}"/>
              </a:ext>
            </a:extLst>
          </p:cNvPr>
          <p:cNvSpPr>
            <a:spLocks noGrp="1"/>
          </p:cNvSpPr>
          <p:nvPr>
            <p:ph type="title" hasCustomPrompt="1"/>
          </p:nvPr>
        </p:nvSpPr>
        <p:spPr>
          <a:xfrm>
            <a:off x="381744" y="-12879"/>
            <a:ext cx="11428512" cy="839893"/>
          </a:xfrm>
        </p:spPr>
        <p:txBody>
          <a:bodyPr/>
          <a:lstStyle/>
          <a:p>
            <a:r>
              <a:rPr lang="en-US"/>
              <a:t>Click to edit master title style</a:t>
            </a:r>
          </a:p>
        </p:txBody>
      </p:sp>
      <p:cxnSp>
        <p:nvCxnSpPr>
          <p:cNvPr id="10" name="Straight Connector 9">
            <a:extLst>
              <a:ext uri="{FF2B5EF4-FFF2-40B4-BE49-F238E27FC236}">
                <a16:creationId xmlns:a16="http://schemas.microsoft.com/office/drawing/2014/main" id="{2C6D7CE0-5011-4647-A2E6-8A4B89D69312}"/>
              </a:ext>
            </a:extLst>
          </p:cNvPr>
          <p:cNvCxnSpPr>
            <a:cxnSpLocks/>
          </p:cNvCxnSpPr>
          <p:nvPr userDrawn="1"/>
        </p:nvCxnSpPr>
        <p:spPr bwMode="auto">
          <a:xfrm>
            <a:off x="0" y="556232"/>
            <a:ext cx="381744" cy="0"/>
          </a:xfrm>
          <a:prstGeom prst="line">
            <a:avLst/>
          </a:prstGeom>
          <a:noFill/>
          <a:ln w="25400" cap="rnd" cmpd="sng" algn="ctr">
            <a:solidFill>
              <a:schemeClr val="accent3"/>
            </a:solidFill>
            <a:prstDash val="solid"/>
            <a:round/>
            <a:headEnd type="none" w="med" len="med"/>
            <a:tailEnd type="none" w="med" len="med"/>
          </a:ln>
          <a:effectLst/>
        </p:spPr>
      </p:cxnSp>
      <p:sp>
        <p:nvSpPr>
          <p:cNvPr id="11" name="Text Placeholder 6">
            <a:extLst>
              <a:ext uri="{FF2B5EF4-FFF2-40B4-BE49-F238E27FC236}">
                <a16:creationId xmlns:a16="http://schemas.microsoft.com/office/drawing/2014/main" id="{D4B43A6F-BDC7-444E-A5CB-AF3FC9602441}"/>
              </a:ext>
            </a:extLst>
          </p:cNvPr>
          <p:cNvSpPr>
            <a:spLocks noGrp="1"/>
          </p:cNvSpPr>
          <p:nvPr>
            <p:ph type="body" sz="quarter" idx="11" hasCustomPrompt="1"/>
          </p:nvPr>
        </p:nvSpPr>
        <p:spPr>
          <a:xfrm>
            <a:off x="381744" y="1393903"/>
            <a:ext cx="7091972" cy="767305"/>
          </a:xfrm>
          <a:prstGeom prst="rect">
            <a:avLst/>
          </a:prstGeom>
        </p:spPr>
        <p:txBody>
          <a:bodyPr anchor="b"/>
          <a:lstStyle>
            <a:lvl1pPr marL="0" indent="0">
              <a:buNone/>
              <a:defRPr sz="1800" b="1">
                <a:solidFill>
                  <a:schemeClr val="bg2"/>
                </a:solidFill>
              </a:defRPr>
            </a:lvl1pPr>
            <a:lvl2pPr marL="768178" indent="0">
              <a:buNone/>
              <a:defRPr/>
            </a:lvl2pPr>
            <a:lvl3pPr marL="1377641" indent="0">
              <a:buNone/>
              <a:defRPr/>
            </a:lvl3pPr>
            <a:lvl4pPr marL="1828389" indent="0">
              <a:buNone/>
              <a:defRPr/>
            </a:lvl4pPr>
            <a:lvl5pPr marL="2437851" indent="0">
              <a:buNone/>
              <a:defRPr/>
            </a:lvl5pPr>
          </a:lstStyle>
          <a:p>
            <a:pPr lvl="0"/>
            <a:r>
              <a:rPr lang="en-US"/>
              <a:t>This text here is for an important introductory or over-arching statement that is relevant to the below content. If there is nothing applicable to go here, delete and bring the bullets up.</a:t>
            </a:r>
          </a:p>
        </p:txBody>
      </p:sp>
      <p:sp>
        <p:nvSpPr>
          <p:cNvPr id="15" name="Text Placeholder 3">
            <a:extLst>
              <a:ext uri="{FF2B5EF4-FFF2-40B4-BE49-F238E27FC236}">
                <a16:creationId xmlns:a16="http://schemas.microsoft.com/office/drawing/2014/main" id="{C4500719-1FB5-754E-9D2D-4E3569C19621}"/>
              </a:ext>
            </a:extLst>
          </p:cNvPr>
          <p:cNvSpPr>
            <a:spLocks noGrp="1"/>
          </p:cNvSpPr>
          <p:nvPr>
            <p:ph type="body" sz="quarter" idx="13"/>
          </p:nvPr>
        </p:nvSpPr>
        <p:spPr>
          <a:xfrm>
            <a:off x="381000" y="2525713"/>
            <a:ext cx="7092950" cy="3722687"/>
          </a:xfrm>
          <a:prstGeom prst="rect">
            <a:avLst/>
          </a:prstGeom>
        </p:spPr>
        <p:txBody>
          <a:bodyPr/>
          <a:lstStyle>
            <a:lvl1pPr marL="230188" indent="-230188">
              <a:buClrTx/>
              <a:buFont typeface="Arial" panose="020B0604020202020204" pitchFamily="34" charset="0"/>
              <a:buChar char="•"/>
              <a:tabLst/>
              <a:defRPr sz="1600">
                <a:solidFill>
                  <a:schemeClr val="bg2"/>
                </a:solidFill>
              </a:defRPr>
            </a:lvl1pPr>
            <a:lvl2pPr marL="692150" indent="-144463">
              <a:buClrTx/>
              <a:buFont typeface="Arial" panose="020B0604020202020204" pitchFamily="34" charset="0"/>
              <a:buChar char="•"/>
              <a:tabLst/>
              <a:defRPr>
                <a:solidFill>
                  <a:schemeClr val="bg2"/>
                </a:solidFill>
              </a:defRPr>
            </a:lvl2pPr>
            <a:lvl3pPr marL="1038225" indent="-158750">
              <a:buClrTx/>
              <a:buFont typeface="Arial" panose="020B0604020202020204" pitchFamily="34" charset="0"/>
              <a:buChar char="•"/>
              <a:tabLst/>
              <a:defRPr>
                <a:solidFill>
                  <a:schemeClr val="bg2"/>
                </a:solidFill>
              </a:defRPr>
            </a:lvl3pPr>
            <a:lvl4pPr marL="1384300" indent="-158750">
              <a:buClrTx/>
              <a:buFont typeface="Arial" panose="020B0604020202020204" pitchFamily="34" charset="0"/>
              <a:buChar char="•"/>
              <a:tabLst/>
              <a:defRPr>
                <a:solidFill>
                  <a:schemeClr val="bg2"/>
                </a:solidFill>
              </a:defRPr>
            </a:lvl4pPr>
            <a:lvl5pPr marL="2640013" indent="-201613">
              <a:buClrTx/>
              <a:buFont typeface="Arial" panose="020B0604020202020204" pitchFamily="34" charset="0"/>
              <a:buChar char="•"/>
              <a:tabLst/>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p:txBody>
      </p:sp>
      <p:pic>
        <p:nvPicPr>
          <p:cNvPr id="8" name="Picture 7">
            <a:extLst>
              <a:ext uri="{FF2B5EF4-FFF2-40B4-BE49-F238E27FC236}">
                <a16:creationId xmlns:a16="http://schemas.microsoft.com/office/drawing/2014/main" id="{F4CED2D0-24B1-7945-8ACD-0DA9BFFE1B3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8100" y="6310058"/>
            <a:ext cx="1504950" cy="511683"/>
          </a:xfrm>
          <a:prstGeom prst="rect">
            <a:avLst/>
          </a:prstGeom>
        </p:spPr>
      </p:pic>
    </p:spTree>
    <p:extLst>
      <p:ext uri="{BB962C8B-B14F-4D97-AF65-F5344CB8AC3E}">
        <p14:creationId xmlns:p14="http://schemas.microsoft.com/office/powerpoint/2010/main" val="2834518300"/>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mp; Content with Imag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A9D8FCD6-81D3-E944-AA5D-2486CAB8E347}"/>
              </a:ext>
            </a:extLst>
          </p:cNvPr>
          <p:cNvSpPr>
            <a:spLocks noGrp="1"/>
          </p:cNvSpPr>
          <p:nvPr>
            <p:ph type="body" sz="quarter" idx="10" hasCustomPrompt="1"/>
          </p:nvPr>
        </p:nvSpPr>
        <p:spPr>
          <a:xfrm>
            <a:off x="381744" y="769531"/>
            <a:ext cx="7091972" cy="299000"/>
          </a:xfrm>
          <a:prstGeom prst="rect">
            <a:avLst/>
          </a:prstGeom>
        </p:spPr>
        <p:txBody>
          <a:bodyPr anchor="t"/>
          <a:lstStyle>
            <a:lvl1pPr marL="0" indent="0">
              <a:buNone/>
              <a:defRPr sz="1800"/>
            </a:lvl1pPr>
            <a:lvl2pPr marL="768178" indent="0">
              <a:buNone/>
              <a:defRPr/>
            </a:lvl2pPr>
            <a:lvl3pPr marL="1377641" indent="0">
              <a:buNone/>
              <a:defRPr/>
            </a:lvl3pPr>
            <a:lvl4pPr marL="1828389" indent="0">
              <a:buNone/>
              <a:defRPr/>
            </a:lvl4pPr>
            <a:lvl5pPr marL="2437851" indent="0">
              <a:buNone/>
              <a:defRPr/>
            </a:lvl5pPr>
          </a:lstStyle>
          <a:p>
            <a:pPr lvl="0"/>
            <a:r>
              <a:rPr lang="en-US"/>
              <a:t>Click to edit subhead content or delete if not needed</a:t>
            </a:r>
          </a:p>
        </p:txBody>
      </p:sp>
      <p:sp>
        <p:nvSpPr>
          <p:cNvPr id="3" name="Title 2">
            <a:extLst>
              <a:ext uri="{FF2B5EF4-FFF2-40B4-BE49-F238E27FC236}">
                <a16:creationId xmlns:a16="http://schemas.microsoft.com/office/drawing/2014/main" id="{5697DE06-1D0B-3748-9339-0C0458278ABB}"/>
              </a:ext>
            </a:extLst>
          </p:cNvPr>
          <p:cNvSpPr>
            <a:spLocks noGrp="1"/>
          </p:cNvSpPr>
          <p:nvPr>
            <p:ph type="title" hasCustomPrompt="1"/>
          </p:nvPr>
        </p:nvSpPr>
        <p:spPr>
          <a:xfrm>
            <a:off x="381744" y="-12879"/>
            <a:ext cx="7091972" cy="839893"/>
          </a:xfrm>
        </p:spPr>
        <p:txBody>
          <a:bodyPr/>
          <a:lstStyle/>
          <a:p>
            <a:r>
              <a:rPr lang="en-US"/>
              <a:t>Click to edit master title style</a:t>
            </a:r>
          </a:p>
        </p:txBody>
      </p:sp>
      <p:cxnSp>
        <p:nvCxnSpPr>
          <p:cNvPr id="10" name="Straight Connector 9">
            <a:extLst>
              <a:ext uri="{FF2B5EF4-FFF2-40B4-BE49-F238E27FC236}">
                <a16:creationId xmlns:a16="http://schemas.microsoft.com/office/drawing/2014/main" id="{2C6D7CE0-5011-4647-A2E6-8A4B89D69312}"/>
              </a:ext>
            </a:extLst>
          </p:cNvPr>
          <p:cNvCxnSpPr>
            <a:cxnSpLocks/>
          </p:cNvCxnSpPr>
          <p:nvPr userDrawn="1"/>
        </p:nvCxnSpPr>
        <p:spPr bwMode="auto">
          <a:xfrm>
            <a:off x="0" y="556232"/>
            <a:ext cx="381744" cy="0"/>
          </a:xfrm>
          <a:prstGeom prst="line">
            <a:avLst/>
          </a:prstGeom>
          <a:noFill/>
          <a:ln w="25400" cap="rnd" cmpd="sng" algn="ctr">
            <a:solidFill>
              <a:schemeClr val="accent3"/>
            </a:solidFill>
            <a:prstDash val="solid"/>
            <a:round/>
            <a:headEnd type="none" w="med" len="med"/>
            <a:tailEnd type="none" w="med" len="med"/>
          </a:ln>
          <a:effectLst/>
        </p:spPr>
      </p:cxnSp>
      <p:sp>
        <p:nvSpPr>
          <p:cNvPr id="11" name="Text Placeholder 6">
            <a:extLst>
              <a:ext uri="{FF2B5EF4-FFF2-40B4-BE49-F238E27FC236}">
                <a16:creationId xmlns:a16="http://schemas.microsoft.com/office/drawing/2014/main" id="{D4B43A6F-BDC7-444E-A5CB-AF3FC9602441}"/>
              </a:ext>
            </a:extLst>
          </p:cNvPr>
          <p:cNvSpPr>
            <a:spLocks noGrp="1"/>
          </p:cNvSpPr>
          <p:nvPr>
            <p:ph type="body" sz="quarter" idx="11" hasCustomPrompt="1"/>
          </p:nvPr>
        </p:nvSpPr>
        <p:spPr>
          <a:xfrm>
            <a:off x="381744" y="1393903"/>
            <a:ext cx="7091972" cy="767305"/>
          </a:xfrm>
          <a:prstGeom prst="rect">
            <a:avLst/>
          </a:prstGeom>
        </p:spPr>
        <p:txBody>
          <a:bodyPr anchor="b"/>
          <a:lstStyle>
            <a:lvl1pPr marL="0" indent="0">
              <a:buNone/>
              <a:defRPr sz="1800" b="1">
                <a:solidFill>
                  <a:schemeClr val="bg2"/>
                </a:solidFill>
              </a:defRPr>
            </a:lvl1pPr>
            <a:lvl2pPr marL="768178" indent="0">
              <a:buNone/>
              <a:defRPr/>
            </a:lvl2pPr>
            <a:lvl3pPr marL="1377641" indent="0">
              <a:buNone/>
              <a:defRPr/>
            </a:lvl3pPr>
            <a:lvl4pPr marL="1828389" indent="0">
              <a:buNone/>
              <a:defRPr/>
            </a:lvl4pPr>
            <a:lvl5pPr marL="2437851" indent="0">
              <a:buNone/>
              <a:defRPr/>
            </a:lvl5pPr>
          </a:lstStyle>
          <a:p>
            <a:pPr lvl="0"/>
            <a:r>
              <a:rPr lang="en-US"/>
              <a:t>This text here is for an important introductory or over-arching statement that is relevant to the below content. If there is nothing applicable to go here, delete and bring the bullets up.</a:t>
            </a:r>
          </a:p>
        </p:txBody>
      </p:sp>
      <p:sp>
        <p:nvSpPr>
          <p:cNvPr id="15" name="Text Placeholder 3">
            <a:extLst>
              <a:ext uri="{FF2B5EF4-FFF2-40B4-BE49-F238E27FC236}">
                <a16:creationId xmlns:a16="http://schemas.microsoft.com/office/drawing/2014/main" id="{C4500719-1FB5-754E-9D2D-4E3569C19621}"/>
              </a:ext>
            </a:extLst>
          </p:cNvPr>
          <p:cNvSpPr>
            <a:spLocks noGrp="1"/>
          </p:cNvSpPr>
          <p:nvPr>
            <p:ph type="body" sz="quarter" idx="13"/>
          </p:nvPr>
        </p:nvSpPr>
        <p:spPr>
          <a:xfrm>
            <a:off x="381000" y="2525713"/>
            <a:ext cx="7092950" cy="3722687"/>
          </a:xfrm>
          <a:prstGeom prst="rect">
            <a:avLst/>
          </a:prstGeom>
        </p:spPr>
        <p:txBody>
          <a:bodyPr/>
          <a:lstStyle>
            <a:lvl1pPr marL="230188" indent="-230188">
              <a:buClrTx/>
              <a:buFont typeface="Arial" panose="020B0604020202020204" pitchFamily="34" charset="0"/>
              <a:buChar char="•"/>
              <a:tabLst/>
              <a:defRPr sz="1600">
                <a:solidFill>
                  <a:schemeClr val="bg2"/>
                </a:solidFill>
              </a:defRPr>
            </a:lvl1pPr>
            <a:lvl2pPr marL="692150" indent="-144463">
              <a:buClrTx/>
              <a:buFont typeface="Arial" panose="020B0604020202020204" pitchFamily="34" charset="0"/>
              <a:buChar char="•"/>
              <a:tabLst/>
              <a:defRPr>
                <a:solidFill>
                  <a:schemeClr val="bg2"/>
                </a:solidFill>
              </a:defRPr>
            </a:lvl2pPr>
            <a:lvl3pPr marL="1038225" indent="-158750">
              <a:buClrTx/>
              <a:buFont typeface="Arial" panose="020B0604020202020204" pitchFamily="34" charset="0"/>
              <a:buChar char="•"/>
              <a:tabLst/>
              <a:defRPr>
                <a:solidFill>
                  <a:schemeClr val="bg2"/>
                </a:solidFill>
              </a:defRPr>
            </a:lvl3pPr>
            <a:lvl4pPr marL="1384300" indent="-158750">
              <a:buClrTx/>
              <a:buFont typeface="Arial" panose="020B0604020202020204" pitchFamily="34" charset="0"/>
              <a:buChar char="•"/>
              <a:tabLst/>
              <a:defRPr>
                <a:solidFill>
                  <a:schemeClr val="bg2"/>
                </a:solidFill>
              </a:defRPr>
            </a:lvl4pPr>
            <a:lvl5pPr marL="2640013" indent="-201613">
              <a:buClrTx/>
              <a:buFont typeface="Arial" panose="020B0604020202020204" pitchFamily="34" charset="0"/>
              <a:buChar char="•"/>
              <a:tabLst/>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65" name="Picture Placeholder 64">
            <a:extLst>
              <a:ext uri="{FF2B5EF4-FFF2-40B4-BE49-F238E27FC236}">
                <a16:creationId xmlns:a16="http://schemas.microsoft.com/office/drawing/2014/main" id="{444DF21B-ED14-7247-B0AE-26A7B654D5E0}"/>
              </a:ext>
            </a:extLst>
          </p:cNvPr>
          <p:cNvSpPr>
            <a:spLocks noGrp="1"/>
          </p:cNvSpPr>
          <p:nvPr>
            <p:ph type="pic" sz="quarter" idx="14" hasCustomPrompt="1"/>
          </p:nvPr>
        </p:nvSpPr>
        <p:spPr>
          <a:xfrm>
            <a:off x="7855227" y="-12879"/>
            <a:ext cx="4336775" cy="6273979"/>
          </a:xfrm>
          <a:custGeom>
            <a:avLst/>
            <a:gdLst>
              <a:gd name="connsiteX0" fmla="*/ 0 w 4336775"/>
              <a:gd name="connsiteY0" fmla="*/ 0 h 6273979"/>
              <a:gd name="connsiteX1" fmla="*/ 4336773 w 4336775"/>
              <a:gd name="connsiteY1" fmla="*/ 0 h 6273979"/>
              <a:gd name="connsiteX2" fmla="*/ 4336773 w 4336775"/>
              <a:gd name="connsiteY2" fmla="*/ 12879 h 6273979"/>
              <a:gd name="connsiteX3" fmla="*/ 4336774 w 4336775"/>
              <a:gd name="connsiteY3" fmla="*/ 12879 h 6273979"/>
              <a:gd name="connsiteX4" fmla="*/ 4336774 w 4336775"/>
              <a:gd name="connsiteY4" fmla="*/ 281471 h 6273979"/>
              <a:gd name="connsiteX5" fmla="*/ 4336775 w 4336775"/>
              <a:gd name="connsiteY5" fmla="*/ 281473 h 6273979"/>
              <a:gd name="connsiteX6" fmla="*/ 4336775 w 4336775"/>
              <a:gd name="connsiteY6" fmla="*/ 4539973 h 6273979"/>
              <a:gd name="connsiteX7" fmla="*/ 4336774 w 4336775"/>
              <a:gd name="connsiteY7" fmla="*/ 4539974 h 6273979"/>
              <a:gd name="connsiteX8" fmla="*/ 4336774 w 4336775"/>
              <a:gd name="connsiteY8" fmla="*/ 6273979 h 6273979"/>
              <a:gd name="connsiteX9" fmla="*/ 2606279 w 4336775"/>
              <a:gd name="connsiteY9" fmla="*/ 6273979 h 6273979"/>
              <a:gd name="connsiteX10" fmla="*/ 2606278 w 4336775"/>
              <a:gd name="connsiteY10" fmla="*/ 6273979 h 6273979"/>
              <a:gd name="connsiteX11" fmla="*/ 1618516 w 4336775"/>
              <a:gd name="connsiteY11" fmla="*/ 6273979 h 6273979"/>
              <a:gd name="connsiteX12" fmla="*/ 1570424 w 4336775"/>
              <a:gd name="connsiteY12" fmla="*/ 6265390 h 6273979"/>
              <a:gd name="connsiteX13" fmla="*/ 1495316 w 4336775"/>
              <a:gd name="connsiteY13" fmla="*/ 6242254 h 6273979"/>
              <a:gd name="connsiteX14" fmla="*/ 1417900 w 4336775"/>
              <a:gd name="connsiteY14" fmla="*/ 6206908 h 6273979"/>
              <a:gd name="connsiteX15" fmla="*/ 1390976 w 4336775"/>
              <a:gd name="connsiteY15" fmla="*/ 6190182 h 6273979"/>
              <a:gd name="connsiteX16" fmla="*/ 1349903 w 4336775"/>
              <a:gd name="connsiteY16" fmla="*/ 6160917 h 6273979"/>
              <a:gd name="connsiteX17" fmla="*/ 1348600 w 4336775"/>
              <a:gd name="connsiteY17" fmla="*/ 6159731 h 6273979"/>
              <a:gd name="connsiteX18" fmla="*/ 112349 w 4336775"/>
              <a:gd name="connsiteY18" fmla="*/ 4920971 h 6273979"/>
              <a:gd name="connsiteX19" fmla="*/ 84404 w 4336775"/>
              <a:gd name="connsiteY19" fmla="*/ 4880823 h 6273979"/>
              <a:gd name="connsiteX20" fmla="*/ 47621 w 4336775"/>
              <a:gd name="connsiteY20" fmla="*/ 4811246 h 6273979"/>
              <a:gd name="connsiteX21" fmla="*/ 17822 w 4336775"/>
              <a:gd name="connsiteY21" fmla="*/ 4731401 h 6273979"/>
              <a:gd name="connsiteX22" fmla="*/ 10588 w 4336775"/>
              <a:gd name="connsiteY22" fmla="*/ 4700496 h 6273979"/>
              <a:gd name="connsiteX23" fmla="*/ 3206 w 4336775"/>
              <a:gd name="connsiteY23" fmla="*/ 4656694 h 6273979"/>
              <a:gd name="connsiteX24" fmla="*/ 3206 w 4336775"/>
              <a:gd name="connsiteY24" fmla="*/ 3840960 h 6273979"/>
              <a:gd name="connsiteX25" fmla="*/ 0 w 4336775"/>
              <a:gd name="connsiteY25" fmla="*/ 3840960 h 6273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36775" h="6273979">
                <a:moveTo>
                  <a:pt x="0" y="0"/>
                </a:moveTo>
                <a:lnTo>
                  <a:pt x="4336773" y="0"/>
                </a:lnTo>
                <a:lnTo>
                  <a:pt x="4336773" y="12879"/>
                </a:lnTo>
                <a:lnTo>
                  <a:pt x="4336774" y="12879"/>
                </a:lnTo>
                <a:lnTo>
                  <a:pt x="4336774" y="281471"/>
                </a:lnTo>
                <a:lnTo>
                  <a:pt x="4336775" y="281473"/>
                </a:lnTo>
                <a:lnTo>
                  <a:pt x="4336775" y="4539973"/>
                </a:lnTo>
                <a:lnTo>
                  <a:pt x="4336774" y="4539974"/>
                </a:lnTo>
                <a:lnTo>
                  <a:pt x="4336774" y="6273979"/>
                </a:lnTo>
                <a:lnTo>
                  <a:pt x="2606279" y="6273979"/>
                </a:lnTo>
                <a:lnTo>
                  <a:pt x="2606278" y="6273979"/>
                </a:lnTo>
                <a:lnTo>
                  <a:pt x="1618516" y="6273979"/>
                </a:lnTo>
                <a:lnTo>
                  <a:pt x="1570424" y="6265390"/>
                </a:lnTo>
                <a:lnTo>
                  <a:pt x="1495316" y="6242254"/>
                </a:lnTo>
                <a:cubicBezTo>
                  <a:pt x="1468650" y="6232094"/>
                  <a:pt x="1442803" y="6220271"/>
                  <a:pt x="1417900" y="6206908"/>
                </a:cubicBezTo>
                <a:lnTo>
                  <a:pt x="1390976" y="6190182"/>
                </a:lnTo>
                <a:lnTo>
                  <a:pt x="1349903" y="6160917"/>
                </a:lnTo>
                <a:lnTo>
                  <a:pt x="1348600" y="6159731"/>
                </a:lnTo>
                <a:lnTo>
                  <a:pt x="112349" y="4920971"/>
                </a:lnTo>
                <a:lnTo>
                  <a:pt x="84404" y="4880823"/>
                </a:lnTo>
                <a:lnTo>
                  <a:pt x="47621" y="4811246"/>
                </a:lnTo>
                <a:cubicBezTo>
                  <a:pt x="35935" y="4785168"/>
                  <a:pt x="26002" y="4758494"/>
                  <a:pt x="17822" y="4731401"/>
                </a:cubicBezTo>
                <a:lnTo>
                  <a:pt x="10588" y="4700496"/>
                </a:lnTo>
                <a:lnTo>
                  <a:pt x="3206" y="4656694"/>
                </a:lnTo>
                <a:lnTo>
                  <a:pt x="3206" y="3840960"/>
                </a:lnTo>
                <a:lnTo>
                  <a:pt x="0" y="3840960"/>
                </a:lnTo>
                <a:close/>
              </a:path>
            </a:pathLst>
          </a:custGeom>
        </p:spPr>
        <p:txBody>
          <a:bodyPr wrap="square" anchor="ctr">
            <a:noAutofit/>
          </a:bodyPr>
          <a:lstStyle>
            <a:lvl1pPr marL="0" indent="0" algn="ctr">
              <a:buNone/>
              <a:defRPr/>
            </a:lvl1pPr>
          </a:lstStyle>
          <a:p>
            <a:r>
              <a:rPr lang="en-US"/>
              <a:t>Click to add image</a:t>
            </a:r>
          </a:p>
        </p:txBody>
      </p:sp>
      <p:pic>
        <p:nvPicPr>
          <p:cNvPr id="8" name="Picture 7">
            <a:extLst>
              <a:ext uri="{FF2B5EF4-FFF2-40B4-BE49-F238E27FC236}">
                <a16:creationId xmlns:a16="http://schemas.microsoft.com/office/drawing/2014/main" id="{E94F27F8-FFE9-A746-82D2-87A85039A98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8100" y="6310058"/>
            <a:ext cx="1504950" cy="511683"/>
          </a:xfrm>
          <a:prstGeom prst="rect">
            <a:avLst/>
          </a:prstGeom>
        </p:spPr>
      </p:pic>
    </p:spTree>
    <p:extLst>
      <p:ext uri="{BB962C8B-B14F-4D97-AF65-F5344CB8AC3E}">
        <p14:creationId xmlns:p14="http://schemas.microsoft.com/office/powerpoint/2010/main" val="4124272963"/>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mp; Content with Callout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A9D8FCD6-81D3-E944-AA5D-2486CAB8E347}"/>
              </a:ext>
            </a:extLst>
          </p:cNvPr>
          <p:cNvSpPr>
            <a:spLocks noGrp="1"/>
          </p:cNvSpPr>
          <p:nvPr>
            <p:ph type="body" sz="quarter" idx="10" hasCustomPrompt="1"/>
          </p:nvPr>
        </p:nvSpPr>
        <p:spPr>
          <a:xfrm>
            <a:off x="381744" y="769531"/>
            <a:ext cx="11428512" cy="299000"/>
          </a:xfrm>
          <a:prstGeom prst="rect">
            <a:avLst/>
          </a:prstGeom>
        </p:spPr>
        <p:txBody>
          <a:bodyPr anchor="t"/>
          <a:lstStyle>
            <a:lvl1pPr marL="0" indent="0">
              <a:buNone/>
              <a:defRPr sz="1800"/>
            </a:lvl1pPr>
            <a:lvl2pPr marL="768178" indent="0">
              <a:buNone/>
              <a:defRPr/>
            </a:lvl2pPr>
            <a:lvl3pPr marL="1377641" indent="0">
              <a:buNone/>
              <a:defRPr/>
            </a:lvl3pPr>
            <a:lvl4pPr marL="1828389" indent="0">
              <a:buNone/>
              <a:defRPr/>
            </a:lvl4pPr>
            <a:lvl5pPr marL="2437851" indent="0">
              <a:buNone/>
              <a:defRPr/>
            </a:lvl5pPr>
          </a:lstStyle>
          <a:p>
            <a:pPr lvl="0"/>
            <a:r>
              <a:rPr lang="en-US"/>
              <a:t>Click to edit subhead content and make sure it is in sentence case or delete if not needed</a:t>
            </a:r>
          </a:p>
        </p:txBody>
      </p:sp>
      <p:sp>
        <p:nvSpPr>
          <p:cNvPr id="3" name="Title 2">
            <a:extLst>
              <a:ext uri="{FF2B5EF4-FFF2-40B4-BE49-F238E27FC236}">
                <a16:creationId xmlns:a16="http://schemas.microsoft.com/office/drawing/2014/main" id="{5697DE06-1D0B-3748-9339-0C0458278ABB}"/>
              </a:ext>
            </a:extLst>
          </p:cNvPr>
          <p:cNvSpPr>
            <a:spLocks noGrp="1"/>
          </p:cNvSpPr>
          <p:nvPr>
            <p:ph type="title" hasCustomPrompt="1"/>
          </p:nvPr>
        </p:nvSpPr>
        <p:spPr>
          <a:xfrm>
            <a:off x="381744" y="-12879"/>
            <a:ext cx="11428512" cy="839893"/>
          </a:xfrm>
        </p:spPr>
        <p:txBody>
          <a:bodyPr/>
          <a:lstStyle/>
          <a:p>
            <a:r>
              <a:rPr lang="en-US"/>
              <a:t>Click to edit master title style</a:t>
            </a:r>
          </a:p>
        </p:txBody>
      </p:sp>
      <p:cxnSp>
        <p:nvCxnSpPr>
          <p:cNvPr id="10" name="Straight Connector 9">
            <a:extLst>
              <a:ext uri="{FF2B5EF4-FFF2-40B4-BE49-F238E27FC236}">
                <a16:creationId xmlns:a16="http://schemas.microsoft.com/office/drawing/2014/main" id="{EE9F8E06-3CFB-AA4A-8C51-C77C336F3450}"/>
              </a:ext>
            </a:extLst>
          </p:cNvPr>
          <p:cNvCxnSpPr>
            <a:cxnSpLocks/>
          </p:cNvCxnSpPr>
          <p:nvPr userDrawn="1"/>
        </p:nvCxnSpPr>
        <p:spPr bwMode="auto">
          <a:xfrm>
            <a:off x="7962749" y="1371601"/>
            <a:ext cx="0" cy="4667693"/>
          </a:xfrm>
          <a:prstGeom prst="line">
            <a:avLst/>
          </a:prstGeom>
          <a:noFill/>
          <a:ln w="25400" cap="rnd" cmpd="sng" algn="ctr">
            <a:solidFill>
              <a:schemeClr val="bg1">
                <a:lumMod val="85000"/>
              </a:schemeClr>
            </a:solidFill>
            <a:prstDash val="solid"/>
            <a:round/>
            <a:headEnd type="none" w="med" len="med"/>
            <a:tailEnd type="none" w="med" len="med"/>
          </a:ln>
          <a:effectLst/>
        </p:spPr>
      </p:cxnSp>
      <p:sp>
        <p:nvSpPr>
          <p:cNvPr id="16" name="Text Placeholder 6">
            <a:extLst>
              <a:ext uri="{FF2B5EF4-FFF2-40B4-BE49-F238E27FC236}">
                <a16:creationId xmlns:a16="http://schemas.microsoft.com/office/drawing/2014/main" id="{3B69D6DF-9650-AC41-851E-6DF49587FEDA}"/>
              </a:ext>
            </a:extLst>
          </p:cNvPr>
          <p:cNvSpPr>
            <a:spLocks noGrp="1"/>
          </p:cNvSpPr>
          <p:nvPr>
            <p:ph type="body" sz="quarter" idx="13" hasCustomPrompt="1"/>
          </p:nvPr>
        </p:nvSpPr>
        <p:spPr>
          <a:xfrm>
            <a:off x="8444786" y="1371599"/>
            <a:ext cx="3365470" cy="4876801"/>
          </a:xfrm>
          <a:prstGeom prst="rect">
            <a:avLst/>
          </a:prstGeom>
        </p:spPr>
        <p:txBody>
          <a:bodyPr anchor="ctr"/>
          <a:lstStyle>
            <a:lvl1pPr marL="0" indent="0" algn="ctr">
              <a:buClr>
                <a:schemeClr val="tx1"/>
              </a:buClr>
              <a:buFont typeface="Arial" panose="020B0604020202020204" pitchFamily="34" charset="0"/>
              <a:buNone/>
              <a:tabLst/>
              <a:defRPr sz="2000" b="1">
                <a:solidFill>
                  <a:schemeClr val="accent2"/>
                </a:solidFill>
              </a:defRPr>
            </a:lvl1pPr>
            <a:lvl2pPr marL="768178" indent="0">
              <a:buNone/>
              <a:defRPr/>
            </a:lvl2pPr>
            <a:lvl3pPr marL="1377641" indent="0">
              <a:buNone/>
              <a:defRPr/>
            </a:lvl3pPr>
            <a:lvl4pPr marL="1828389" indent="0">
              <a:buNone/>
              <a:defRPr/>
            </a:lvl4pPr>
            <a:lvl5pPr marL="2437851" indent="0">
              <a:buNone/>
              <a:defRPr/>
            </a:lvl5pPr>
          </a:lstStyle>
          <a:p>
            <a:pPr lvl="0"/>
            <a:r>
              <a:rPr lang="en-US"/>
              <a:t>Click here to add a slide takeaway or call to action. You may change the color of this text to match the content when necessary.</a:t>
            </a:r>
          </a:p>
        </p:txBody>
      </p:sp>
      <p:cxnSp>
        <p:nvCxnSpPr>
          <p:cNvPr id="15" name="Straight Connector 14">
            <a:extLst>
              <a:ext uri="{FF2B5EF4-FFF2-40B4-BE49-F238E27FC236}">
                <a16:creationId xmlns:a16="http://schemas.microsoft.com/office/drawing/2014/main" id="{911475B1-24C8-B143-8CFC-AABC7F020076}"/>
              </a:ext>
            </a:extLst>
          </p:cNvPr>
          <p:cNvCxnSpPr>
            <a:cxnSpLocks/>
          </p:cNvCxnSpPr>
          <p:nvPr userDrawn="1"/>
        </p:nvCxnSpPr>
        <p:spPr bwMode="auto">
          <a:xfrm>
            <a:off x="0" y="556232"/>
            <a:ext cx="381744" cy="0"/>
          </a:xfrm>
          <a:prstGeom prst="line">
            <a:avLst/>
          </a:prstGeom>
          <a:noFill/>
          <a:ln w="25400" cap="rnd" cmpd="sng" algn="ctr">
            <a:solidFill>
              <a:schemeClr val="accent3"/>
            </a:solidFill>
            <a:prstDash val="solid"/>
            <a:round/>
            <a:headEnd type="none" w="med" len="med"/>
            <a:tailEnd type="none" w="med" len="med"/>
          </a:ln>
          <a:effectLst/>
        </p:spPr>
      </p:cxnSp>
      <p:sp>
        <p:nvSpPr>
          <p:cNvPr id="20" name="Text Placeholder 3">
            <a:extLst>
              <a:ext uri="{FF2B5EF4-FFF2-40B4-BE49-F238E27FC236}">
                <a16:creationId xmlns:a16="http://schemas.microsoft.com/office/drawing/2014/main" id="{852E976C-1B5B-5044-9A2C-64357F969587}"/>
              </a:ext>
            </a:extLst>
          </p:cNvPr>
          <p:cNvSpPr>
            <a:spLocks noGrp="1"/>
          </p:cNvSpPr>
          <p:nvPr>
            <p:ph type="body" sz="quarter" idx="14"/>
          </p:nvPr>
        </p:nvSpPr>
        <p:spPr>
          <a:xfrm>
            <a:off x="381000" y="2525713"/>
            <a:ext cx="7092950" cy="3722687"/>
          </a:xfrm>
          <a:prstGeom prst="rect">
            <a:avLst/>
          </a:prstGeom>
        </p:spPr>
        <p:txBody>
          <a:bodyPr/>
          <a:lstStyle>
            <a:lvl1pPr marL="230188" indent="-230188">
              <a:buClrTx/>
              <a:buFont typeface="Arial" panose="020B0604020202020204" pitchFamily="34" charset="0"/>
              <a:buChar char="•"/>
              <a:tabLst/>
              <a:defRPr sz="1600">
                <a:solidFill>
                  <a:schemeClr val="bg2"/>
                </a:solidFill>
              </a:defRPr>
            </a:lvl1pPr>
            <a:lvl2pPr marL="692150" indent="-144463">
              <a:buClrTx/>
              <a:buFont typeface="Arial" panose="020B0604020202020204" pitchFamily="34" charset="0"/>
              <a:buChar char="•"/>
              <a:tabLst/>
              <a:defRPr>
                <a:solidFill>
                  <a:schemeClr val="bg2"/>
                </a:solidFill>
              </a:defRPr>
            </a:lvl2pPr>
            <a:lvl3pPr marL="1038225" indent="-158750">
              <a:buClrTx/>
              <a:buFont typeface="Arial" panose="020B0604020202020204" pitchFamily="34" charset="0"/>
              <a:buChar char="•"/>
              <a:tabLst/>
              <a:defRPr>
                <a:solidFill>
                  <a:schemeClr val="bg2"/>
                </a:solidFill>
              </a:defRPr>
            </a:lvl3pPr>
            <a:lvl4pPr marL="1384300" indent="-158750">
              <a:buClrTx/>
              <a:buFont typeface="Arial" panose="020B0604020202020204" pitchFamily="34" charset="0"/>
              <a:buChar char="•"/>
              <a:tabLst/>
              <a:defRPr>
                <a:solidFill>
                  <a:schemeClr val="bg2"/>
                </a:solidFill>
              </a:defRPr>
            </a:lvl4pPr>
            <a:lvl5pPr marL="2640013" indent="-201613">
              <a:buClrTx/>
              <a:buFont typeface="Arial" panose="020B0604020202020204" pitchFamily="34" charset="0"/>
              <a:buChar char="•"/>
              <a:tabLst/>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21" name="Text Placeholder 6">
            <a:extLst>
              <a:ext uri="{FF2B5EF4-FFF2-40B4-BE49-F238E27FC236}">
                <a16:creationId xmlns:a16="http://schemas.microsoft.com/office/drawing/2014/main" id="{005A57B8-EF8F-7048-A560-24CEC0BC38F2}"/>
              </a:ext>
            </a:extLst>
          </p:cNvPr>
          <p:cNvSpPr>
            <a:spLocks noGrp="1"/>
          </p:cNvSpPr>
          <p:nvPr>
            <p:ph type="body" sz="quarter" idx="11" hasCustomPrompt="1"/>
          </p:nvPr>
        </p:nvSpPr>
        <p:spPr>
          <a:xfrm>
            <a:off x="381744" y="1393903"/>
            <a:ext cx="7091972" cy="767305"/>
          </a:xfrm>
          <a:prstGeom prst="rect">
            <a:avLst/>
          </a:prstGeom>
        </p:spPr>
        <p:txBody>
          <a:bodyPr anchor="b"/>
          <a:lstStyle>
            <a:lvl1pPr marL="0" indent="0">
              <a:buNone/>
              <a:defRPr sz="1800" b="1">
                <a:solidFill>
                  <a:schemeClr val="bg2"/>
                </a:solidFill>
              </a:defRPr>
            </a:lvl1pPr>
            <a:lvl2pPr marL="768178" indent="0">
              <a:buNone/>
              <a:defRPr/>
            </a:lvl2pPr>
            <a:lvl3pPr marL="1377641" indent="0">
              <a:buNone/>
              <a:defRPr/>
            </a:lvl3pPr>
            <a:lvl4pPr marL="1828389" indent="0">
              <a:buNone/>
              <a:defRPr/>
            </a:lvl4pPr>
            <a:lvl5pPr marL="2437851" indent="0">
              <a:buNone/>
              <a:defRPr/>
            </a:lvl5pPr>
          </a:lstStyle>
          <a:p>
            <a:pPr lvl="0"/>
            <a:r>
              <a:rPr lang="en-US"/>
              <a:t>This text here is for an important introductory or over-arching statement that is relevant to the below content. If there is nothing applicable to go here, delete and bring the bullets up.</a:t>
            </a:r>
          </a:p>
        </p:txBody>
      </p:sp>
      <p:pic>
        <p:nvPicPr>
          <p:cNvPr id="9" name="Picture 8">
            <a:extLst>
              <a:ext uri="{FF2B5EF4-FFF2-40B4-BE49-F238E27FC236}">
                <a16:creationId xmlns:a16="http://schemas.microsoft.com/office/drawing/2014/main" id="{DF815421-E8CC-3B46-876D-48FA222466C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8100" y="6310058"/>
            <a:ext cx="1504950" cy="511683"/>
          </a:xfrm>
          <a:prstGeom prst="rect">
            <a:avLst/>
          </a:prstGeom>
        </p:spPr>
      </p:pic>
    </p:spTree>
    <p:extLst>
      <p:ext uri="{BB962C8B-B14F-4D97-AF65-F5344CB8AC3E}">
        <p14:creationId xmlns:p14="http://schemas.microsoft.com/office/powerpoint/2010/main" val="523760587"/>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mp; Content with Callout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A9D8FCD6-81D3-E944-AA5D-2486CAB8E347}"/>
              </a:ext>
            </a:extLst>
          </p:cNvPr>
          <p:cNvSpPr>
            <a:spLocks noGrp="1"/>
          </p:cNvSpPr>
          <p:nvPr>
            <p:ph type="body" sz="quarter" idx="10" hasCustomPrompt="1"/>
          </p:nvPr>
        </p:nvSpPr>
        <p:spPr>
          <a:xfrm>
            <a:off x="381744" y="769531"/>
            <a:ext cx="11428512" cy="299000"/>
          </a:xfrm>
          <a:prstGeom prst="rect">
            <a:avLst/>
          </a:prstGeom>
        </p:spPr>
        <p:txBody>
          <a:bodyPr anchor="t"/>
          <a:lstStyle>
            <a:lvl1pPr marL="0" indent="0">
              <a:buNone/>
              <a:defRPr sz="1800"/>
            </a:lvl1pPr>
            <a:lvl2pPr marL="768178" indent="0">
              <a:buNone/>
              <a:defRPr/>
            </a:lvl2pPr>
            <a:lvl3pPr marL="1377641" indent="0">
              <a:buNone/>
              <a:defRPr/>
            </a:lvl3pPr>
            <a:lvl4pPr marL="1828389" indent="0">
              <a:buNone/>
              <a:defRPr/>
            </a:lvl4pPr>
            <a:lvl5pPr marL="2437851" indent="0">
              <a:buNone/>
              <a:defRPr/>
            </a:lvl5pPr>
          </a:lstStyle>
          <a:p>
            <a:pPr lvl="0"/>
            <a:r>
              <a:rPr lang="en-US"/>
              <a:t>Click to edit subhead content and make sure it is in sentence case or delete if not needed</a:t>
            </a:r>
          </a:p>
        </p:txBody>
      </p:sp>
      <p:sp>
        <p:nvSpPr>
          <p:cNvPr id="3" name="Title 2">
            <a:extLst>
              <a:ext uri="{FF2B5EF4-FFF2-40B4-BE49-F238E27FC236}">
                <a16:creationId xmlns:a16="http://schemas.microsoft.com/office/drawing/2014/main" id="{5697DE06-1D0B-3748-9339-0C0458278ABB}"/>
              </a:ext>
            </a:extLst>
          </p:cNvPr>
          <p:cNvSpPr>
            <a:spLocks noGrp="1"/>
          </p:cNvSpPr>
          <p:nvPr>
            <p:ph type="title" hasCustomPrompt="1"/>
          </p:nvPr>
        </p:nvSpPr>
        <p:spPr>
          <a:xfrm>
            <a:off x="381744" y="-12879"/>
            <a:ext cx="11428512" cy="839893"/>
          </a:xfrm>
        </p:spPr>
        <p:txBody>
          <a:bodyPr/>
          <a:lstStyle/>
          <a:p>
            <a:r>
              <a:rPr lang="en-US"/>
              <a:t>Click to edit master title style</a:t>
            </a:r>
          </a:p>
        </p:txBody>
      </p:sp>
      <p:cxnSp>
        <p:nvCxnSpPr>
          <p:cNvPr id="10" name="Straight Connector 9">
            <a:extLst>
              <a:ext uri="{FF2B5EF4-FFF2-40B4-BE49-F238E27FC236}">
                <a16:creationId xmlns:a16="http://schemas.microsoft.com/office/drawing/2014/main" id="{EE9F8E06-3CFB-AA4A-8C51-C77C336F3450}"/>
              </a:ext>
            </a:extLst>
          </p:cNvPr>
          <p:cNvCxnSpPr>
            <a:cxnSpLocks/>
          </p:cNvCxnSpPr>
          <p:nvPr userDrawn="1"/>
        </p:nvCxnSpPr>
        <p:spPr bwMode="auto">
          <a:xfrm rot="5400000">
            <a:off x="6096000" y="2800348"/>
            <a:ext cx="0" cy="4667693"/>
          </a:xfrm>
          <a:prstGeom prst="line">
            <a:avLst/>
          </a:prstGeom>
          <a:noFill/>
          <a:ln w="25400" cap="rnd" cmpd="sng" algn="ctr">
            <a:solidFill>
              <a:schemeClr val="bg1">
                <a:lumMod val="85000"/>
              </a:schemeClr>
            </a:solidFill>
            <a:prstDash val="solid"/>
            <a:round/>
            <a:headEnd type="none" w="med" len="med"/>
            <a:tailEnd type="none" w="med" len="med"/>
          </a:ln>
          <a:effectLst/>
        </p:spPr>
      </p:cxnSp>
      <p:cxnSp>
        <p:nvCxnSpPr>
          <p:cNvPr id="15" name="Straight Connector 14">
            <a:extLst>
              <a:ext uri="{FF2B5EF4-FFF2-40B4-BE49-F238E27FC236}">
                <a16:creationId xmlns:a16="http://schemas.microsoft.com/office/drawing/2014/main" id="{911475B1-24C8-B143-8CFC-AABC7F020076}"/>
              </a:ext>
            </a:extLst>
          </p:cNvPr>
          <p:cNvCxnSpPr>
            <a:cxnSpLocks/>
          </p:cNvCxnSpPr>
          <p:nvPr userDrawn="1"/>
        </p:nvCxnSpPr>
        <p:spPr bwMode="auto">
          <a:xfrm>
            <a:off x="0" y="556232"/>
            <a:ext cx="381744" cy="0"/>
          </a:xfrm>
          <a:prstGeom prst="line">
            <a:avLst/>
          </a:prstGeom>
          <a:noFill/>
          <a:ln w="25400" cap="rnd" cmpd="sng" algn="ctr">
            <a:solidFill>
              <a:schemeClr val="accent3"/>
            </a:solidFill>
            <a:prstDash val="solid"/>
            <a:round/>
            <a:headEnd type="none" w="med" len="med"/>
            <a:tailEnd type="none" w="med" len="med"/>
          </a:ln>
          <a:effectLst/>
        </p:spPr>
      </p:cxnSp>
      <p:sp>
        <p:nvSpPr>
          <p:cNvPr id="22" name="Text Placeholder 3">
            <a:extLst>
              <a:ext uri="{FF2B5EF4-FFF2-40B4-BE49-F238E27FC236}">
                <a16:creationId xmlns:a16="http://schemas.microsoft.com/office/drawing/2014/main" id="{7D5C4CE9-412E-7E46-8F3B-6BB58AAC285C}"/>
              </a:ext>
            </a:extLst>
          </p:cNvPr>
          <p:cNvSpPr>
            <a:spLocks noGrp="1"/>
          </p:cNvSpPr>
          <p:nvPr>
            <p:ph type="body" sz="quarter" idx="14"/>
          </p:nvPr>
        </p:nvSpPr>
        <p:spPr>
          <a:xfrm>
            <a:off x="380999" y="1404883"/>
            <a:ext cx="3456432" cy="3395717"/>
          </a:xfrm>
          <a:prstGeom prst="rect">
            <a:avLst/>
          </a:prstGeom>
        </p:spPr>
        <p:txBody>
          <a:bodyPr/>
          <a:lstStyle>
            <a:lvl1pPr marL="230188" indent="-230188">
              <a:buClrTx/>
              <a:buFont typeface="Arial" panose="020B0604020202020204" pitchFamily="34" charset="0"/>
              <a:buChar char="•"/>
              <a:tabLst/>
              <a:defRPr sz="1600">
                <a:solidFill>
                  <a:schemeClr val="bg2"/>
                </a:solidFill>
              </a:defRPr>
            </a:lvl1pPr>
            <a:lvl2pPr marL="692150" indent="-144463">
              <a:buClrTx/>
              <a:buFont typeface="Arial" panose="020B0604020202020204" pitchFamily="34" charset="0"/>
              <a:buChar char="•"/>
              <a:tabLst/>
              <a:defRPr>
                <a:solidFill>
                  <a:schemeClr val="bg2"/>
                </a:solidFill>
              </a:defRPr>
            </a:lvl2pPr>
            <a:lvl3pPr marL="1038225" indent="-158750">
              <a:buClrTx/>
              <a:buFont typeface="Arial" panose="020B0604020202020204" pitchFamily="34" charset="0"/>
              <a:buChar char="•"/>
              <a:tabLst/>
              <a:defRPr>
                <a:solidFill>
                  <a:schemeClr val="bg2"/>
                </a:solidFill>
              </a:defRPr>
            </a:lvl3pPr>
            <a:lvl4pPr marL="1384300" indent="-158750">
              <a:buClrTx/>
              <a:buFont typeface="Arial" panose="020B0604020202020204" pitchFamily="34" charset="0"/>
              <a:buChar char="•"/>
              <a:tabLst/>
              <a:defRPr>
                <a:solidFill>
                  <a:schemeClr val="bg2"/>
                </a:solidFill>
              </a:defRPr>
            </a:lvl4pPr>
            <a:lvl5pPr marL="2640013" indent="-201613">
              <a:buClrTx/>
              <a:buFont typeface="Arial" panose="020B0604020202020204" pitchFamily="34" charset="0"/>
              <a:buChar char="•"/>
              <a:tabLst/>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23" name="Text Placeholder 3">
            <a:extLst>
              <a:ext uri="{FF2B5EF4-FFF2-40B4-BE49-F238E27FC236}">
                <a16:creationId xmlns:a16="http://schemas.microsoft.com/office/drawing/2014/main" id="{AE58B1B8-D8BD-8642-8DD3-3DD92EEAE8BD}"/>
              </a:ext>
            </a:extLst>
          </p:cNvPr>
          <p:cNvSpPr>
            <a:spLocks noGrp="1"/>
          </p:cNvSpPr>
          <p:nvPr>
            <p:ph type="body" sz="quarter" idx="15"/>
          </p:nvPr>
        </p:nvSpPr>
        <p:spPr>
          <a:xfrm>
            <a:off x="4367784" y="1404883"/>
            <a:ext cx="3456432" cy="3395717"/>
          </a:xfrm>
          <a:prstGeom prst="rect">
            <a:avLst/>
          </a:prstGeom>
        </p:spPr>
        <p:txBody>
          <a:bodyPr/>
          <a:lstStyle>
            <a:lvl1pPr marL="230188" indent="-230188">
              <a:buClrTx/>
              <a:buFont typeface="Arial" panose="020B0604020202020204" pitchFamily="34" charset="0"/>
              <a:buChar char="•"/>
              <a:tabLst/>
              <a:defRPr sz="1600">
                <a:solidFill>
                  <a:schemeClr val="bg2"/>
                </a:solidFill>
              </a:defRPr>
            </a:lvl1pPr>
            <a:lvl2pPr marL="692150" indent="-144463">
              <a:buClrTx/>
              <a:buFont typeface="Arial" panose="020B0604020202020204" pitchFamily="34" charset="0"/>
              <a:buChar char="•"/>
              <a:tabLst/>
              <a:defRPr>
                <a:solidFill>
                  <a:schemeClr val="bg2"/>
                </a:solidFill>
              </a:defRPr>
            </a:lvl2pPr>
            <a:lvl3pPr marL="1038225" indent="-158750">
              <a:buClrTx/>
              <a:buFont typeface="Arial" panose="020B0604020202020204" pitchFamily="34" charset="0"/>
              <a:buChar char="•"/>
              <a:tabLst/>
              <a:defRPr>
                <a:solidFill>
                  <a:schemeClr val="bg2"/>
                </a:solidFill>
              </a:defRPr>
            </a:lvl3pPr>
            <a:lvl4pPr marL="1384300" indent="-158750">
              <a:buClrTx/>
              <a:buFont typeface="Arial" panose="020B0604020202020204" pitchFamily="34" charset="0"/>
              <a:buChar char="•"/>
              <a:tabLst/>
              <a:defRPr>
                <a:solidFill>
                  <a:schemeClr val="bg2"/>
                </a:solidFill>
              </a:defRPr>
            </a:lvl4pPr>
            <a:lvl5pPr marL="2640013" indent="-201613">
              <a:buClrTx/>
              <a:buFont typeface="Arial" panose="020B0604020202020204" pitchFamily="34" charset="0"/>
              <a:buChar char="•"/>
              <a:tabLst/>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24" name="Text Placeholder 3">
            <a:extLst>
              <a:ext uri="{FF2B5EF4-FFF2-40B4-BE49-F238E27FC236}">
                <a16:creationId xmlns:a16="http://schemas.microsoft.com/office/drawing/2014/main" id="{E1BB14E3-FB05-F940-8B05-2DBB29582496}"/>
              </a:ext>
            </a:extLst>
          </p:cNvPr>
          <p:cNvSpPr>
            <a:spLocks noGrp="1"/>
          </p:cNvSpPr>
          <p:nvPr>
            <p:ph type="body" sz="quarter" idx="16"/>
          </p:nvPr>
        </p:nvSpPr>
        <p:spPr>
          <a:xfrm>
            <a:off x="8336281" y="1404883"/>
            <a:ext cx="3456432" cy="3395717"/>
          </a:xfrm>
          <a:prstGeom prst="rect">
            <a:avLst/>
          </a:prstGeom>
        </p:spPr>
        <p:txBody>
          <a:bodyPr/>
          <a:lstStyle>
            <a:lvl1pPr marL="230188" indent="-230188">
              <a:buClrTx/>
              <a:buFont typeface="Arial" panose="020B0604020202020204" pitchFamily="34" charset="0"/>
              <a:buChar char="•"/>
              <a:tabLst/>
              <a:defRPr sz="1600">
                <a:solidFill>
                  <a:schemeClr val="bg2"/>
                </a:solidFill>
              </a:defRPr>
            </a:lvl1pPr>
            <a:lvl2pPr marL="692150" indent="-144463">
              <a:buClrTx/>
              <a:buFont typeface="Arial" panose="020B0604020202020204" pitchFamily="34" charset="0"/>
              <a:buChar char="•"/>
              <a:tabLst/>
              <a:defRPr>
                <a:solidFill>
                  <a:schemeClr val="bg2"/>
                </a:solidFill>
              </a:defRPr>
            </a:lvl2pPr>
            <a:lvl3pPr marL="1038225" indent="-158750">
              <a:buClrTx/>
              <a:buFont typeface="Arial" panose="020B0604020202020204" pitchFamily="34" charset="0"/>
              <a:buChar char="•"/>
              <a:tabLst/>
              <a:defRPr>
                <a:solidFill>
                  <a:schemeClr val="bg2"/>
                </a:solidFill>
              </a:defRPr>
            </a:lvl3pPr>
            <a:lvl4pPr marL="1384300" indent="-158750">
              <a:buClrTx/>
              <a:buFont typeface="Arial" panose="020B0604020202020204" pitchFamily="34" charset="0"/>
              <a:buChar char="•"/>
              <a:tabLst/>
              <a:defRPr>
                <a:solidFill>
                  <a:schemeClr val="bg2"/>
                </a:solidFill>
              </a:defRPr>
            </a:lvl4pPr>
            <a:lvl5pPr marL="2640013" indent="-201613">
              <a:buClrTx/>
              <a:buFont typeface="Arial" panose="020B0604020202020204" pitchFamily="34" charset="0"/>
              <a:buChar char="•"/>
              <a:tabLst/>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25" name="Text Placeholder 6">
            <a:extLst>
              <a:ext uri="{FF2B5EF4-FFF2-40B4-BE49-F238E27FC236}">
                <a16:creationId xmlns:a16="http://schemas.microsoft.com/office/drawing/2014/main" id="{30FA4FAD-5792-2649-92D5-2A689010F283}"/>
              </a:ext>
            </a:extLst>
          </p:cNvPr>
          <p:cNvSpPr>
            <a:spLocks noGrp="1"/>
          </p:cNvSpPr>
          <p:nvPr>
            <p:ph type="body" sz="quarter" idx="13" hasCustomPrompt="1"/>
          </p:nvPr>
        </p:nvSpPr>
        <p:spPr>
          <a:xfrm>
            <a:off x="1518493" y="5438886"/>
            <a:ext cx="9154270" cy="519112"/>
          </a:xfrm>
          <a:prstGeom prst="rect">
            <a:avLst/>
          </a:prstGeom>
        </p:spPr>
        <p:txBody>
          <a:bodyPr anchor="ctr"/>
          <a:lstStyle>
            <a:lvl1pPr marL="0" indent="0" algn="ctr">
              <a:buClr>
                <a:schemeClr val="tx1"/>
              </a:buClr>
              <a:buFont typeface="Arial" panose="020B0604020202020204" pitchFamily="34" charset="0"/>
              <a:buNone/>
              <a:tabLst/>
              <a:defRPr sz="2000" b="1">
                <a:solidFill>
                  <a:schemeClr val="accent2"/>
                </a:solidFill>
              </a:defRPr>
            </a:lvl1pPr>
            <a:lvl2pPr marL="768178" indent="0">
              <a:buNone/>
              <a:defRPr/>
            </a:lvl2pPr>
            <a:lvl3pPr marL="1377641" indent="0">
              <a:buNone/>
              <a:defRPr/>
            </a:lvl3pPr>
            <a:lvl4pPr marL="1828389" indent="0">
              <a:buNone/>
              <a:defRPr/>
            </a:lvl4pPr>
            <a:lvl5pPr marL="2437851" indent="0">
              <a:buNone/>
              <a:defRPr/>
            </a:lvl5pPr>
          </a:lstStyle>
          <a:p>
            <a:pPr lvl="0"/>
            <a:r>
              <a:rPr lang="en-US"/>
              <a:t>Click here to add a slide takeaway or call to action. You may change the color of this text to match the content when necessary.</a:t>
            </a:r>
          </a:p>
        </p:txBody>
      </p:sp>
      <p:pic>
        <p:nvPicPr>
          <p:cNvPr id="11" name="Picture 10">
            <a:extLst>
              <a:ext uri="{FF2B5EF4-FFF2-40B4-BE49-F238E27FC236}">
                <a16:creationId xmlns:a16="http://schemas.microsoft.com/office/drawing/2014/main" id="{E967688F-3EF5-CE4E-B49A-D2032AB498A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8100" y="6310058"/>
            <a:ext cx="1504950" cy="511683"/>
          </a:xfrm>
          <a:prstGeom prst="rect">
            <a:avLst/>
          </a:prstGeom>
        </p:spPr>
      </p:pic>
    </p:spTree>
    <p:extLst>
      <p:ext uri="{BB962C8B-B14F-4D97-AF65-F5344CB8AC3E}">
        <p14:creationId xmlns:p14="http://schemas.microsoft.com/office/powerpoint/2010/main" val="2710867392"/>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Full Slide Image">
    <p:spTree>
      <p:nvGrpSpPr>
        <p:cNvPr id="1" name=""/>
        <p:cNvGrpSpPr/>
        <p:nvPr/>
      </p:nvGrpSpPr>
      <p:grpSpPr>
        <a:xfrm>
          <a:off x="0" y="0"/>
          <a:ext cx="0" cy="0"/>
          <a:chOff x="0" y="0"/>
          <a:chExt cx="0" cy="0"/>
        </a:xfrm>
      </p:grpSpPr>
      <p:sp>
        <p:nvSpPr>
          <p:cNvPr id="10" name="Picture Placeholder 8">
            <a:extLst>
              <a:ext uri="{FF2B5EF4-FFF2-40B4-BE49-F238E27FC236}">
                <a16:creationId xmlns:a16="http://schemas.microsoft.com/office/drawing/2014/main" id="{2C3A5495-C57E-274B-BD5C-F01102BECB2D}"/>
              </a:ext>
            </a:extLst>
          </p:cNvPr>
          <p:cNvSpPr>
            <a:spLocks noGrp="1"/>
          </p:cNvSpPr>
          <p:nvPr>
            <p:ph type="pic" sz="quarter" idx="10" hasCustomPrompt="1"/>
          </p:nvPr>
        </p:nvSpPr>
        <p:spPr>
          <a:xfrm>
            <a:off x="0" y="0"/>
            <a:ext cx="12192000" cy="6248400"/>
          </a:xfrm>
          <a:prstGeom prst="rect">
            <a:avLst/>
          </a:prstGeom>
        </p:spPr>
        <p:txBody>
          <a:bodyPr anchor="ctr"/>
          <a:lstStyle>
            <a:lvl1pPr marL="0" indent="0" algn="ctr">
              <a:buNone/>
              <a:defRPr/>
            </a:lvl1pPr>
          </a:lstStyle>
          <a:p>
            <a:r>
              <a:rPr lang="en-US"/>
              <a:t>Click to add image</a:t>
            </a:r>
          </a:p>
        </p:txBody>
      </p:sp>
      <p:pic>
        <p:nvPicPr>
          <p:cNvPr id="3" name="Picture 2">
            <a:extLst>
              <a:ext uri="{FF2B5EF4-FFF2-40B4-BE49-F238E27FC236}">
                <a16:creationId xmlns:a16="http://schemas.microsoft.com/office/drawing/2014/main" id="{2F28846F-1C00-644A-914F-FC33E411537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8100" y="6310058"/>
            <a:ext cx="1504950" cy="511683"/>
          </a:xfrm>
          <a:prstGeom prst="rect">
            <a:avLst/>
          </a:prstGeom>
        </p:spPr>
      </p:pic>
    </p:spTree>
    <p:extLst>
      <p:ext uri="{BB962C8B-B14F-4D97-AF65-F5344CB8AC3E}">
        <p14:creationId xmlns:p14="http://schemas.microsoft.com/office/powerpoint/2010/main" val="1196018362"/>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Half Slide Imag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52558F1A-467A-E046-99BD-448C8AEA8EB6}"/>
              </a:ext>
            </a:extLst>
          </p:cNvPr>
          <p:cNvSpPr>
            <a:spLocks noGrp="1"/>
          </p:cNvSpPr>
          <p:nvPr>
            <p:ph type="pic" sz="quarter" idx="10" hasCustomPrompt="1"/>
          </p:nvPr>
        </p:nvSpPr>
        <p:spPr>
          <a:xfrm>
            <a:off x="0" y="0"/>
            <a:ext cx="12192001" cy="3429000"/>
          </a:xfrm>
          <a:custGeom>
            <a:avLst/>
            <a:gdLst>
              <a:gd name="connsiteX0" fmla="*/ 0 w 12192001"/>
              <a:gd name="connsiteY0" fmla="*/ 0 h 3429000"/>
              <a:gd name="connsiteX1" fmla="*/ 12192001 w 12192001"/>
              <a:gd name="connsiteY1" fmla="*/ 0 h 3429000"/>
              <a:gd name="connsiteX2" fmla="*/ 12192001 w 12192001"/>
              <a:gd name="connsiteY2" fmla="*/ 1969774 h 3429000"/>
              <a:gd name="connsiteX3" fmla="*/ 10861994 w 12192001"/>
              <a:gd name="connsiteY3" fmla="*/ 3299954 h 3429000"/>
              <a:gd name="connsiteX4" fmla="*/ 10845304 w 12192001"/>
              <a:gd name="connsiteY4" fmla="*/ 3315124 h 3429000"/>
              <a:gd name="connsiteX5" fmla="*/ 10804231 w 12192001"/>
              <a:gd name="connsiteY5" fmla="*/ 3344329 h 3429000"/>
              <a:gd name="connsiteX6" fmla="*/ 10777307 w 12192001"/>
              <a:gd name="connsiteY6" fmla="*/ 3361022 h 3429000"/>
              <a:gd name="connsiteX7" fmla="*/ 10699891 w 12192001"/>
              <a:gd name="connsiteY7" fmla="*/ 3396296 h 3429000"/>
              <a:gd name="connsiteX8" fmla="*/ 10624783 w 12192001"/>
              <a:gd name="connsiteY8" fmla="*/ 3419385 h 3429000"/>
              <a:gd name="connsiteX9" fmla="*/ 10574531 w 12192001"/>
              <a:gd name="connsiteY9" fmla="*/ 3428342 h 3429000"/>
              <a:gd name="connsiteX10" fmla="*/ 10561505 w 12192001"/>
              <a:gd name="connsiteY10" fmla="*/ 3429000 h 3429000"/>
              <a:gd name="connsiteX11" fmla="*/ 0 w 12192001"/>
              <a:gd name="connsiteY11"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1" h="3429000">
                <a:moveTo>
                  <a:pt x="0" y="0"/>
                </a:moveTo>
                <a:lnTo>
                  <a:pt x="12192001" y="0"/>
                </a:lnTo>
                <a:lnTo>
                  <a:pt x="12192001" y="1969774"/>
                </a:lnTo>
                <a:lnTo>
                  <a:pt x="10861994" y="3299954"/>
                </a:lnTo>
                <a:lnTo>
                  <a:pt x="10845304" y="3315124"/>
                </a:lnTo>
                <a:lnTo>
                  <a:pt x="10804231" y="3344329"/>
                </a:lnTo>
                <a:lnTo>
                  <a:pt x="10777307" y="3361022"/>
                </a:lnTo>
                <a:cubicBezTo>
                  <a:pt x="10752404" y="3374357"/>
                  <a:pt x="10726557" y="3386157"/>
                  <a:pt x="10699891" y="3396296"/>
                </a:cubicBezTo>
                <a:lnTo>
                  <a:pt x="10624783" y="3419385"/>
                </a:lnTo>
                <a:lnTo>
                  <a:pt x="10574531" y="3428342"/>
                </a:lnTo>
                <a:lnTo>
                  <a:pt x="10561505" y="3429000"/>
                </a:lnTo>
                <a:lnTo>
                  <a:pt x="0" y="3429000"/>
                </a:lnTo>
                <a:close/>
              </a:path>
            </a:pathLst>
          </a:custGeom>
        </p:spPr>
        <p:txBody>
          <a:bodyPr wrap="square" anchor="ctr">
            <a:noAutofit/>
          </a:bodyPr>
          <a:lstStyle>
            <a:lvl1pPr marL="0" indent="0" algn="ctr">
              <a:buNone/>
              <a:defRPr/>
            </a:lvl1pPr>
          </a:lstStyle>
          <a:p>
            <a:r>
              <a:rPr lang="en-US"/>
              <a:t>Click to add image</a:t>
            </a:r>
          </a:p>
        </p:txBody>
      </p:sp>
      <p:sp>
        <p:nvSpPr>
          <p:cNvPr id="10" name="Title 1">
            <a:extLst>
              <a:ext uri="{FF2B5EF4-FFF2-40B4-BE49-F238E27FC236}">
                <a16:creationId xmlns:a16="http://schemas.microsoft.com/office/drawing/2014/main" id="{A7E47FD6-7837-2447-8AD8-BCB8834FAB0B}"/>
              </a:ext>
            </a:extLst>
          </p:cNvPr>
          <p:cNvSpPr>
            <a:spLocks noGrp="1"/>
          </p:cNvSpPr>
          <p:nvPr>
            <p:ph type="title" hasCustomPrompt="1"/>
          </p:nvPr>
        </p:nvSpPr>
        <p:spPr>
          <a:xfrm>
            <a:off x="381745" y="3831636"/>
            <a:ext cx="4495686" cy="2185116"/>
          </a:xfrm>
          <a:prstGeom prst="rect">
            <a:avLst/>
          </a:prstGeom>
        </p:spPr>
        <p:txBody>
          <a:bodyPr anchor="t"/>
          <a:lstStyle>
            <a:lvl1pPr algn="r">
              <a:lnSpc>
                <a:spcPts val="3599"/>
              </a:lnSpc>
              <a:defRPr sz="2999" b="1">
                <a:solidFill>
                  <a:schemeClr val="tx1"/>
                </a:solidFill>
              </a:defRPr>
            </a:lvl1pPr>
          </a:lstStyle>
          <a:p>
            <a:r>
              <a:rPr lang="en-US"/>
              <a:t>Click to edit master title</a:t>
            </a:r>
          </a:p>
        </p:txBody>
      </p:sp>
      <p:cxnSp>
        <p:nvCxnSpPr>
          <p:cNvPr id="11" name="Straight Connector 10">
            <a:extLst>
              <a:ext uri="{FF2B5EF4-FFF2-40B4-BE49-F238E27FC236}">
                <a16:creationId xmlns:a16="http://schemas.microsoft.com/office/drawing/2014/main" id="{9C35138B-1F37-364E-B6A2-20AFE2F3B280}"/>
              </a:ext>
            </a:extLst>
          </p:cNvPr>
          <p:cNvCxnSpPr>
            <a:cxnSpLocks/>
          </p:cNvCxnSpPr>
          <p:nvPr userDrawn="1"/>
        </p:nvCxnSpPr>
        <p:spPr bwMode="auto">
          <a:xfrm>
            <a:off x="5050663" y="3894723"/>
            <a:ext cx="0" cy="2122030"/>
          </a:xfrm>
          <a:prstGeom prst="line">
            <a:avLst/>
          </a:prstGeom>
          <a:noFill/>
          <a:ln w="25400" cap="flat" cmpd="sng" algn="ctr">
            <a:solidFill>
              <a:schemeClr val="bg1">
                <a:lumMod val="85000"/>
              </a:schemeClr>
            </a:solidFill>
            <a:prstDash val="solid"/>
            <a:round/>
            <a:headEnd type="none" w="med" len="med"/>
            <a:tailEnd type="none" w="med" len="med"/>
          </a:ln>
          <a:effectLst/>
        </p:spPr>
      </p:cxnSp>
      <p:sp>
        <p:nvSpPr>
          <p:cNvPr id="6" name="Text Placeholder 6">
            <a:extLst>
              <a:ext uri="{FF2B5EF4-FFF2-40B4-BE49-F238E27FC236}">
                <a16:creationId xmlns:a16="http://schemas.microsoft.com/office/drawing/2014/main" id="{D470BE04-E8A8-8C48-A461-39B6DD65D30A}"/>
              </a:ext>
            </a:extLst>
          </p:cNvPr>
          <p:cNvSpPr>
            <a:spLocks noGrp="1"/>
          </p:cNvSpPr>
          <p:nvPr>
            <p:ph type="body" sz="quarter" idx="11" hasCustomPrompt="1"/>
          </p:nvPr>
        </p:nvSpPr>
        <p:spPr>
          <a:xfrm>
            <a:off x="5223896" y="3831636"/>
            <a:ext cx="6580008" cy="2185116"/>
          </a:xfrm>
          <a:prstGeom prst="rect">
            <a:avLst/>
          </a:prstGeom>
        </p:spPr>
        <p:txBody>
          <a:bodyPr anchor="t"/>
          <a:lstStyle>
            <a:lvl1pPr marL="0" indent="0">
              <a:spcAft>
                <a:spcPts val="1200"/>
              </a:spcAft>
              <a:buNone/>
              <a:defRPr sz="1600" b="0">
                <a:solidFill>
                  <a:schemeClr val="bg2"/>
                </a:solidFill>
              </a:defRPr>
            </a:lvl1pPr>
            <a:lvl2pPr marL="768178" indent="0">
              <a:buNone/>
              <a:defRPr/>
            </a:lvl2pPr>
            <a:lvl3pPr marL="1377641" indent="0">
              <a:buNone/>
              <a:defRPr/>
            </a:lvl3pPr>
            <a:lvl4pPr marL="1828389" indent="0">
              <a:buNone/>
              <a:defRPr/>
            </a:lvl4pPr>
            <a:lvl5pPr marL="2437851" indent="0">
              <a:buNone/>
              <a:defRPr/>
            </a:lvl5pPr>
          </a:lstStyle>
          <a:p>
            <a:r>
              <a:rPr lang="en-US"/>
              <a:t>There are number of options to treat the text on this page. This box can be filled with a paragraph or two, bullet points, or a hybrid of both. Because of the limited space for text on this slide, it is best not to get too granular with details and overcrowd the page with information. Don’t forget to customize the image to fit the topic of this slide. Just click on the image already on this slide, and delete it. You can then add an image, which will automatically fill the placeholder and it will fill accordingly. Crop if necessary.</a:t>
            </a:r>
          </a:p>
        </p:txBody>
      </p:sp>
      <p:pic>
        <p:nvPicPr>
          <p:cNvPr id="8" name="Picture 7">
            <a:extLst>
              <a:ext uri="{FF2B5EF4-FFF2-40B4-BE49-F238E27FC236}">
                <a16:creationId xmlns:a16="http://schemas.microsoft.com/office/drawing/2014/main" id="{89974D68-3E5C-F448-8897-96B640C49F4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8100" y="6310058"/>
            <a:ext cx="1504950" cy="511683"/>
          </a:xfrm>
          <a:prstGeom prst="rect">
            <a:avLst/>
          </a:prstGeom>
        </p:spPr>
      </p:pic>
    </p:spTree>
    <p:extLst>
      <p:ext uri="{BB962C8B-B14F-4D97-AF65-F5344CB8AC3E}">
        <p14:creationId xmlns:p14="http://schemas.microsoft.com/office/powerpoint/2010/main" val="1756235222"/>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_Only">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EB02DB04-0C1C-8C49-B65E-A9668E39A9C7}"/>
              </a:ext>
            </a:extLst>
          </p:cNvPr>
          <p:cNvSpPr>
            <a:spLocks noGrp="1"/>
          </p:cNvSpPr>
          <p:nvPr>
            <p:ph type="sldNum" sz="quarter" idx="11"/>
          </p:nvPr>
        </p:nvSpPr>
        <p:spPr/>
        <p:txBody>
          <a:bodyPr/>
          <a:lstStyle/>
          <a:p>
            <a:fld id="{F0D23093-2AB0-F74C-B865-1A12A15B650E}" type="slidenum">
              <a:rPr lang="en-US" smtClean="0"/>
              <a:pPr/>
              <a:t>‹#›</a:t>
            </a:fld>
            <a:endParaRPr lang="en-US"/>
          </a:p>
        </p:txBody>
      </p:sp>
      <p:sp>
        <p:nvSpPr>
          <p:cNvPr id="9" name="Title 8">
            <a:extLst>
              <a:ext uri="{FF2B5EF4-FFF2-40B4-BE49-F238E27FC236}">
                <a16:creationId xmlns:a16="http://schemas.microsoft.com/office/drawing/2014/main" id="{98341DC2-F80D-BD4F-90EE-4B809029C2D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747402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One Third Image with Conten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77582781-72F6-BD44-8E48-898D0E9011EF}"/>
              </a:ext>
            </a:extLst>
          </p:cNvPr>
          <p:cNvSpPr>
            <a:spLocks noGrp="1"/>
          </p:cNvSpPr>
          <p:nvPr>
            <p:ph type="pic" sz="quarter" idx="10" hasCustomPrompt="1"/>
          </p:nvPr>
        </p:nvSpPr>
        <p:spPr>
          <a:xfrm>
            <a:off x="0" y="0"/>
            <a:ext cx="12192000" cy="1991360"/>
          </a:xfrm>
          <a:prstGeom prst="rect">
            <a:avLst/>
          </a:prstGeom>
        </p:spPr>
        <p:txBody>
          <a:bodyPr anchor="ctr"/>
          <a:lstStyle>
            <a:lvl1pPr marL="0" indent="0" algn="ctr">
              <a:buNone/>
              <a:defRPr/>
            </a:lvl1pPr>
          </a:lstStyle>
          <a:p>
            <a:r>
              <a:rPr lang="en-US"/>
              <a:t>Click to add image</a:t>
            </a:r>
          </a:p>
        </p:txBody>
      </p:sp>
      <p:sp>
        <p:nvSpPr>
          <p:cNvPr id="10" name="Title 1">
            <a:extLst>
              <a:ext uri="{FF2B5EF4-FFF2-40B4-BE49-F238E27FC236}">
                <a16:creationId xmlns:a16="http://schemas.microsoft.com/office/drawing/2014/main" id="{65F3A35B-94E8-B449-9A70-50A242ECAFB9}"/>
              </a:ext>
            </a:extLst>
          </p:cNvPr>
          <p:cNvSpPr>
            <a:spLocks noGrp="1"/>
          </p:cNvSpPr>
          <p:nvPr>
            <p:ph type="title" hasCustomPrompt="1"/>
          </p:nvPr>
        </p:nvSpPr>
        <p:spPr>
          <a:xfrm>
            <a:off x="381744" y="2195876"/>
            <a:ext cx="7379485" cy="872444"/>
          </a:xfrm>
          <a:prstGeom prst="rect">
            <a:avLst/>
          </a:prstGeom>
        </p:spPr>
        <p:txBody>
          <a:bodyPr anchor="t"/>
          <a:lstStyle>
            <a:lvl1pPr algn="l">
              <a:lnSpc>
                <a:spcPts val="3599"/>
              </a:lnSpc>
              <a:defRPr sz="2999" b="1">
                <a:solidFill>
                  <a:schemeClr val="tx1"/>
                </a:solidFill>
              </a:defRPr>
            </a:lvl1pPr>
          </a:lstStyle>
          <a:p>
            <a:r>
              <a:rPr lang="en-US"/>
              <a:t>Click to edit master title</a:t>
            </a:r>
          </a:p>
        </p:txBody>
      </p:sp>
      <p:cxnSp>
        <p:nvCxnSpPr>
          <p:cNvPr id="11" name="Straight Connector 10">
            <a:extLst>
              <a:ext uri="{FF2B5EF4-FFF2-40B4-BE49-F238E27FC236}">
                <a16:creationId xmlns:a16="http://schemas.microsoft.com/office/drawing/2014/main" id="{B16C8B7C-D5B0-DB42-BC83-F3591A917961}"/>
              </a:ext>
            </a:extLst>
          </p:cNvPr>
          <p:cNvCxnSpPr>
            <a:cxnSpLocks/>
          </p:cNvCxnSpPr>
          <p:nvPr userDrawn="1"/>
        </p:nvCxnSpPr>
        <p:spPr bwMode="auto">
          <a:xfrm>
            <a:off x="4177017" y="3386723"/>
            <a:ext cx="0" cy="2122030"/>
          </a:xfrm>
          <a:prstGeom prst="line">
            <a:avLst/>
          </a:prstGeom>
          <a:noFill/>
          <a:ln w="25400" cap="flat" cmpd="sng" algn="ctr">
            <a:solidFill>
              <a:schemeClr val="bg1">
                <a:lumMod val="85000"/>
              </a:schemeClr>
            </a:solidFill>
            <a:prstDash val="solid"/>
            <a:round/>
            <a:headEnd type="none" w="med" len="med"/>
            <a:tailEnd type="none" w="med" len="med"/>
          </a:ln>
          <a:effectLst/>
        </p:spPr>
      </p:cxnSp>
      <p:cxnSp>
        <p:nvCxnSpPr>
          <p:cNvPr id="13" name="Straight Connector 12">
            <a:extLst>
              <a:ext uri="{FF2B5EF4-FFF2-40B4-BE49-F238E27FC236}">
                <a16:creationId xmlns:a16="http://schemas.microsoft.com/office/drawing/2014/main" id="{319C344B-2AF8-2543-99BA-DC31E18CBEEE}"/>
              </a:ext>
            </a:extLst>
          </p:cNvPr>
          <p:cNvCxnSpPr>
            <a:cxnSpLocks/>
          </p:cNvCxnSpPr>
          <p:nvPr userDrawn="1"/>
        </p:nvCxnSpPr>
        <p:spPr bwMode="auto">
          <a:xfrm>
            <a:off x="8138901" y="3386723"/>
            <a:ext cx="0" cy="2122030"/>
          </a:xfrm>
          <a:prstGeom prst="line">
            <a:avLst/>
          </a:prstGeom>
          <a:noFill/>
          <a:ln w="25400" cap="flat" cmpd="sng" algn="ctr">
            <a:solidFill>
              <a:schemeClr val="bg1">
                <a:lumMod val="85000"/>
              </a:schemeClr>
            </a:solidFill>
            <a:prstDash val="solid"/>
            <a:round/>
            <a:headEnd type="none" w="med" len="med"/>
            <a:tailEnd type="none" w="med" len="med"/>
          </a:ln>
          <a:effectLst/>
        </p:spPr>
      </p:cxnSp>
      <p:sp>
        <p:nvSpPr>
          <p:cNvPr id="16" name="Text Placeholder 6">
            <a:extLst>
              <a:ext uri="{FF2B5EF4-FFF2-40B4-BE49-F238E27FC236}">
                <a16:creationId xmlns:a16="http://schemas.microsoft.com/office/drawing/2014/main" id="{2A8779F2-3CB8-6F49-A03D-FE85F526C633}"/>
              </a:ext>
            </a:extLst>
          </p:cNvPr>
          <p:cNvSpPr>
            <a:spLocks noGrp="1"/>
          </p:cNvSpPr>
          <p:nvPr>
            <p:ph type="body" sz="quarter" idx="12" hasCustomPrompt="1"/>
          </p:nvPr>
        </p:nvSpPr>
        <p:spPr>
          <a:xfrm>
            <a:off x="381744" y="3320216"/>
            <a:ext cx="3480934" cy="2255044"/>
          </a:xfrm>
          <a:prstGeom prst="rect">
            <a:avLst/>
          </a:prstGeom>
        </p:spPr>
        <p:txBody>
          <a:bodyPr anchor="t"/>
          <a:lstStyle>
            <a:lvl1pPr marL="0" indent="0">
              <a:buNone/>
              <a:defRPr sz="1600" b="0">
                <a:solidFill>
                  <a:schemeClr val="bg2"/>
                </a:solidFill>
              </a:defRPr>
            </a:lvl1pPr>
            <a:lvl2pPr marL="768178" indent="0">
              <a:buNone/>
              <a:defRPr/>
            </a:lvl2pPr>
            <a:lvl3pPr marL="1377641" indent="0">
              <a:buNone/>
              <a:defRPr/>
            </a:lvl3pPr>
            <a:lvl4pPr marL="1828389" indent="0">
              <a:buNone/>
              <a:defRPr/>
            </a:lvl4pPr>
            <a:lvl5pPr marL="2437851" indent="0">
              <a:buNone/>
              <a:defRPr/>
            </a:lvl5pPr>
          </a:lstStyle>
          <a:p>
            <a:r>
              <a:rPr lang="en-US"/>
              <a:t>There are number of options to treat the text on this page. This box can be filled with a paragraph or two, bullet points, or a hybrid of both.</a:t>
            </a:r>
          </a:p>
        </p:txBody>
      </p:sp>
      <p:sp>
        <p:nvSpPr>
          <p:cNvPr id="17" name="Text Placeholder 6">
            <a:extLst>
              <a:ext uri="{FF2B5EF4-FFF2-40B4-BE49-F238E27FC236}">
                <a16:creationId xmlns:a16="http://schemas.microsoft.com/office/drawing/2014/main" id="{DEBA365F-8115-D341-A60E-A29E741871AD}"/>
              </a:ext>
            </a:extLst>
          </p:cNvPr>
          <p:cNvSpPr>
            <a:spLocks noGrp="1"/>
          </p:cNvSpPr>
          <p:nvPr>
            <p:ph type="body" sz="quarter" idx="13" hasCustomPrompt="1"/>
          </p:nvPr>
        </p:nvSpPr>
        <p:spPr>
          <a:xfrm>
            <a:off x="4417492" y="3320216"/>
            <a:ext cx="3480934" cy="2255044"/>
          </a:xfrm>
          <a:prstGeom prst="rect">
            <a:avLst/>
          </a:prstGeom>
        </p:spPr>
        <p:txBody>
          <a:bodyPr anchor="t"/>
          <a:lstStyle>
            <a:lvl1pPr marL="0" indent="0">
              <a:buNone/>
              <a:defRPr sz="1600" b="0">
                <a:solidFill>
                  <a:schemeClr val="bg2"/>
                </a:solidFill>
              </a:defRPr>
            </a:lvl1pPr>
            <a:lvl2pPr marL="768178" indent="0">
              <a:buNone/>
              <a:defRPr/>
            </a:lvl2pPr>
            <a:lvl3pPr marL="1377641" indent="0">
              <a:buNone/>
              <a:defRPr/>
            </a:lvl3pPr>
            <a:lvl4pPr marL="1828389" indent="0">
              <a:buNone/>
              <a:defRPr/>
            </a:lvl4pPr>
            <a:lvl5pPr marL="2437851" indent="0">
              <a:buNone/>
              <a:defRPr/>
            </a:lvl5pPr>
          </a:lstStyle>
          <a:p>
            <a:pPr lvl="0"/>
            <a:r>
              <a:rPr lang="en-US"/>
              <a:t>Because of the limited space for text on this slide, it is best not to get too granular with details and overcrowd the page with information.</a:t>
            </a:r>
          </a:p>
        </p:txBody>
      </p:sp>
      <p:sp>
        <p:nvSpPr>
          <p:cNvPr id="18" name="Text Placeholder 6">
            <a:extLst>
              <a:ext uri="{FF2B5EF4-FFF2-40B4-BE49-F238E27FC236}">
                <a16:creationId xmlns:a16="http://schemas.microsoft.com/office/drawing/2014/main" id="{549EA26D-3959-E545-ADAE-A062A36EE05A}"/>
              </a:ext>
            </a:extLst>
          </p:cNvPr>
          <p:cNvSpPr>
            <a:spLocks noGrp="1"/>
          </p:cNvSpPr>
          <p:nvPr>
            <p:ph type="body" sz="quarter" idx="14" hasCustomPrompt="1"/>
          </p:nvPr>
        </p:nvSpPr>
        <p:spPr>
          <a:xfrm>
            <a:off x="8410372" y="3320216"/>
            <a:ext cx="3480934" cy="2255044"/>
          </a:xfrm>
          <a:prstGeom prst="rect">
            <a:avLst/>
          </a:prstGeom>
        </p:spPr>
        <p:txBody>
          <a:bodyPr anchor="t"/>
          <a:lstStyle>
            <a:lvl1pPr marL="0" indent="0">
              <a:buNone/>
              <a:defRPr sz="1600" b="0">
                <a:solidFill>
                  <a:schemeClr val="bg2"/>
                </a:solidFill>
              </a:defRPr>
            </a:lvl1pPr>
            <a:lvl2pPr marL="768178" indent="0">
              <a:buNone/>
              <a:defRPr/>
            </a:lvl2pPr>
            <a:lvl3pPr marL="1377641" indent="0">
              <a:buNone/>
              <a:defRPr/>
            </a:lvl3pPr>
            <a:lvl4pPr marL="1828389" indent="0">
              <a:buNone/>
              <a:defRPr/>
            </a:lvl4pPr>
            <a:lvl5pPr marL="2437851" indent="0">
              <a:buNone/>
              <a:defRPr/>
            </a:lvl5pPr>
          </a:lstStyle>
          <a:p>
            <a:pPr lvl="0"/>
            <a:r>
              <a:rPr lang="en-US"/>
              <a:t>Don’t forget to customize the image to fit the topic of this slide. Just click on the image already on this slide, and delete it. You can then add an image, which will automatically fill the placeholder and it will fill accordingly. Crop if necessary.</a:t>
            </a:r>
          </a:p>
        </p:txBody>
      </p:sp>
      <p:pic>
        <p:nvPicPr>
          <p:cNvPr id="12" name="Picture 11">
            <a:extLst>
              <a:ext uri="{FF2B5EF4-FFF2-40B4-BE49-F238E27FC236}">
                <a16:creationId xmlns:a16="http://schemas.microsoft.com/office/drawing/2014/main" id="{BA7FD154-BE47-2A47-BC45-86E49806809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8100" y="6310058"/>
            <a:ext cx="1504950" cy="511683"/>
          </a:xfrm>
          <a:prstGeom prst="rect">
            <a:avLst/>
          </a:prstGeom>
        </p:spPr>
      </p:pic>
    </p:spTree>
    <p:extLst>
      <p:ext uri="{BB962C8B-B14F-4D97-AF65-F5344CB8AC3E}">
        <p14:creationId xmlns:p14="http://schemas.microsoft.com/office/powerpoint/2010/main" val="2930009598"/>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Gray Dots Blank">
    <p:bg>
      <p:bgPr>
        <a:blipFill dpi="0" rotWithShape="1">
          <a:blip r:embed="rId2" cstate="screen">
            <a:alphaModFix amt="60000"/>
            <a:lum/>
            <a:extLst>
              <a:ext uri="{28A0092B-C50C-407E-A947-70E740481C1C}">
                <a14:useLocalDpi xmlns:a14="http://schemas.microsoft.com/office/drawing/2010/main"/>
              </a:ext>
            </a:extLst>
          </a:blip>
          <a:srcRect/>
          <a:stretch>
            <a:fillRect b="11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13AEAE7-8E7F-DA49-880F-6C4CBCDD38F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8100" y="6310058"/>
            <a:ext cx="1504950" cy="511683"/>
          </a:xfrm>
          <a:prstGeom prst="rect">
            <a:avLst/>
          </a:prstGeom>
        </p:spPr>
      </p:pic>
    </p:spTree>
    <p:extLst>
      <p:ext uri="{BB962C8B-B14F-4D97-AF65-F5344CB8AC3E}">
        <p14:creationId xmlns:p14="http://schemas.microsoft.com/office/powerpoint/2010/main" val="3171817927"/>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cxnSp>
        <p:nvCxnSpPr>
          <p:cNvPr id="6" name="Straight Connector 5"/>
          <p:cNvCxnSpPr/>
          <p:nvPr userDrawn="1"/>
        </p:nvCxnSpPr>
        <p:spPr bwMode="auto">
          <a:xfrm>
            <a:off x="203200" y="1086181"/>
            <a:ext cx="11785600" cy="0"/>
          </a:xfrm>
          <a:prstGeom prst="line">
            <a:avLst/>
          </a:prstGeom>
          <a:noFill/>
          <a:ln w="9525" cap="flat" cmpd="sng" algn="ctr">
            <a:gradFill>
              <a:gsLst>
                <a:gs pos="99000">
                  <a:schemeClr val="bg1">
                    <a:lumMod val="75000"/>
                    <a:alpha val="0"/>
                  </a:schemeClr>
                </a:gs>
                <a:gs pos="0">
                  <a:schemeClr val="bg1">
                    <a:lumMod val="75000"/>
                  </a:schemeClr>
                </a:gs>
              </a:gsLst>
              <a:lin ang="0" scaled="0"/>
            </a:gradFill>
            <a:prstDash val="solid"/>
            <a:round/>
            <a:headEnd type="none" w="med" len="med"/>
            <a:tailEnd type="none" w="med" len="med"/>
          </a:ln>
          <a:effectLst/>
        </p:spPr>
      </p:cxnSp>
      <p:sp>
        <p:nvSpPr>
          <p:cNvPr id="10" name="Title 1"/>
          <p:cNvSpPr>
            <a:spLocks noGrp="1"/>
          </p:cNvSpPr>
          <p:nvPr>
            <p:ph type="title" hasCustomPrompt="1"/>
          </p:nvPr>
        </p:nvSpPr>
        <p:spPr>
          <a:xfrm>
            <a:off x="190500" y="152400"/>
            <a:ext cx="11811000" cy="944881"/>
          </a:xfrm>
        </p:spPr>
        <p:txBody>
          <a:bodyPr/>
          <a:lstStyle>
            <a:lvl1pPr>
              <a:lnSpc>
                <a:spcPct val="100000"/>
              </a:lnSpc>
              <a:defRPr sz="2800"/>
            </a:lvl1pPr>
          </a:lstStyle>
          <a:p>
            <a:r>
              <a:rPr lang="en-US"/>
              <a:t>Click to Add Title</a:t>
            </a:r>
          </a:p>
        </p:txBody>
      </p:sp>
      <p:sp>
        <p:nvSpPr>
          <p:cNvPr id="5" name="Content Placeholder 6"/>
          <p:cNvSpPr>
            <a:spLocks noGrp="1"/>
          </p:cNvSpPr>
          <p:nvPr>
            <p:ph sz="quarter" idx="14"/>
          </p:nvPr>
        </p:nvSpPr>
        <p:spPr>
          <a:xfrm>
            <a:off x="190500" y="1257300"/>
            <a:ext cx="11811000" cy="4760728"/>
          </a:xfrm>
          <a:prstGeom prst="rect">
            <a:avLst/>
          </a:prstGeom>
        </p:spPr>
        <p:txBody>
          <a:bodyPr/>
          <a:lstStyle>
            <a:lvl1pPr marL="230188" indent="-230188">
              <a:tabLst/>
              <a:defRPr>
                <a:solidFill>
                  <a:schemeClr val="tx1"/>
                </a:solidFill>
              </a:defRPr>
            </a:lvl1pPr>
            <a:lvl2pPr marL="641350" indent="-174625">
              <a:tabLst/>
              <a:defRPr sz="1600">
                <a:solidFill>
                  <a:schemeClr val="tx1"/>
                </a:solidFill>
              </a:defRPr>
            </a:lvl2pPr>
            <a:lvl3pPr marL="1095375" indent="-173038">
              <a:tabLst/>
              <a:defRPr sz="1400">
                <a:solidFill>
                  <a:schemeClr val="tx1"/>
                </a:solidFill>
              </a:defRPr>
            </a:lvl3pPr>
            <a:lvl4pPr marL="1549400" indent="-173038">
              <a:tabLst/>
              <a:defRPr sz="1200">
                <a:solidFill>
                  <a:schemeClr val="tx1"/>
                </a:solidFill>
              </a:defRPr>
            </a:lvl4pPr>
            <a:lvl5pPr marL="2005013" indent="-174625">
              <a:tabLst/>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85716151"/>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Closing Option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0C0ADAD-3FD4-CC44-9AF4-A54CBC2760C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869851" y="5314925"/>
            <a:ext cx="1879780" cy="641732"/>
          </a:xfrm>
          <a:prstGeom prst="rect">
            <a:avLst/>
          </a:prstGeom>
        </p:spPr>
      </p:pic>
      <p:cxnSp>
        <p:nvCxnSpPr>
          <p:cNvPr id="11" name="Straight Connector 10">
            <a:extLst>
              <a:ext uri="{FF2B5EF4-FFF2-40B4-BE49-F238E27FC236}">
                <a16:creationId xmlns:a16="http://schemas.microsoft.com/office/drawing/2014/main" id="{DAE4577A-8178-E34C-A508-B19DFFBF5E6E}"/>
              </a:ext>
            </a:extLst>
          </p:cNvPr>
          <p:cNvCxnSpPr>
            <a:cxnSpLocks/>
          </p:cNvCxnSpPr>
          <p:nvPr userDrawn="1"/>
        </p:nvCxnSpPr>
        <p:spPr bwMode="auto">
          <a:xfrm>
            <a:off x="7776116" y="4201339"/>
            <a:ext cx="1" cy="1809730"/>
          </a:xfrm>
          <a:prstGeom prst="line">
            <a:avLst/>
          </a:prstGeom>
          <a:ln w="25400">
            <a:headEnd type="none" w="med" len="med"/>
            <a:tailEnd type="none" w="med" len="med"/>
          </a:ln>
        </p:spPr>
        <p:style>
          <a:lnRef idx="1">
            <a:schemeClr val="accent5"/>
          </a:lnRef>
          <a:fillRef idx="0">
            <a:schemeClr val="accent5"/>
          </a:fillRef>
          <a:effectRef idx="0">
            <a:schemeClr val="accent5"/>
          </a:effectRef>
          <a:fontRef idx="minor">
            <a:schemeClr val="tx1"/>
          </a:fontRef>
        </p:style>
      </p:cxnSp>
      <p:sp>
        <p:nvSpPr>
          <p:cNvPr id="16" name="Title 17">
            <a:extLst>
              <a:ext uri="{FF2B5EF4-FFF2-40B4-BE49-F238E27FC236}">
                <a16:creationId xmlns:a16="http://schemas.microsoft.com/office/drawing/2014/main" id="{2E9F7621-BC3B-1346-8F5A-98A89AA6EB6C}"/>
              </a:ext>
            </a:extLst>
          </p:cNvPr>
          <p:cNvSpPr>
            <a:spLocks noGrp="1"/>
          </p:cNvSpPr>
          <p:nvPr>
            <p:ph type="title" hasCustomPrompt="1"/>
          </p:nvPr>
        </p:nvSpPr>
        <p:spPr>
          <a:xfrm>
            <a:off x="2987040" y="4201339"/>
            <a:ext cx="4470224" cy="1324561"/>
          </a:xfrm>
          <a:prstGeom prst="rect">
            <a:avLst/>
          </a:prstGeom>
        </p:spPr>
        <p:txBody>
          <a:bodyPr anchor="ctr"/>
          <a:lstStyle>
            <a:lvl1pPr algn="r">
              <a:lnSpc>
                <a:spcPts val="4999"/>
              </a:lnSpc>
              <a:defRPr sz="4999">
                <a:solidFill>
                  <a:schemeClr val="bg1"/>
                </a:solidFill>
              </a:defRPr>
            </a:lvl1pPr>
          </a:lstStyle>
          <a:p>
            <a:r>
              <a:rPr lang="en-US" dirty="0"/>
              <a:t>Thank you</a:t>
            </a:r>
          </a:p>
        </p:txBody>
      </p:sp>
      <p:sp>
        <p:nvSpPr>
          <p:cNvPr id="17" name="Text Box 16">
            <a:extLst>
              <a:ext uri="{FF2B5EF4-FFF2-40B4-BE49-F238E27FC236}">
                <a16:creationId xmlns:a16="http://schemas.microsoft.com/office/drawing/2014/main" id="{7778EE7B-67C8-3246-966F-E110A1C52FD3}"/>
              </a:ext>
            </a:extLst>
          </p:cNvPr>
          <p:cNvSpPr txBox="1">
            <a:spLocks noChangeArrowheads="1"/>
          </p:cNvSpPr>
          <p:nvPr userDrawn="1"/>
        </p:nvSpPr>
        <p:spPr bwMode="auto">
          <a:xfrm>
            <a:off x="5154786" y="5759867"/>
            <a:ext cx="2262671" cy="276999"/>
          </a:xfrm>
          <a:prstGeom prst="rect">
            <a:avLst/>
          </a:prstGeom>
          <a:noFill/>
          <a:ln w="9525">
            <a:noFill/>
            <a:miter lim="800000"/>
            <a:headEnd/>
            <a:tailEnd/>
          </a:ln>
        </p:spPr>
        <p:txBody>
          <a:bodyPr wrap="none" anchor="b">
            <a:prstTxWarp prst="textNoShape">
              <a:avLst/>
            </a:prstTxWarp>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1200" b="0" i="0" spc="20" baseline="0" dirty="0" err="1">
                <a:solidFill>
                  <a:schemeClr val="bg1"/>
                </a:solidFill>
                <a:latin typeface="+mj-lt"/>
                <a:cs typeface="Arial"/>
              </a:rPr>
              <a:t>www.rockwellautomation.com</a:t>
            </a:r>
            <a:endParaRPr lang="en-US" sz="1333" b="0" i="0" spc="20" baseline="0" dirty="0">
              <a:solidFill>
                <a:schemeClr val="bg1"/>
              </a:solidFill>
              <a:latin typeface="+mj-lt"/>
              <a:cs typeface="Arial"/>
            </a:endParaRPr>
          </a:p>
        </p:txBody>
      </p:sp>
      <p:grpSp>
        <p:nvGrpSpPr>
          <p:cNvPr id="18" name="Group 17">
            <a:extLst>
              <a:ext uri="{FF2B5EF4-FFF2-40B4-BE49-F238E27FC236}">
                <a16:creationId xmlns:a16="http://schemas.microsoft.com/office/drawing/2014/main" id="{52159383-CF57-694A-8A3D-D4BCD307EA42}"/>
              </a:ext>
            </a:extLst>
          </p:cNvPr>
          <p:cNvGrpSpPr/>
          <p:nvPr userDrawn="1"/>
        </p:nvGrpSpPr>
        <p:grpSpPr>
          <a:xfrm>
            <a:off x="8288895" y="4556568"/>
            <a:ext cx="2470704" cy="972111"/>
            <a:chOff x="8288895" y="4556568"/>
            <a:chExt cx="2470704" cy="972111"/>
          </a:xfrm>
        </p:grpSpPr>
        <p:pic>
          <p:nvPicPr>
            <p:cNvPr id="19" name="Picture 18">
              <a:extLst>
                <a:ext uri="{FF2B5EF4-FFF2-40B4-BE49-F238E27FC236}">
                  <a16:creationId xmlns:a16="http://schemas.microsoft.com/office/drawing/2014/main" id="{CAED084C-BBB4-E740-AE10-EC5A576E908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288895" y="4556568"/>
              <a:ext cx="2470704" cy="569241"/>
            </a:xfrm>
            <a:prstGeom prst="rect">
              <a:avLst/>
            </a:prstGeom>
          </p:spPr>
        </p:pic>
        <p:pic>
          <p:nvPicPr>
            <p:cNvPr id="20" name="Picture 19">
              <a:extLst>
                <a:ext uri="{FF2B5EF4-FFF2-40B4-BE49-F238E27FC236}">
                  <a16:creationId xmlns:a16="http://schemas.microsoft.com/office/drawing/2014/main" id="{E67B5FB1-0670-E94E-867B-50E8C61EDE60}"/>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403336" y="5349240"/>
              <a:ext cx="2295144" cy="179439"/>
            </a:xfrm>
            <a:prstGeom prst="rect">
              <a:avLst/>
            </a:prstGeom>
          </p:spPr>
        </p:pic>
      </p:grpSp>
    </p:spTree>
    <p:extLst>
      <p:ext uri="{BB962C8B-B14F-4D97-AF65-F5344CB8AC3E}">
        <p14:creationId xmlns:p14="http://schemas.microsoft.com/office/powerpoint/2010/main" val="1735379669"/>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Title Option 1">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7447A181-FF6E-2E4A-B47D-E60D895EFB77}"/>
              </a:ext>
            </a:extLst>
          </p:cNvPr>
          <p:cNvGrpSpPr/>
          <p:nvPr userDrawn="1"/>
        </p:nvGrpSpPr>
        <p:grpSpPr>
          <a:xfrm>
            <a:off x="0" y="6248399"/>
            <a:ext cx="3379894" cy="609601"/>
            <a:chOff x="0" y="6248400"/>
            <a:chExt cx="3379894" cy="609601"/>
          </a:xfrm>
        </p:grpSpPr>
        <p:pic>
          <p:nvPicPr>
            <p:cNvPr id="12" name="Picture 11">
              <a:extLst>
                <a:ext uri="{FF2B5EF4-FFF2-40B4-BE49-F238E27FC236}">
                  <a16:creationId xmlns:a16="http://schemas.microsoft.com/office/drawing/2014/main" id="{9CD1D294-973D-9A4B-8A4C-AE2A6AAEB7B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6248400"/>
              <a:ext cx="3379894" cy="609601"/>
            </a:xfrm>
            <a:prstGeom prst="rect">
              <a:avLst/>
            </a:prstGeom>
          </p:spPr>
        </p:pic>
        <p:pic>
          <p:nvPicPr>
            <p:cNvPr id="14" name="Picture 13">
              <a:extLst>
                <a:ext uri="{FF2B5EF4-FFF2-40B4-BE49-F238E27FC236}">
                  <a16:creationId xmlns:a16="http://schemas.microsoft.com/office/drawing/2014/main" id="{915445D6-D782-8948-AAA2-ACB403C37EE2}"/>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381000" y="6385052"/>
              <a:ext cx="259080" cy="328168"/>
            </a:xfrm>
            <a:prstGeom prst="rect">
              <a:avLst/>
            </a:prstGeom>
          </p:spPr>
        </p:pic>
        <p:sp>
          <p:nvSpPr>
            <p:cNvPr id="15" name="TextBox 14">
              <a:extLst>
                <a:ext uri="{FF2B5EF4-FFF2-40B4-BE49-F238E27FC236}">
                  <a16:creationId xmlns:a16="http://schemas.microsoft.com/office/drawing/2014/main" id="{63CB8058-2208-C845-B119-2D2C438CF20C}"/>
                </a:ext>
              </a:extLst>
            </p:cNvPr>
            <p:cNvSpPr txBox="1"/>
            <p:nvPr userDrawn="1"/>
          </p:nvSpPr>
          <p:spPr>
            <a:xfrm>
              <a:off x="640080" y="6359744"/>
              <a:ext cx="2316480" cy="338554"/>
            </a:xfrm>
            <a:prstGeom prst="rect">
              <a:avLst/>
            </a:prstGeom>
          </p:spPr>
          <p:txBody>
            <a:bodyPr wrap="square" rtlCol="0" anchor="t">
              <a:spAutoFit/>
            </a:bodyPr>
            <a:lstStyle/>
            <a:p>
              <a:pPr marL="0" indent="0" algn="l" defTabSz="914400">
                <a:buNone/>
              </a:pPr>
              <a:r>
                <a:rPr lang="en-US" sz="800" b="1" i="0" kern="0" dirty="0">
                  <a:latin typeface="+mn-lt"/>
                  <a:cs typeface="Arial Narrow" panose="020B0604020202020204" pitchFamily="34" charset="0"/>
                </a:rPr>
                <a:t>CONFIDENTIAL</a:t>
              </a:r>
            </a:p>
            <a:p>
              <a:pPr marL="0" indent="0" algn="l" defTabSz="914400">
                <a:buNone/>
              </a:pPr>
              <a:r>
                <a:rPr lang="en-US" sz="800" b="0" i="0" kern="0" dirty="0">
                  <a:latin typeface="+mn-lt"/>
                  <a:cs typeface="Arial Narrow" panose="020B0604020202020204" pitchFamily="34" charset="0"/>
                </a:rPr>
                <a:t>Unauthorized use and disclosure prohibited</a:t>
              </a:r>
            </a:p>
          </p:txBody>
        </p:sp>
      </p:grpSp>
      <p:grpSp>
        <p:nvGrpSpPr>
          <p:cNvPr id="16" name="Group 15">
            <a:extLst>
              <a:ext uri="{FF2B5EF4-FFF2-40B4-BE49-F238E27FC236}">
                <a16:creationId xmlns:a16="http://schemas.microsoft.com/office/drawing/2014/main" id="{678F22AC-C867-2241-9961-E5DC1242BBBD}"/>
              </a:ext>
            </a:extLst>
          </p:cNvPr>
          <p:cNvGrpSpPr/>
          <p:nvPr userDrawn="1"/>
        </p:nvGrpSpPr>
        <p:grpSpPr>
          <a:xfrm>
            <a:off x="8255537" y="4538663"/>
            <a:ext cx="2581072" cy="989852"/>
            <a:chOff x="8255537" y="4538663"/>
            <a:chExt cx="2581072" cy="989852"/>
          </a:xfrm>
        </p:grpSpPr>
        <p:pic>
          <p:nvPicPr>
            <p:cNvPr id="17" name="Picture 16">
              <a:extLst>
                <a:ext uri="{FF2B5EF4-FFF2-40B4-BE49-F238E27FC236}">
                  <a16:creationId xmlns:a16="http://schemas.microsoft.com/office/drawing/2014/main" id="{F6A60545-9D40-1342-A007-165CD3821869}"/>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8255537" y="4538663"/>
              <a:ext cx="2581072" cy="597548"/>
            </a:xfrm>
            <a:prstGeom prst="rect">
              <a:avLst/>
            </a:prstGeom>
          </p:spPr>
        </p:pic>
        <p:pic>
          <p:nvPicPr>
            <p:cNvPr id="20" name="Picture 19">
              <a:extLst>
                <a:ext uri="{FF2B5EF4-FFF2-40B4-BE49-F238E27FC236}">
                  <a16:creationId xmlns:a16="http://schemas.microsoft.com/office/drawing/2014/main" id="{A1D5103D-B805-3540-A5FB-67603B2A0BE6}"/>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400419" y="5353542"/>
              <a:ext cx="2291307" cy="174973"/>
            </a:xfrm>
            <a:prstGeom prst="rect">
              <a:avLst/>
            </a:prstGeom>
          </p:spPr>
        </p:pic>
      </p:grpSp>
      <p:cxnSp>
        <p:nvCxnSpPr>
          <p:cNvPr id="31" name="Straight Connector 30">
            <a:extLst>
              <a:ext uri="{FF2B5EF4-FFF2-40B4-BE49-F238E27FC236}">
                <a16:creationId xmlns:a16="http://schemas.microsoft.com/office/drawing/2014/main" id="{DC7A9201-F208-A045-8CF9-0CF641A4A268}"/>
              </a:ext>
            </a:extLst>
          </p:cNvPr>
          <p:cNvCxnSpPr>
            <a:cxnSpLocks/>
          </p:cNvCxnSpPr>
          <p:nvPr userDrawn="1"/>
        </p:nvCxnSpPr>
        <p:spPr bwMode="auto">
          <a:xfrm>
            <a:off x="7776116" y="4201339"/>
            <a:ext cx="1" cy="1809730"/>
          </a:xfrm>
          <a:prstGeom prst="line">
            <a:avLst/>
          </a:prstGeom>
          <a:noFill/>
          <a:ln w="31750" cap="rnd" cmpd="sng" algn="ctr">
            <a:solidFill>
              <a:schemeClr val="bg1">
                <a:lumMod val="85000"/>
              </a:schemeClr>
            </a:solidFill>
            <a:prstDash val="solid"/>
            <a:round/>
            <a:headEnd type="none" w="med" len="med"/>
            <a:tailEnd type="none" w="med" len="med"/>
          </a:ln>
          <a:effectLst/>
        </p:spPr>
      </p:cxnSp>
      <p:sp>
        <p:nvSpPr>
          <p:cNvPr id="32" name="Picture Placeholder 12">
            <a:extLst>
              <a:ext uri="{FF2B5EF4-FFF2-40B4-BE49-F238E27FC236}">
                <a16:creationId xmlns:a16="http://schemas.microsoft.com/office/drawing/2014/main" id="{C031D048-62D1-0F45-B8D6-4C50FA599694}"/>
              </a:ext>
            </a:extLst>
          </p:cNvPr>
          <p:cNvSpPr>
            <a:spLocks noGrp="1"/>
          </p:cNvSpPr>
          <p:nvPr>
            <p:ph type="pic" sz="quarter" idx="11" hasCustomPrompt="1"/>
          </p:nvPr>
        </p:nvSpPr>
        <p:spPr>
          <a:xfrm>
            <a:off x="403639" y="0"/>
            <a:ext cx="11788361" cy="3673527"/>
          </a:xfrm>
          <a:custGeom>
            <a:avLst/>
            <a:gdLst>
              <a:gd name="connsiteX0" fmla="*/ 0 w 11788361"/>
              <a:gd name="connsiteY0" fmla="*/ 0 h 3673527"/>
              <a:gd name="connsiteX1" fmla="*/ 11788361 w 11788361"/>
              <a:gd name="connsiteY1" fmla="*/ 0 h 3673527"/>
              <a:gd name="connsiteX2" fmla="*/ 11788361 w 11788361"/>
              <a:gd name="connsiteY2" fmla="*/ 434521 h 3673527"/>
              <a:gd name="connsiteX3" fmla="*/ 11754859 w 11788361"/>
              <a:gd name="connsiteY3" fmla="*/ 487972 h 3673527"/>
              <a:gd name="connsiteX4" fmla="*/ 11495801 w 11788361"/>
              <a:gd name="connsiteY4" fmla="*/ 760159 h 3673527"/>
              <a:gd name="connsiteX5" fmla="*/ 11462375 w 11788361"/>
              <a:gd name="connsiteY5" fmla="*/ 781097 h 3673527"/>
              <a:gd name="connsiteX6" fmla="*/ 11457523 w 11788361"/>
              <a:gd name="connsiteY6" fmla="*/ 784864 h 3673527"/>
              <a:gd name="connsiteX7" fmla="*/ 11457879 w 11788361"/>
              <a:gd name="connsiteY7" fmla="*/ 785323 h 3673527"/>
              <a:gd name="connsiteX8" fmla="*/ 11455672 w 11788361"/>
              <a:gd name="connsiteY8" fmla="*/ 787038 h 3673527"/>
              <a:gd name="connsiteX9" fmla="*/ 11457390 w 11788361"/>
              <a:gd name="connsiteY9" fmla="*/ 789251 h 3673527"/>
              <a:gd name="connsiteX10" fmla="*/ 11447708 w 11788361"/>
              <a:gd name="connsiteY10" fmla="*/ 796766 h 3673527"/>
              <a:gd name="connsiteX11" fmla="*/ 11448056 w 11788361"/>
              <a:gd name="connsiteY11" fmla="*/ 797218 h 3673527"/>
              <a:gd name="connsiteX12" fmla="*/ 8170222 w 11788361"/>
              <a:gd name="connsiteY12" fmla="*/ 3341469 h 3673527"/>
              <a:gd name="connsiteX13" fmla="*/ 8096459 w 11788361"/>
              <a:gd name="connsiteY13" fmla="*/ 3410963 h 3673527"/>
              <a:gd name="connsiteX14" fmla="*/ 7301720 w 11788361"/>
              <a:gd name="connsiteY14" fmla="*/ 3673163 h 3673527"/>
              <a:gd name="connsiteX15" fmla="*/ 7196556 w 11788361"/>
              <a:gd name="connsiteY15" fmla="*/ 3665273 h 3673527"/>
              <a:gd name="connsiteX16" fmla="*/ 7196550 w 11788361"/>
              <a:gd name="connsiteY16" fmla="*/ 3665323 h 3673527"/>
              <a:gd name="connsiteX17" fmla="*/ 7195591 w 11788361"/>
              <a:gd name="connsiteY17" fmla="*/ 3665200 h 3673527"/>
              <a:gd name="connsiteX18" fmla="*/ 7174170 w 11788361"/>
              <a:gd name="connsiteY18" fmla="*/ 3663593 h 3673527"/>
              <a:gd name="connsiteX19" fmla="*/ 7162882 w 11788361"/>
              <a:gd name="connsiteY19" fmla="*/ 3661000 h 3673527"/>
              <a:gd name="connsiteX20" fmla="*/ 7126521 w 11788361"/>
              <a:gd name="connsiteY20" fmla="*/ 3656331 h 3673527"/>
              <a:gd name="connsiteX21" fmla="*/ 7126438 w 11788361"/>
              <a:gd name="connsiteY21" fmla="*/ 3656986 h 3673527"/>
              <a:gd name="connsiteX22" fmla="*/ 7114284 w 11788361"/>
              <a:gd name="connsiteY22" fmla="*/ 3655455 h 3673527"/>
              <a:gd name="connsiteX23" fmla="*/ 7114210 w 11788361"/>
              <a:gd name="connsiteY23" fmla="*/ 3656041 h 3673527"/>
              <a:gd name="connsiteX24" fmla="*/ 6686965 w 11788361"/>
              <a:gd name="connsiteY24" fmla="*/ 3602208 h 3673527"/>
              <a:gd name="connsiteX25" fmla="*/ 2903322 w 11788361"/>
              <a:gd name="connsiteY25" fmla="*/ 3134503 h 3673527"/>
              <a:gd name="connsiteX26" fmla="*/ 2896072 w 11788361"/>
              <a:gd name="connsiteY26" fmla="*/ 3134287 h 3673527"/>
              <a:gd name="connsiteX27" fmla="*/ 2065278 w 11788361"/>
              <a:gd name="connsiteY27" fmla="*/ 2660764 h 3673527"/>
              <a:gd name="connsiteX28" fmla="*/ 2044337 w 11788361"/>
              <a:gd name="connsiteY28" fmla="*/ 2627338 h 3673527"/>
              <a:gd name="connsiteX29" fmla="*/ 2040574 w 11788361"/>
              <a:gd name="connsiteY29" fmla="*/ 2622487 h 3673527"/>
              <a:gd name="connsiteX30" fmla="*/ 2040118 w 11788361"/>
              <a:gd name="connsiteY30" fmla="*/ 2622840 h 3673527"/>
              <a:gd name="connsiteX31" fmla="*/ 2038402 w 11788361"/>
              <a:gd name="connsiteY31" fmla="*/ 2620633 h 3673527"/>
              <a:gd name="connsiteX32" fmla="*/ 2036193 w 11788361"/>
              <a:gd name="connsiteY32" fmla="*/ 2622349 h 3673527"/>
              <a:gd name="connsiteX33" fmla="*/ 2028678 w 11788361"/>
              <a:gd name="connsiteY33" fmla="*/ 2612663 h 3673527"/>
              <a:gd name="connsiteX34" fmla="*/ 2028222 w 11788361"/>
              <a:gd name="connsiteY34" fmla="*/ 2613020 h 3673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1788361" h="3673527">
                <a:moveTo>
                  <a:pt x="0" y="0"/>
                </a:moveTo>
                <a:lnTo>
                  <a:pt x="11788361" y="0"/>
                </a:lnTo>
                <a:lnTo>
                  <a:pt x="11788361" y="434521"/>
                </a:lnTo>
                <a:lnTo>
                  <a:pt x="11754859" y="487972"/>
                </a:lnTo>
                <a:cubicBezTo>
                  <a:pt x="11684526" y="588776"/>
                  <a:pt x="11598007" y="680827"/>
                  <a:pt x="11495801" y="760159"/>
                </a:cubicBezTo>
                <a:lnTo>
                  <a:pt x="11462375" y="781097"/>
                </a:lnTo>
                <a:lnTo>
                  <a:pt x="11457523" y="784864"/>
                </a:lnTo>
                <a:lnTo>
                  <a:pt x="11457879" y="785323"/>
                </a:lnTo>
                <a:lnTo>
                  <a:pt x="11455672" y="787038"/>
                </a:lnTo>
                <a:lnTo>
                  <a:pt x="11457390" y="789251"/>
                </a:lnTo>
                <a:lnTo>
                  <a:pt x="11447708" y="796766"/>
                </a:lnTo>
                <a:lnTo>
                  <a:pt x="11448056" y="797218"/>
                </a:lnTo>
                <a:lnTo>
                  <a:pt x="8170222" y="3341469"/>
                </a:lnTo>
                <a:lnTo>
                  <a:pt x="8096459" y="3410963"/>
                </a:lnTo>
                <a:cubicBezTo>
                  <a:pt x="7875442" y="3582517"/>
                  <a:pt x="7597159" y="3680294"/>
                  <a:pt x="7301720" y="3673163"/>
                </a:cubicBezTo>
                <a:lnTo>
                  <a:pt x="7196556" y="3665273"/>
                </a:lnTo>
                <a:lnTo>
                  <a:pt x="7196550" y="3665323"/>
                </a:lnTo>
                <a:lnTo>
                  <a:pt x="7195591" y="3665200"/>
                </a:lnTo>
                <a:lnTo>
                  <a:pt x="7174170" y="3663593"/>
                </a:lnTo>
                <a:lnTo>
                  <a:pt x="7162882" y="3661000"/>
                </a:lnTo>
                <a:lnTo>
                  <a:pt x="7126521" y="3656331"/>
                </a:lnTo>
                <a:lnTo>
                  <a:pt x="7126438" y="3656986"/>
                </a:lnTo>
                <a:lnTo>
                  <a:pt x="7114284" y="3655455"/>
                </a:lnTo>
                <a:lnTo>
                  <a:pt x="7114210" y="3656041"/>
                </a:lnTo>
                <a:lnTo>
                  <a:pt x="6686965" y="3602208"/>
                </a:lnTo>
                <a:lnTo>
                  <a:pt x="2903322" y="3134503"/>
                </a:lnTo>
                <a:lnTo>
                  <a:pt x="2896072" y="3134287"/>
                </a:lnTo>
                <a:cubicBezTo>
                  <a:pt x="2578825" y="3094314"/>
                  <a:pt x="2276830" y="2933314"/>
                  <a:pt x="2065278" y="2660764"/>
                </a:cubicBezTo>
                <a:lnTo>
                  <a:pt x="2044337" y="2627338"/>
                </a:lnTo>
                <a:lnTo>
                  <a:pt x="2040574" y="2622487"/>
                </a:lnTo>
                <a:lnTo>
                  <a:pt x="2040118" y="2622840"/>
                </a:lnTo>
                <a:lnTo>
                  <a:pt x="2038402" y="2620633"/>
                </a:lnTo>
                <a:lnTo>
                  <a:pt x="2036193" y="2622349"/>
                </a:lnTo>
                <a:lnTo>
                  <a:pt x="2028678" y="2612663"/>
                </a:lnTo>
                <a:lnTo>
                  <a:pt x="2028222" y="2613020"/>
                </a:lnTo>
                <a:close/>
              </a:path>
            </a:pathLst>
          </a:custGeom>
          <a:effectLst>
            <a:innerShdw blurRad="254000" dist="50800" dir="2700000">
              <a:prstClr val="black">
                <a:alpha val="50000"/>
              </a:prstClr>
            </a:innerShdw>
          </a:effectLst>
        </p:spPr>
        <p:txBody>
          <a:bodyPr wrap="square" anchor="ctr">
            <a:noAutofit/>
          </a:bodyPr>
          <a:lstStyle>
            <a:lvl1pPr marL="0" indent="0" algn="ctr">
              <a:buNone/>
              <a:defRPr/>
            </a:lvl1pPr>
          </a:lstStyle>
          <a:p>
            <a:r>
              <a:rPr lang="en-US" dirty="0"/>
              <a:t>Click to add image</a:t>
            </a:r>
          </a:p>
        </p:txBody>
      </p:sp>
      <p:sp>
        <p:nvSpPr>
          <p:cNvPr id="35" name="Title 17">
            <a:extLst>
              <a:ext uri="{FF2B5EF4-FFF2-40B4-BE49-F238E27FC236}">
                <a16:creationId xmlns:a16="http://schemas.microsoft.com/office/drawing/2014/main" id="{E11C08C7-1CA3-BB44-AA33-9EA8C22C1E64}"/>
              </a:ext>
            </a:extLst>
          </p:cNvPr>
          <p:cNvSpPr>
            <a:spLocks noGrp="1"/>
          </p:cNvSpPr>
          <p:nvPr>
            <p:ph type="title" hasCustomPrompt="1"/>
          </p:nvPr>
        </p:nvSpPr>
        <p:spPr>
          <a:xfrm>
            <a:off x="868680" y="3847042"/>
            <a:ext cx="6588584" cy="1681473"/>
          </a:xfrm>
          <a:prstGeom prst="rect">
            <a:avLst/>
          </a:prstGeom>
        </p:spPr>
        <p:txBody>
          <a:bodyPr anchor="b"/>
          <a:lstStyle>
            <a:lvl1pPr algn="r">
              <a:lnSpc>
                <a:spcPts val="4999"/>
              </a:lnSpc>
              <a:defRPr sz="4999">
                <a:solidFill>
                  <a:schemeClr val="tx1"/>
                </a:solidFill>
              </a:defRPr>
            </a:lvl1pPr>
          </a:lstStyle>
          <a:p>
            <a:r>
              <a:rPr lang="en-US" dirty="0"/>
              <a:t>Click to edit master </a:t>
            </a:r>
            <a:br>
              <a:rPr lang="en-US" dirty="0"/>
            </a:br>
            <a:r>
              <a:rPr lang="en-US" dirty="0"/>
              <a:t>title in sentence case</a:t>
            </a:r>
          </a:p>
        </p:txBody>
      </p:sp>
      <p:sp>
        <p:nvSpPr>
          <p:cNvPr id="36" name="Text Placeholder 11">
            <a:extLst>
              <a:ext uri="{FF2B5EF4-FFF2-40B4-BE49-F238E27FC236}">
                <a16:creationId xmlns:a16="http://schemas.microsoft.com/office/drawing/2014/main" id="{A35B5796-C770-2C44-8945-A33845E9CEF5}"/>
              </a:ext>
            </a:extLst>
          </p:cNvPr>
          <p:cNvSpPr>
            <a:spLocks noGrp="1"/>
          </p:cNvSpPr>
          <p:nvPr>
            <p:ph type="body" sz="quarter" idx="10" hasCustomPrompt="1"/>
          </p:nvPr>
        </p:nvSpPr>
        <p:spPr>
          <a:xfrm>
            <a:off x="868680" y="5651016"/>
            <a:ext cx="6588584" cy="373923"/>
          </a:xfrm>
          <a:prstGeom prst="rect">
            <a:avLst/>
          </a:prstGeom>
        </p:spPr>
        <p:txBody>
          <a:bodyPr/>
          <a:lstStyle>
            <a:lvl1pPr marL="0" marR="0" indent="0" algn="r" defTabSz="457109" rtl="0" eaLnBrk="1" fontAlgn="base" latinLnBrk="0" hangingPunct="1">
              <a:lnSpc>
                <a:spcPct val="100000"/>
              </a:lnSpc>
              <a:spcBef>
                <a:spcPts val="0"/>
              </a:spcBef>
              <a:spcAft>
                <a:spcPts val="800"/>
              </a:spcAft>
              <a:buClr>
                <a:srgbClr val="BB2332"/>
              </a:buClr>
              <a:buSzTx/>
              <a:buFont typeface="Wingdings" charset="2"/>
              <a:buNone/>
              <a:tabLst/>
              <a:defRPr lang="en-US" sz="1500" baseline="0" dirty="0">
                <a:solidFill>
                  <a:schemeClr val="tx1">
                    <a:lumMod val="50000"/>
                    <a:lumOff val="50000"/>
                  </a:schemeClr>
                </a:solidFill>
              </a:defRPr>
            </a:lvl1pPr>
            <a:lvl2pPr marL="768178" indent="0" algn="r">
              <a:buNone/>
              <a:defRPr/>
            </a:lvl2pPr>
            <a:lvl3pPr marL="1377641" indent="0" algn="r">
              <a:buNone/>
              <a:defRPr/>
            </a:lvl3pPr>
            <a:lvl4pPr marL="1828389" indent="0" algn="r">
              <a:buNone/>
              <a:defRPr/>
            </a:lvl4pPr>
            <a:lvl5pPr marL="2437851" indent="0" algn="r">
              <a:buNone/>
              <a:defRPr/>
            </a:lvl5pPr>
          </a:lstStyle>
          <a:p>
            <a:pPr lvl="0"/>
            <a:r>
              <a:rPr lang="en-US" dirty="0"/>
              <a:t>First </a:t>
            </a:r>
            <a:r>
              <a:rPr lang="en-US" dirty="0" err="1"/>
              <a:t>Lastname</a:t>
            </a:r>
            <a:r>
              <a:rPr lang="en-US" dirty="0"/>
              <a:t> • Title Goes Here | XX . XX . XX</a:t>
            </a:r>
          </a:p>
        </p:txBody>
      </p:sp>
    </p:spTree>
    <p:extLst>
      <p:ext uri="{BB962C8B-B14F-4D97-AF65-F5344CB8AC3E}">
        <p14:creationId xmlns:p14="http://schemas.microsoft.com/office/powerpoint/2010/main" val="251145385"/>
      </p:ext>
    </p:extLst>
  </p:cSld>
  <p:clrMapOvr>
    <a:masterClrMapping/>
  </p:clrMapOvr>
  <p:transition spd="med"/>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o slash/no title">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EB02DB04-0C1C-8C49-B65E-A9668E39A9C7}"/>
              </a:ext>
            </a:extLst>
          </p:cNvPr>
          <p:cNvSpPr>
            <a:spLocks noGrp="1"/>
          </p:cNvSpPr>
          <p:nvPr>
            <p:ph type="sldNum" sz="quarter" idx="11"/>
          </p:nvPr>
        </p:nvSpPr>
        <p:spPr/>
        <p:txBody>
          <a:bodyPr/>
          <a:lstStyle/>
          <a:p>
            <a:fld id="{F0D23093-2AB0-F74C-B865-1A12A15B650E}" type="slidenum">
              <a:rPr lang="en-US" smtClean="0"/>
              <a:pPr/>
              <a:t>‹#›</a:t>
            </a:fld>
            <a:endParaRPr lang="en-US"/>
          </a:p>
        </p:txBody>
      </p:sp>
      <p:sp>
        <p:nvSpPr>
          <p:cNvPr id="2" name="Rectangle 1">
            <a:extLst>
              <a:ext uri="{FF2B5EF4-FFF2-40B4-BE49-F238E27FC236}">
                <a16:creationId xmlns:a16="http://schemas.microsoft.com/office/drawing/2014/main" id="{96277581-3B6E-45DC-A28B-56B0B91539B8}"/>
              </a:ext>
            </a:extLst>
          </p:cNvPr>
          <p:cNvSpPr/>
          <p:nvPr userDrawn="1"/>
        </p:nvSpPr>
        <p:spPr>
          <a:xfrm>
            <a:off x="152400" y="76200"/>
            <a:ext cx="6096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6506099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and Side by Side">
    <p:spTree>
      <p:nvGrpSpPr>
        <p:cNvPr id="1" name=""/>
        <p:cNvGrpSpPr/>
        <p:nvPr/>
      </p:nvGrpSpPr>
      <p:grpSpPr>
        <a:xfrm>
          <a:off x="0" y="0"/>
          <a:ext cx="0" cy="0"/>
          <a:chOff x="0" y="0"/>
          <a:chExt cx="0" cy="0"/>
        </a:xfrm>
      </p:grpSpPr>
      <p:sp>
        <p:nvSpPr>
          <p:cNvPr id="11" name="Slide Number Placeholder 10">
            <a:extLst>
              <a:ext uri="{FF2B5EF4-FFF2-40B4-BE49-F238E27FC236}">
                <a16:creationId xmlns:a16="http://schemas.microsoft.com/office/drawing/2014/main" id="{E2086AFA-5418-C147-ADBF-A484560811D6}"/>
              </a:ext>
            </a:extLst>
          </p:cNvPr>
          <p:cNvSpPr>
            <a:spLocks noGrp="1"/>
          </p:cNvSpPr>
          <p:nvPr>
            <p:ph type="sldNum" sz="quarter" idx="11"/>
          </p:nvPr>
        </p:nvSpPr>
        <p:spPr/>
        <p:txBody>
          <a:bodyPr/>
          <a:lstStyle/>
          <a:p>
            <a:fld id="{F0D23093-2AB0-F74C-B865-1A12A15B650E}" type="slidenum">
              <a:rPr lang="en-US" smtClean="0"/>
              <a:pPr/>
              <a:t>‹#›</a:t>
            </a:fld>
            <a:endParaRPr lang="en-US"/>
          </a:p>
        </p:txBody>
      </p:sp>
      <p:sp>
        <p:nvSpPr>
          <p:cNvPr id="13" name="Title 12">
            <a:extLst>
              <a:ext uri="{FF2B5EF4-FFF2-40B4-BE49-F238E27FC236}">
                <a16:creationId xmlns:a16="http://schemas.microsoft.com/office/drawing/2014/main" id="{442CB888-0168-B94E-B176-2E6B61FE9421}"/>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4748E687-7CF0-0540-A98D-56F74939DB2D}"/>
              </a:ext>
            </a:extLst>
          </p:cNvPr>
          <p:cNvSpPr>
            <a:spLocks noGrp="1"/>
          </p:cNvSpPr>
          <p:nvPr>
            <p:ph type="body" sz="quarter" idx="13"/>
          </p:nvPr>
        </p:nvSpPr>
        <p:spPr>
          <a:xfrm>
            <a:off x="609600" y="1447800"/>
            <a:ext cx="52578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6">
            <a:extLst>
              <a:ext uri="{FF2B5EF4-FFF2-40B4-BE49-F238E27FC236}">
                <a16:creationId xmlns:a16="http://schemas.microsoft.com/office/drawing/2014/main" id="{E9E3B09F-B45B-354E-B308-DCD243A5A41B}"/>
              </a:ext>
            </a:extLst>
          </p:cNvPr>
          <p:cNvSpPr>
            <a:spLocks noGrp="1"/>
          </p:cNvSpPr>
          <p:nvPr>
            <p:ph type="body" sz="quarter" idx="14"/>
          </p:nvPr>
        </p:nvSpPr>
        <p:spPr>
          <a:xfrm>
            <a:off x="6096000" y="1447800"/>
            <a:ext cx="54864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0263366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and Pictur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7CE20C0D-A7DE-48DF-B095-F557A066298E}"/>
              </a:ext>
            </a:extLst>
          </p:cNvPr>
          <p:cNvSpPr>
            <a:spLocks noGrp="1"/>
          </p:cNvSpPr>
          <p:nvPr>
            <p:ph type="pic" sz="quarter" idx="12"/>
          </p:nvPr>
        </p:nvSpPr>
        <p:spPr>
          <a:xfrm>
            <a:off x="6095999" y="1447800"/>
            <a:ext cx="5486401" cy="4590976"/>
          </a:xfrm>
          <a:prstGeom prst="rect">
            <a:avLst/>
          </a:prstGeom>
        </p:spPr>
        <p:txBody>
          <a:bodyPr>
            <a:normAutofit/>
          </a:bodyPr>
          <a:lstStyle>
            <a:lvl1pPr>
              <a:defRPr sz="2400" b="0" i="0">
                <a:latin typeface="Calibri" panose="020F0502020204030204" pitchFamily="34" charset="0"/>
              </a:defRPr>
            </a:lvl1pPr>
          </a:lstStyle>
          <a:p>
            <a:endParaRPr lang="en-US"/>
          </a:p>
        </p:txBody>
      </p:sp>
      <p:sp>
        <p:nvSpPr>
          <p:cNvPr id="10" name="Slide Number Placeholder 9">
            <a:extLst>
              <a:ext uri="{FF2B5EF4-FFF2-40B4-BE49-F238E27FC236}">
                <a16:creationId xmlns:a16="http://schemas.microsoft.com/office/drawing/2014/main" id="{44A5571E-6D46-AF49-B918-ACB2130FFF3D}"/>
              </a:ext>
            </a:extLst>
          </p:cNvPr>
          <p:cNvSpPr>
            <a:spLocks noGrp="1"/>
          </p:cNvSpPr>
          <p:nvPr>
            <p:ph type="sldNum" sz="quarter" idx="15"/>
          </p:nvPr>
        </p:nvSpPr>
        <p:spPr/>
        <p:txBody>
          <a:bodyPr/>
          <a:lstStyle/>
          <a:p>
            <a:fld id="{F0D23093-2AB0-F74C-B865-1A12A15B650E}" type="slidenum">
              <a:rPr lang="en-US" smtClean="0"/>
              <a:pPr/>
              <a:t>‹#›</a:t>
            </a:fld>
            <a:endParaRPr lang="en-US"/>
          </a:p>
        </p:txBody>
      </p:sp>
      <p:sp>
        <p:nvSpPr>
          <p:cNvPr id="12" name="Title 11">
            <a:extLst>
              <a:ext uri="{FF2B5EF4-FFF2-40B4-BE49-F238E27FC236}">
                <a16:creationId xmlns:a16="http://schemas.microsoft.com/office/drawing/2014/main" id="{26B59188-CA07-ED4C-990F-C94539E4F92B}"/>
              </a:ext>
            </a:extLst>
          </p:cNvPr>
          <p:cNvSpPr>
            <a:spLocks noGrp="1"/>
          </p:cNvSpPr>
          <p:nvPr>
            <p:ph type="title"/>
          </p:nvPr>
        </p:nvSpPr>
        <p:spPr/>
        <p:txBody>
          <a:bodyPr/>
          <a:lstStyle/>
          <a:p>
            <a:r>
              <a:rPr lang="en-US"/>
              <a:t>Click to edit Master title style</a:t>
            </a:r>
          </a:p>
        </p:txBody>
      </p:sp>
      <p:sp>
        <p:nvSpPr>
          <p:cNvPr id="13" name="Text Placeholder 3">
            <a:extLst>
              <a:ext uri="{FF2B5EF4-FFF2-40B4-BE49-F238E27FC236}">
                <a16:creationId xmlns:a16="http://schemas.microsoft.com/office/drawing/2014/main" id="{036E03A1-C74F-0042-A727-58B1205468A5}"/>
              </a:ext>
            </a:extLst>
          </p:cNvPr>
          <p:cNvSpPr>
            <a:spLocks noGrp="1"/>
          </p:cNvSpPr>
          <p:nvPr>
            <p:ph type="body" sz="quarter" idx="13"/>
          </p:nvPr>
        </p:nvSpPr>
        <p:spPr>
          <a:xfrm>
            <a:off x="609600" y="1447800"/>
            <a:ext cx="52578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571063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and 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B1A58-7F99-2943-838C-468BDEFDB92F}"/>
              </a:ext>
            </a:extLst>
          </p:cNvPr>
          <p:cNvSpPr>
            <a:spLocks noGrp="1"/>
          </p:cNvSpPr>
          <p:nvPr>
            <p:ph type="title"/>
          </p:nvPr>
        </p:nvSpPr>
        <p:spPr/>
        <p:txBody>
          <a:bodyPr/>
          <a:lstStyle/>
          <a:p>
            <a:r>
              <a:rPr lang="en-US"/>
              <a:t>Click to edit Master title style</a:t>
            </a:r>
          </a:p>
        </p:txBody>
      </p:sp>
      <p:sp>
        <p:nvSpPr>
          <p:cNvPr id="5" name="Chart Placeholder 4">
            <a:extLst>
              <a:ext uri="{FF2B5EF4-FFF2-40B4-BE49-F238E27FC236}">
                <a16:creationId xmlns:a16="http://schemas.microsoft.com/office/drawing/2014/main" id="{F2261C8B-A96F-5641-9461-4553158F07C6}"/>
              </a:ext>
            </a:extLst>
          </p:cNvPr>
          <p:cNvSpPr>
            <a:spLocks noGrp="1"/>
          </p:cNvSpPr>
          <p:nvPr>
            <p:ph type="chart" sz="quarter" idx="14"/>
          </p:nvPr>
        </p:nvSpPr>
        <p:spPr>
          <a:xfrm>
            <a:off x="6096001" y="1447800"/>
            <a:ext cx="5486400" cy="4590976"/>
          </a:xfrm>
          <a:prstGeom prst="rect">
            <a:avLst/>
          </a:prstGeom>
        </p:spPr>
        <p:txBody>
          <a:bodyPr/>
          <a:lstStyle/>
          <a:p>
            <a:endParaRPr lang="en-US"/>
          </a:p>
        </p:txBody>
      </p:sp>
      <p:sp>
        <p:nvSpPr>
          <p:cNvPr id="12" name="Slide Number Placeholder 11">
            <a:extLst>
              <a:ext uri="{FF2B5EF4-FFF2-40B4-BE49-F238E27FC236}">
                <a16:creationId xmlns:a16="http://schemas.microsoft.com/office/drawing/2014/main" id="{BFD433F9-2D70-7E4E-9171-17DDDD0C1BC5}"/>
              </a:ext>
            </a:extLst>
          </p:cNvPr>
          <p:cNvSpPr>
            <a:spLocks noGrp="1"/>
          </p:cNvSpPr>
          <p:nvPr>
            <p:ph type="sldNum" sz="quarter" idx="16"/>
          </p:nvPr>
        </p:nvSpPr>
        <p:spPr/>
        <p:txBody>
          <a:bodyPr/>
          <a:lstStyle/>
          <a:p>
            <a:fld id="{F0D23093-2AB0-F74C-B865-1A12A15B650E}" type="slidenum">
              <a:rPr lang="en-US" smtClean="0"/>
              <a:pPr/>
              <a:t>‹#›</a:t>
            </a:fld>
            <a:endParaRPr lang="en-US"/>
          </a:p>
        </p:txBody>
      </p:sp>
      <p:sp>
        <p:nvSpPr>
          <p:cNvPr id="11" name="Text Placeholder 3">
            <a:extLst>
              <a:ext uri="{FF2B5EF4-FFF2-40B4-BE49-F238E27FC236}">
                <a16:creationId xmlns:a16="http://schemas.microsoft.com/office/drawing/2014/main" id="{7EE28EC2-FFB1-CB46-9BE7-371DA4C09A9F}"/>
              </a:ext>
            </a:extLst>
          </p:cNvPr>
          <p:cNvSpPr>
            <a:spLocks noGrp="1"/>
          </p:cNvSpPr>
          <p:nvPr>
            <p:ph type="body" sz="quarter" idx="13"/>
          </p:nvPr>
        </p:nvSpPr>
        <p:spPr>
          <a:xfrm>
            <a:off x="609600" y="1447800"/>
            <a:ext cx="52578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8891856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and 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B1A58-7F99-2943-838C-468BDEFDB92F}"/>
              </a:ext>
            </a:extLst>
          </p:cNvPr>
          <p:cNvSpPr>
            <a:spLocks noGrp="1"/>
          </p:cNvSpPr>
          <p:nvPr>
            <p:ph type="title"/>
          </p:nvPr>
        </p:nvSpPr>
        <p:spPr/>
        <p:txBody>
          <a:bodyPr/>
          <a:lstStyle/>
          <a:p>
            <a:r>
              <a:rPr lang="en-US"/>
              <a:t>Click to edit Master title style</a:t>
            </a:r>
          </a:p>
        </p:txBody>
      </p:sp>
      <p:sp>
        <p:nvSpPr>
          <p:cNvPr id="7" name="Table Placeholder 6">
            <a:extLst>
              <a:ext uri="{FF2B5EF4-FFF2-40B4-BE49-F238E27FC236}">
                <a16:creationId xmlns:a16="http://schemas.microsoft.com/office/drawing/2014/main" id="{87182008-9414-AB43-BE9E-97630CA1A98F}"/>
              </a:ext>
            </a:extLst>
          </p:cNvPr>
          <p:cNvSpPr>
            <a:spLocks noGrp="1"/>
          </p:cNvSpPr>
          <p:nvPr>
            <p:ph type="tbl" sz="quarter" idx="14"/>
          </p:nvPr>
        </p:nvSpPr>
        <p:spPr>
          <a:xfrm>
            <a:off x="6096001" y="1447800"/>
            <a:ext cx="5486400" cy="4572000"/>
          </a:xfrm>
          <a:prstGeom prst="rect">
            <a:avLst/>
          </a:prstGeom>
        </p:spPr>
        <p:txBody>
          <a:bodyPr/>
          <a:lstStyle/>
          <a:p>
            <a:endParaRPr lang="en-US"/>
          </a:p>
        </p:txBody>
      </p:sp>
      <p:sp>
        <p:nvSpPr>
          <p:cNvPr id="12" name="Slide Number Placeholder 11">
            <a:extLst>
              <a:ext uri="{FF2B5EF4-FFF2-40B4-BE49-F238E27FC236}">
                <a16:creationId xmlns:a16="http://schemas.microsoft.com/office/drawing/2014/main" id="{0594F819-73D6-7A44-B97C-D99C7DAB92D6}"/>
              </a:ext>
            </a:extLst>
          </p:cNvPr>
          <p:cNvSpPr>
            <a:spLocks noGrp="1"/>
          </p:cNvSpPr>
          <p:nvPr>
            <p:ph type="sldNum" sz="quarter" idx="16"/>
          </p:nvPr>
        </p:nvSpPr>
        <p:spPr/>
        <p:txBody>
          <a:bodyPr/>
          <a:lstStyle/>
          <a:p>
            <a:fld id="{F0D23093-2AB0-F74C-B865-1A12A15B650E}" type="slidenum">
              <a:rPr lang="en-US" smtClean="0"/>
              <a:pPr/>
              <a:t>‹#›</a:t>
            </a:fld>
            <a:endParaRPr lang="en-US"/>
          </a:p>
        </p:txBody>
      </p:sp>
      <p:sp>
        <p:nvSpPr>
          <p:cNvPr id="10" name="Text Placeholder 3">
            <a:extLst>
              <a:ext uri="{FF2B5EF4-FFF2-40B4-BE49-F238E27FC236}">
                <a16:creationId xmlns:a16="http://schemas.microsoft.com/office/drawing/2014/main" id="{8E21A6B3-25CA-5C4B-9371-8E317E850D75}"/>
              </a:ext>
            </a:extLst>
          </p:cNvPr>
          <p:cNvSpPr>
            <a:spLocks noGrp="1"/>
          </p:cNvSpPr>
          <p:nvPr>
            <p:ph type="body" sz="quarter" idx="13"/>
          </p:nvPr>
        </p:nvSpPr>
        <p:spPr>
          <a:xfrm>
            <a:off x="609600" y="1447800"/>
            <a:ext cx="52578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445527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and Video Clip">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B1A58-7F99-2943-838C-468BDEFDB92F}"/>
              </a:ext>
            </a:extLst>
          </p:cNvPr>
          <p:cNvSpPr>
            <a:spLocks noGrp="1"/>
          </p:cNvSpPr>
          <p:nvPr>
            <p:ph type="title"/>
          </p:nvPr>
        </p:nvSpPr>
        <p:spPr/>
        <p:txBody>
          <a:bodyPr/>
          <a:lstStyle/>
          <a:p>
            <a:r>
              <a:rPr lang="en-US"/>
              <a:t>Click to edit Master title style</a:t>
            </a:r>
          </a:p>
        </p:txBody>
      </p:sp>
      <p:sp>
        <p:nvSpPr>
          <p:cNvPr id="5" name="Media Placeholder 4">
            <a:extLst>
              <a:ext uri="{FF2B5EF4-FFF2-40B4-BE49-F238E27FC236}">
                <a16:creationId xmlns:a16="http://schemas.microsoft.com/office/drawing/2014/main" id="{76C186EF-8C58-7249-A024-F6C1D0AD12BC}"/>
              </a:ext>
            </a:extLst>
          </p:cNvPr>
          <p:cNvSpPr>
            <a:spLocks noGrp="1"/>
          </p:cNvSpPr>
          <p:nvPr>
            <p:ph type="media" sz="quarter" idx="14"/>
          </p:nvPr>
        </p:nvSpPr>
        <p:spPr>
          <a:xfrm>
            <a:off x="6096001" y="1447799"/>
            <a:ext cx="5486400" cy="4590977"/>
          </a:xfrm>
          <a:prstGeom prst="rect">
            <a:avLst/>
          </a:prstGeom>
        </p:spPr>
        <p:txBody>
          <a:bodyPr/>
          <a:lstStyle/>
          <a:p>
            <a:endParaRPr lang="en-US"/>
          </a:p>
        </p:txBody>
      </p:sp>
      <p:sp>
        <p:nvSpPr>
          <p:cNvPr id="11" name="Slide Number Placeholder 10">
            <a:extLst>
              <a:ext uri="{FF2B5EF4-FFF2-40B4-BE49-F238E27FC236}">
                <a16:creationId xmlns:a16="http://schemas.microsoft.com/office/drawing/2014/main" id="{931A0CB9-E7C5-BC4C-83B3-6A04784CA591}"/>
              </a:ext>
            </a:extLst>
          </p:cNvPr>
          <p:cNvSpPr>
            <a:spLocks noGrp="1"/>
          </p:cNvSpPr>
          <p:nvPr>
            <p:ph type="sldNum" sz="quarter" idx="16"/>
          </p:nvPr>
        </p:nvSpPr>
        <p:spPr/>
        <p:txBody>
          <a:bodyPr/>
          <a:lstStyle/>
          <a:p>
            <a:fld id="{F0D23093-2AB0-F74C-B865-1A12A15B650E}" type="slidenum">
              <a:rPr lang="en-US" smtClean="0"/>
              <a:pPr/>
              <a:t>‹#›</a:t>
            </a:fld>
            <a:endParaRPr lang="en-US"/>
          </a:p>
        </p:txBody>
      </p:sp>
      <p:sp>
        <p:nvSpPr>
          <p:cNvPr id="10" name="Text Placeholder 3">
            <a:extLst>
              <a:ext uri="{FF2B5EF4-FFF2-40B4-BE49-F238E27FC236}">
                <a16:creationId xmlns:a16="http://schemas.microsoft.com/office/drawing/2014/main" id="{BB673984-7F55-E14A-9088-44C94432DA36}"/>
              </a:ext>
            </a:extLst>
          </p:cNvPr>
          <p:cNvSpPr>
            <a:spLocks noGrp="1"/>
          </p:cNvSpPr>
          <p:nvPr>
            <p:ph type="body" sz="quarter" idx="13"/>
          </p:nvPr>
        </p:nvSpPr>
        <p:spPr>
          <a:xfrm>
            <a:off x="609600" y="1447800"/>
            <a:ext cx="52578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124178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theme" Target="../theme/theme2.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17F090B-49F7-4226-826A-44BF2ACE1059}"/>
              </a:ext>
            </a:extLst>
          </p:cNvPr>
          <p:cNvPicPr>
            <a:picLocks noChangeAspect="1"/>
          </p:cNvPicPr>
          <p:nvPr userDrawn="1"/>
        </p:nvPicPr>
        <p:blipFill>
          <a:blip r:embed="rId2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C33F0A99-5B9C-4CA5-9F50-2F4E34F6E27A}"/>
              </a:ext>
            </a:extLst>
          </p:cNvPr>
          <p:cNvSpPr>
            <a:spLocks noGrp="1"/>
          </p:cNvSpPr>
          <p:nvPr>
            <p:ph type="title"/>
          </p:nvPr>
        </p:nvSpPr>
        <p:spPr>
          <a:xfrm>
            <a:off x="609601" y="148581"/>
            <a:ext cx="10972799" cy="845837"/>
          </a:xfrm>
          <a:prstGeom prst="rect">
            <a:avLst/>
          </a:prstGeom>
        </p:spPr>
        <p:txBody>
          <a:bodyPr vert="horz" lIns="91440" tIns="45720" rIns="91440" bIns="45720" rtlCol="0" anchor="t">
            <a:noAutofit/>
          </a:bodyPr>
          <a:lstStyle/>
          <a:p>
            <a:r>
              <a:rPr lang="en-US"/>
              <a:t>Click to edit Master title style</a:t>
            </a:r>
          </a:p>
        </p:txBody>
      </p:sp>
      <p:sp>
        <p:nvSpPr>
          <p:cNvPr id="16" name="Parallelogram 15">
            <a:extLst>
              <a:ext uri="{FF2B5EF4-FFF2-40B4-BE49-F238E27FC236}">
                <a16:creationId xmlns:a16="http://schemas.microsoft.com/office/drawing/2014/main" id="{4BB4A01D-7D6E-BB4E-BD5D-E3A388293815}"/>
              </a:ext>
            </a:extLst>
          </p:cNvPr>
          <p:cNvSpPr>
            <a:spLocks noChangeAspect="1"/>
          </p:cNvSpPr>
          <p:nvPr userDrawn="1"/>
        </p:nvSpPr>
        <p:spPr>
          <a:xfrm>
            <a:off x="256215" y="130869"/>
            <a:ext cx="353385" cy="515176"/>
          </a:xfrm>
          <a:prstGeom prst="parallelogram">
            <a:avLst>
              <a:gd name="adj" fmla="val 5961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sp>
        <p:nvSpPr>
          <p:cNvPr id="6" name="Slide Number Placeholder 5">
            <a:extLst>
              <a:ext uri="{FF2B5EF4-FFF2-40B4-BE49-F238E27FC236}">
                <a16:creationId xmlns:a16="http://schemas.microsoft.com/office/drawing/2014/main" id="{9A249833-0938-F747-9F14-C1C0453EFF13}"/>
              </a:ext>
            </a:extLst>
          </p:cNvPr>
          <p:cNvSpPr>
            <a:spLocks noGrp="1"/>
          </p:cNvSpPr>
          <p:nvPr>
            <p:ph type="sldNum" sz="quarter" idx="4"/>
          </p:nvPr>
        </p:nvSpPr>
        <p:spPr>
          <a:xfrm>
            <a:off x="546100" y="6542840"/>
            <a:ext cx="2743200" cy="247724"/>
          </a:xfrm>
          <a:prstGeom prst="rect">
            <a:avLst/>
          </a:prstGeom>
        </p:spPr>
        <p:txBody>
          <a:bodyPr vert="horz" lIns="91440" tIns="45720" rIns="91440" bIns="45720" rtlCol="0" anchor="ctr"/>
          <a:lstStyle>
            <a:lvl1pPr algn="l">
              <a:defRPr sz="1200" b="0" i="0">
                <a:solidFill>
                  <a:schemeClr val="bg2">
                    <a:lumMod val="65000"/>
                  </a:schemeClr>
                </a:solidFill>
                <a:latin typeface="Calibri" panose="020F0502020204030204" pitchFamily="34" charset="0"/>
                <a:cs typeface="Calibri" panose="020F0502020204030204" pitchFamily="34" charset="0"/>
              </a:defRPr>
            </a:lvl1pPr>
          </a:lstStyle>
          <a:p>
            <a:fld id="{F0D23093-2AB0-F74C-B865-1A12A15B650E}" type="slidenum">
              <a:rPr lang="en-US" smtClean="0"/>
              <a:pPr/>
              <a:t>‹#›</a:t>
            </a:fld>
            <a:endParaRPr lang="en-US"/>
          </a:p>
        </p:txBody>
      </p:sp>
      <p:sp>
        <p:nvSpPr>
          <p:cNvPr id="5" name="Text Placeholder 4">
            <a:extLst>
              <a:ext uri="{FF2B5EF4-FFF2-40B4-BE49-F238E27FC236}">
                <a16:creationId xmlns:a16="http://schemas.microsoft.com/office/drawing/2014/main" id="{04F227F0-8FC0-9046-A60F-1749263CF3E5}"/>
              </a:ext>
            </a:extLst>
          </p:cNvPr>
          <p:cNvSpPr>
            <a:spLocks noGrp="1"/>
          </p:cNvSpPr>
          <p:nvPr>
            <p:ph type="body" idx="1"/>
          </p:nvPr>
        </p:nvSpPr>
        <p:spPr>
          <a:xfrm>
            <a:off x="609600" y="1295400"/>
            <a:ext cx="10972800" cy="47433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91537134"/>
      </p:ext>
    </p:extLst>
  </p:cSld>
  <p:clrMap bg1="lt1" tx1="dk1" bg2="lt2" tx2="dk2" accent1="accent1" accent2="accent2" accent3="accent3" accent4="accent4" accent5="accent5" accent6="accent6" hlink="hlink" folHlink="folHlink"/>
  <p:sldLayoutIdLst>
    <p:sldLayoutId id="2147483662" r:id="rId1"/>
    <p:sldLayoutId id="2147483661" r:id="rId2"/>
    <p:sldLayoutId id="2147483724" r:id="rId3"/>
    <p:sldLayoutId id="2147483735" r:id="rId4"/>
    <p:sldLayoutId id="2147483734" r:id="rId5"/>
    <p:sldLayoutId id="2147483663" r:id="rId6"/>
    <p:sldLayoutId id="2147483729" r:id="rId7"/>
    <p:sldLayoutId id="2147483730" r:id="rId8"/>
    <p:sldLayoutId id="2147483731" r:id="rId9"/>
    <p:sldLayoutId id="2147483727" r:id="rId10"/>
    <p:sldLayoutId id="2147483726" r:id="rId11"/>
    <p:sldLayoutId id="2147483728" r:id="rId12"/>
    <p:sldLayoutId id="2147483732" r:id="rId13"/>
    <p:sldLayoutId id="2147483733" r:id="rId14"/>
    <p:sldLayoutId id="2147483725" r:id="rId15"/>
    <p:sldLayoutId id="2147483736" r:id="rId16"/>
    <p:sldLayoutId id="2147483737" r:id="rId17"/>
    <p:sldLayoutId id="2147483738" r:id="rId18"/>
    <p:sldLayoutId id="2147483739" r:id="rId19"/>
    <p:sldLayoutId id="2147483740" r:id="rId20"/>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ftr="0" dt="0"/>
  <p:txStyles>
    <p:titleStyle>
      <a:lvl1pPr algn="l" defTabSz="914400" rtl="0" eaLnBrk="1" latinLnBrk="0" hangingPunct="1">
        <a:lnSpc>
          <a:spcPct val="90000"/>
        </a:lnSpc>
        <a:spcBef>
          <a:spcPct val="0"/>
        </a:spcBef>
        <a:buNone/>
        <a:defRPr sz="3200" b="0" i="0" kern="1200">
          <a:solidFill>
            <a:schemeClr val="tx1"/>
          </a:solidFill>
          <a:latin typeface="Calibri" panose="020F0502020204030204" pitchFamily="34" charset="0"/>
          <a:ea typeface="+mj-ea"/>
          <a:cs typeface="Calibri" panose="020F0502020204030204" pitchFamily="34" charset="0"/>
        </a:defRPr>
      </a:lvl1pPr>
    </p:titleStyle>
    <p:body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2400" b="0" i="0" kern="1200" baseline="0">
          <a:solidFill>
            <a:schemeClr val="tx1"/>
          </a:solidFill>
          <a:latin typeface="Calibri" panose="020F0502020204030204" pitchFamily="34" charset="0"/>
          <a:ea typeface="+mn-ea"/>
          <a:cs typeface="Calibri" panose="020F0502020204030204" pitchFamily="34" charset="0"/>
        </a:defRPr>
      </a:lvl1pPr>
      <a:lvl2pPr marL="461963" marR="0" indent="-231775" algn="l" defTabSz="914400" rtl="0" eaLnBrk="1" fontAlgn="auto" latinLnBrk="0" hangingPunct="1">
        <a:lnSpc>
          <a:spcPct val="90000"/>
        </a:lnSpc>
        <a:spcBef>
          <a:spcPts val="500"/>
        </a:spcBef>
        <a:spcAft>
          <a:spcPts val="0"/>
        </a:spcAft>
        <a:buClrTx/>
        <a:buSzTx/>
        <a:buFont typeface="Calibri" panose="020F0502020204030204" pitchFamily="34" charset="0"/>
        <a:buChar char="‐"/>
        <a:tabLst/>
        <a:defRPr sz="2000" b="0" i="0" kern="1200" baseline="0">
          <a:solidFill>
            <a:schemeClr val="tx1"/>
          </a:solidFill>
          <a:latin typeface="Calibri" panose="020F0502020204030204" pitchFamily="34" charset="0"/>
          <a:ea typeface="+mn-ea"/>
          <a:cs typeface="Calibri" panose="020F0502020204030204" pitchFamily="34" charset="0"/>
        </a:defRPr>
      </a:lvl2pPr>
      <a:lvl3pPr marL="746125" marR="0" indent="-288925"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600" kern="1200" baseline="0">
          <a:solidFill>
            <a:schemeClr val="tx1"/>
          </a:solidFill>
          <a:latin typeface="Calibri" panose="020F0502020204030204" pitchFamily="34" charset="0"/>
          <a:ea typeface="+mn-ea"/>
          <a:cs typeface="Calibri" panose="020F0502020204030204" pitchFamily="34" charset="0"/>
        </a:defRPr>
      </a:lvl3pPr>
      <a:lvl4pPr marL="969963" marR="0" indent="-223838" algn="l" defTabSz="914400" rtl="0" eaLnBrk="1" fontAlgn="auto" latinLnBrk="0" hangingPunct="1">
        <a:lnSpc>
          <a:spcPct val="90000"/>
        </a:lnSpc>
        <a:spcBef>
          <a:spcPts val="500"/>
        </a:spcBef>
        <a:spcAft>
          <a:spcPts val="0"/>
        </a:spcAft>
        <a:buClrTx/>
        <a:buSzTx/>
        <a:buFont typeface="Wingdings" panose="05000000000000000000" pitchFamily="2" charset="2"/>
        <a:buChar char="§"/>
        <a:tabLst/>
        <a:defRPr sz="1400" kern="1200" baseline="0">
          <a:solidFill>
            <a:schemeClr val="tx1"/>
          </a:solidFill>
          <a:latin typeface="Calibri" panose="020F0502020204030204" pitchFamily="34" charset="0"/>
          <a:ea typeface="+mn-ea"/>
          <a:cs typeface="Calibri" panose="020F0502020204030204" pitchFamily="34" charset="0"/>
        </a:defRPr>
      </a:lvl4pPr>
      <a:lvl5pPr marL="1203325" marR="0" indent="-233363"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sz="1200" kern="1200" baseline="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CD08CC1-AC11-8C4E-B595-A8E41BCF7D64}"/>
              </a:ext>
            </a:extLst>
          </p:cNvPr>
          <p:cNvSpPr>
            <a:spLocks noChangeArrowheads="1"/>
          </p:cNvSpPr>
          <p:nvPr userDrawn="1"/>
        </p:nvSpPr>
        <p:spPr bwMode="auto">
          <a:xfrm>
            <a:off x="8622750" y="6495952"/>
            <a:ext cx="2948766" cy="200055"/>
          </a:xfrm>
          <a:prstGeom prst="rect">
            <a:avLst/>
          </a:prstGeom>
          <a:noFill/>
          <a:ln w="12700" cap="sq">
            <a:noFill/>
            <a:miter lim="800000"/>
            <a:headEnd/>
            <a:tailEnd/>
          </a:ln>
          <a:effectLst/>
        </p:spPr>
        <p:txBody>
          <a:bodyPr wrap="square">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eaLnBrk="0" hangingPunct="0">
              <a:lnSpc>
                <a:spcPct val="100000"/>
              </a:lnSpc>
              <a:defRPr/>
            </a:pPr>
            <a:r>
              <a:rPr lang="en-US" sz="700" kern="0" spc="27">
                <a:solidFill>
                  <a:schemeClr val="tx2"/>
                </a:solidFill>
                <a:latin typeface="+mj-lt"/>
                <a:ea typeface="Arial Unicode MS" charset="0"/>
                <a:cs typeface="Arial" panose="020B0604020202020204" pitchFamily="34" charset="0"/>
              </a:rPr>
              <a:t>CONFIDENTIAL | Copyright ©2020 Rockwell Automation, Inc. </a:t>
            </a:r>
          </a:p>
        </p:txBody>
      </p:sp>
      <p:sp>
        <p:nvSpPr>
          <p:cNvPr id="6" name="Rectangle 5">
            <a:extLst>
              <a:ext uri="{FF2B5EF4-FFF2-40B4-BE49-F238E27FC236}">
                <a16:creationId xmlns:a16="http://schemas.microsoft.com/office/drawing/2014/main" id="{1E1AC9DC-3103-B54E-8108-A1E9A0B65B42}"/>
              </a:ext>
            </a:extLst>
          </p:cNvPr>
          <p:cNvSpPr>
            <a:spLocks noChangeArrowheads="1"/>
          </p:cNvSpPr>
          <p:nvPr userDrawn="1"/>
        </p:nvSpPr>
        <p:spPr bwMode="auto">
          <a:xfrm>
            <a:off x="11298512" y="6472869"/>
            <a:ext cx="576150" cy="246221"/>
          </a:xfrm>
          <a:prstGeom prst="rect">
            <a:avLst/>
          </a:prstGeom>
          <a:noFill/>
          <a:ln w="12700" cap="sq">
            <a:noFill/>
            <a:miter lim="800000"/>
            <a:headEnd/>
            <a:tailEnd/>
          </a:ln>
          <a:effectLst/>
        </p:spPr>
        <p:txBody>
          <a:bodyPr wrap="square">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eaLnBrk="0" hangingPunct="0">
              <a:lnSpc>
                <a:spcPct val="100000"/>
              </a:lnSpc>
              <a:defRPr/>
            </a:pPr>
            <a:fld id="{C41E6217-FD4A-4698-ADE0-B72F602A1308}" type="slidenum">
              <a:rPr lang="en-US" sz="1000" kern="0" spc="27" smtClean="0">
                <a:solidFill>
                  <a:schemeClr val="tx1">
                    <a:lumMod val="65000"/>
                    <a:lumOff val="35000"/>
                  </a:schemeClr>
                </a:solidFill>
                <a:latin typeface="+mj-lt"/>
                <a:ea typeface="Arial Unicode MS" charset="0"/>
                <a:cs typeface="Arial" panose="020B0604020202020204" pitchFamily="34" charset="0"/>
              </a:rPr>
              <a:pPr algn="r" eaLnBrk="0" hangingPunct="0">
                <a:lnSpc>
                  <a:spcPct val="100000"/>
                </a:lnSpc>
                <a:defRPr/>
              </a:pPr>
              <a:t>‹#›</a:t>
            </a:fld>
            <a:endParaRPr lang="en-US" sz="1000" kern="0" spc="27">
              <a:solidFill>
                <a:schemeClr val="tx1">
                  <a:lumMod val="65000"/>
                  <a:lumOff val="35000"/>
                </a:schemeClr>
              </a:solidFill>
              <a:latin typeface="+mj-lt"/>
              <a:ea typeface="Arial Unicode MS" charset="0"/>
              <a:cs typeface="Arial" panose="020B0604020202020204" pitchFamily="34" charset="0"/>
            </a:endParaRPr>
          </a:p>
        </p:txBody>
      </p:sp>
      <p:cxnSp>
        <p:nvCxnSpPr>
          <p:cNvPr id="7" name="Straight Connector 6">
            <a:extLst>
              <a:ext uri="{FF2B5EF4-FFF2-40B4-BE49-F238E27FC236}">
                <a16:creationId xmlns:a16="http://schemas.microsoft.com/office/drawing/2014/main" id="{099DD7E3-0828-304A-96F3-96393DED100D}"/>
              </a:ext>
            </a:extLst>
          </p:cNvPr>
          <p:cNvCxnSpPr>
            <a:cxnSpLocks/>
          </p:cNvCxnSpPr>
          <p:nvPr userDrawn="1"/>
        </p:nvCxnSpPr>
        <p:spPr bwMode="auto">
          <a:xfrm>
            <a:off x="11916221" y="6581511"/>
            <a:ext cx="275779" cy="0"/>
          </a:xfrm>
          <a:prstGeom prst="line">
            <a:avLst/>
          </a:prstGeom>
          <a:noFill/>
          <a:ln w="25400" cap="rnd" cmpd="sng" algn="ctr">
            <a:solidFill>
              <a:schemeClr val="accent3"/>
            </a:solidFill>
            <a:prstDash val="solid"/>
            <a:round/>
            <a:headEnd type="none" w="med" len="med"/>
            <a:tailEnd type="none" w="med" len="med"/>
          </a:ln>
          <a:effectLst/>
        </p:spPr>
      </p:cxnSp>
      <p:sp>
        <p:nvSpPr>
          <p:cNvPr id="8" name="Title Placeholder 1">
            <a:extLst>
              <a:ext uri="{FF2B5EF4-FFF2-40B4-BE49-F238E27FC236}">
                <a16:creationId xmlns:a16="http://schemas.microsoft.com/office/drawing/2014/main" id="{3DC8961D-1A3D-954E-A5F6-85ED4C3F07AD}"/>
              </a:ext>
            </a:extLst>
          </p:cNvPr>
          <p:cNvSpPr>
            <a:spLocks noGrp="1"/>
          </p:cNvSpPr>
          <p:nvPr>
            <p:ph type="title"/>
          </p:nvPr>
        </p:nvSpPr>
        <p:spPr>
          <a:xfrm>
            <a:off x="381744" y="0"/>
            <a:ext cx="11428512" cy="839893"/>
          </a:xfrm>
          <a:prstGeom prst="rect">
            <a:avLst/>
          </a:prstGeom>
        </p:spPr>
        <p:txBody>
          <a:bodyPr vert="horz" lIns="91440" tIns="45720" rIns="91440" bIns="45720" rtlCol="0" anchor="b">
            <a:normAutofit/>
          </a:bodyPr>
          <a:lstStyle/>
          <a:p>
            <a:r>
              <a:rPr lang="en-US"/>
              <a:t>Click to edit master title</a:t>
            </a:r>
          </a:p>
        </p:txBody>
      </p:sp>
    </p:spTree>
    <p:extLst>
      <p:ext uri="{BB962C8B-B14F-4D97-AF65-F5344CB8AC3E}">
        <p14:creationId xmlns:p14="http://schemas.microsoft.com/office/powerpoint/2010/main" val="534534577"/>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 id="2147483754" r:id="rId12"/>
    <p:sldLayoutId id="2147483755" r:id="rId13"/>
    <p:sldLayoutId id="2147483756" r:id="rId14"/>
  </p:sldLayoutIdLst>
  <p:transition spd="med"/>
  <p:txStyles>
    <p:titleStyle>
      <a:lvl1pPr algn="l" rtl="0" eaLnBrk="1" fontAlgn="base" hangingPunct="1">
        <a:lnSpc>
          <a:spcPts val="3999"/>
        </a:lnSpc>
        <a:spcBef>
          <a:spcPct val="0"/>
        </a:spcBef>
        <a:spcAft>
          <a:spcPct val="0"/>
        </a:spcAft>
        <a:defRPr sz="2999" b="1">
          <a:solidFill>
            <a:schemeClr val="tx1"/>
          </a:solidFill>
          <a:latin typeface="Arial"/>
          <a:ea typeface="+mj-ea"/>
          <a:cs typeface="Arial"/>
        </a:defRPr>
      </a:lvl1pPr>
      <a:lvl2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2pPr>
      <a:lvl3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3pPr>
      <a:lvl4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4pPr>
      <a:lvl5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5pPr>
      <a:lvl6pPr marL="609463"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6pPr>
      <a:lvl7pPr marL="1218926"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7pPr>
      <a:lvl8pPr marL="1828388"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8pPr>
      <a:lvl9pPr marL="2437851"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9pPr>
    </p:titleStyle>
    <p:bodyStyle>
      <a:lvl1pPr marL="383031" indent="-383031" algn="l" rtl="0" eaLnBrk="1" fontAlgn="base" hangingPunct="1">
        <a:lnSpc>
          <a:spcPct val="100000"/>
        </a:lnSpc>
        <a:spcBef>
          <a:spcPts val="0"/>
        </a:spcBef>
        <a:spcAft>
          <a:spcPts val="800"/>
        </a:spcAft>
        <a:buClr>
          <a:srgbClr val="BB2332"/>
        </a:buClr>
        <a:buFont typeface="Wingdings" charset="2"/>
        <a:buChar char="§"/>
        <a:defRPr sz="2000">
          <a:solidFill>
            <a:schemeClr val="bg2"/>
          </a:solidFill>
          <a:latin typeface="+mj-lt"/>
          <a:ea typeface="+mn-ea"/>
          <a:cs typeface="+mn-cs"/>
        </a:defRPr>
      </a:lvl1pPr>
      <a:lvl2pPr marL="1072909" indent="-304731" algn="l" rtl="0" eaLnBrk="1" fontAlgn="base" hangingPunct="1">
        <a:lnSpc>
          <a:spcPct val="100000"/>
        </a:lnSpc>
        <a:spcBef>
          <a:spcPts val="0"/>
        </a:spcBef>
        <a:spcAft>
          <a:spcPts val="800"/>
        </a:spcAft>
        <a:buClr>
          <a:schemeClr val="bg1">
            <a:lumMod val="50000"/>
          </a:schemeClr>
        </a:buClr>
        <a:buSzPct val="80000"/>
        <a:buFont typeface="Wingdings" charset="2"/>
        <a:buChar char="§"/>
        <a:defRPr sz="1600">
          <a:solidFill>
            <a:schemeClr val="bg2"/>
          </a:solidFill>
          <a:latin typeface="+mj-lt"/>
          <a:ea typeface="+mn-ea"/>
        </a:defRPr>
      </a:lvl2pPr>
      <a:lvl3pPr marL="1682372" indent="-304731" algn="l" rtl="0" eaLnBrk="1" fontAlgn="base" hangingPunct="1">
        <a:lnSpc>
          <a:spcPct val="100000"/>
        </a:lnSpc>
        <a:spcBef>
          <a:spcPts val="0"/>
        </a:spcBef>
        <a:spcAft>
          <a:spcPts val="800"/>
        </a:spcAft>
        <a:buClr>
          <a:schemeClr val="bg1">
            <a:lumMod val="50000"/>
          </a:schemeClr>
        </a:buClr>
        <a:buSzPct val="80000"/>
        <a:buFont typeface="Wingdings" charset="2"/>
        <a:buChar char="§"/>
        <a:defRPr sz="1400">
          <a:solidFill>
            <a:schemeClr val="bg2"/>
          </a:solidFill>
          <a:latin typeface="+mj-lt"/>
          <a:ea typeface="+mn-ea"/>
        </a:defRPr>
      </a:lvl3pPr>
      <a:lvl4pPr marL="2133120" indent="-304731" algn="l" rtl="0" eaLnBrk="1" fontAlgn="base" hangingPunct="1">
        <a:lnSpc>
          <a:spcPct val="100000"/>
        </a:lnSpc>
        <a:spcBef>
          <a:spcPts val="0"/>
        </a:spcBef>
        <a:spcAft>
          <a:spcPts val="800"/>
        </a:spcAft>
        <a:buClr>
          <a:schemeClr val="bg1">
            <a:lumMod val="50000"/>
          </a:schemeClr>
        </a:buClr>
        <a:buFont typeface="Wingdings" charset="2"/>
        <a:buChar char="§"/>
        <a:defRPr sz="1200" cap="none">
          <a:solidFill>
            <a:schemeClr val="bg2"/>
          </a:solidFill>
          <a:latin typeface="+mj-lt"/>
          <a:ea typeface="+mn-ea"/>
        </a:defRPr>
      </a:lvl4pPr>
      <a:lvl5pPr marL="2742582" indent="-304731" algn="l" rtl="0" eaLnBrk="1" fontAlgn="base" hangingPunct="1">
        <a:lnSpc>
          <a:spcPct val="100000"/>
        </a:lnSpc>
        <a:spcBef>
          <a:spcPts val="0"/>
        </a:spcBef>
        <a:spcAft>
          <a:spcPts val="800"/>
        </a:spcAft>
        <a:buClr>
          <a:schemeClr val="bg1">
            <a:lumMod val="50000"/>
          </a:schemeClr>
        </a:buClr>
        <a:buFont typeface="Wingdings" charset="2"/>
        <a:buChar char="§"/>
        <a:defRPr sz="1200" cap="none">
          <a:solidFill>
            <a:schemeClr val="bg2"/>
          </a:solidFill>
          <a:latin typeface="+mj-lt"/>
          <a:ea typeface="+mn-ea"/>
        </a:defRPr>
      </a:lvl5pPr>
      <a:lvl6pPr marL="3352045"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6pPr>
      <a:lvl7pPr marL="3961509"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7pPr>
      <a:lvl8pPr marL="4570972"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8pPr>
      <a:lvl9pPr marL="5180434"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9pPr>
    </p:bodyStyle>
    <p:otherStyle>
      <a:defPPr>
        <a:defRPr lang="en-US"/>
      </a:defPPr>
      <a:lvl1pPr marL="0" algn="l" defTabSz="609463" rtl="0" eaLnBrk="1" latinLnBrk="0" hangingPunct="1">
        <a:defRPr sz="2400" kern="1200">
          <a:solidFill>
            <a:schemeClr val="tx1"/>
          </a:solidFill>
          <a:latin typeface="+mn-lt"/>
          <a:ea typeface="+mn-ea"/>
          <a:cs typeface="+mn-cs"/>
        </a:defRPr>
      </a:lvl1pPr>
      <a:lvl2pPr marL="609463" algn="l" defTabSz="609463" rtl="0" eaLnBrk="1" latinLnBrk="0" hangingPunct="1">
        <a:defRPr sz="2400" kern="1200">
          <a:solidFill>
            <a:schemeClr val="tx1"/>
          </a:solidFill>
          <a:latin typeface="+mn-lt"/>
          <a:ea typeface="+mn-ea"/>
          <a:cs typeface="+mn-cs"/>
        </a:defRPr>
      </a:lvl2pPr>
      <a:lvl3pPr marL="1218926" algn="l" defTabSz="609463" rtl="0" eaLnBrk="1" latinLnBrk="0" hangingPunct="1">
        <a:defRPr sz="2400" kern="1200">
          <a:solidFill>
            <a:schemeClr val="tx1"/>
          </a:solidFill>
          <a:latin typeface="+mn-lt"/>
          <a:ea typeface="+mn-ea"/>
          <a:cs typeface="+mn-cs"/>
        </a:defRPr>
      </a:lvl3pPr>
      <a:lvl4pPr marL="1828388" algn="l" defTabSz="609463" rtl="0" eaLnBrk="1" latinLnBrk="0" hangingPunct="1">
        <a:defRPr sz="2400" kern="1200">
          <a:solidFill>
            <a:schemeClr val="tx1"/>
          </a:solidFill>
          <a:latin typeface="+mn-lt"/>
          <a:ea typeface="+mn-ea"/>
          <a:cs typeface="+mn-cs"/>
        </a:defRPr>
      </a:lvl4pPr>
      <a:lvl5pPr marL="2437851" algn="l" defTabSz="609463" rtl="0" eaLnBrk="1" latinLnBrk="0" hangingPunct="1">
        <a:defRPr sz="2400" kern="1200">
          <a:solidFill>
            <a:schemeClr val="tx1"/>
          </a:solidFill>
          <a:latin typeface="+mn-lt"/>
          <a:ea typeface="+mn-ea"/>
          <a:cs typeface="+mn-cs"/>
        </a:defRPr>
      </a:lvl5pPr>
      <a:lvl6pPr marL="3047314" algn="l" defTabSz="609463" rtl="0" eaLnBrk="1" latinLnBrk="0" hangingPunct="1">
        <a:defRPr sz="2400" kern="1200">
          <a:solidFill>
            <a:schemeClr val="tx1"/>
          </a:solidFill>
          <a:latin typeface="+mn-lt"/>
          <a:ea typeface="+mn-ea"/>
          <a:cs typeface="+mn-cs"/>
        </a:defRPr>
      </a:lvl6pPr>
      <a:lvl7pPr marL="3656777" algn="l" defTabSz="609463" rtl="0" eaLnBrk="1" latinLnBrk="0" hangingPunct="1">
        <a:defRPr sz="2400" kern="1200">
          <a:solidFill>
            <a:schemeClr val="tx1"/>
          </a:solidFill>
          <a:latin typeface="+mn-lt"/>
          <a:ea typeface="+mn-ea"/>
          <a:cs typeface="+mn-cs"/>
        </a:defRPr>
      </a:lvl7pPr>
      <a:lvl8pPr marL="4266240" algn="l" defTabSz="609463" rtl="0" eaLnBrk="1" latinLnBrk="0" hangingPunct="1">
        <a:defRPr sz="2400" kern="1200">
          <a:solidFill>
            <a:schemeClr val="tx1"/>
          </a:solidFill>
          <a:latin typeface="+mn-lt"/>
          <a:ea typeface="+mn-ea"/>
          <a:cs typeface="+mn-cs"/>
        </a:defRPr>
      </a:lvl8pPr>
      <a:lvl9pPr marL="4875703" algn="l" defTabSz="609463"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936">
          <p15:clr>
            <a:srgbClr val="A4A3A4"/>
          </p15:clr>
        </p15:guide>
        <p15:guide id="2" pos="240">
          <p15:clr>
            <a:srgbClr val="A4A3A4"/>
          </p15:clr>
        </p15:guide>
        <p15:guide id="3" pos="7440">
          <p15:clr>
            <a:srgbClr val="A4A3A4"/>
          </p15:clr>
        </p15:guide>
        <p15:guide id="4" orient="horz" pos="252">
          <p15:clr>
            <a:srgbClr val="A4A3A4"/>
          </p15:clr>
        </p15:guide>
        <p15:guide id="5" orient="horz" pos="648">
          <p15:clr>
            <a:srgbClr val="A4A3A4"/>
          </p15:clr>
        </p15:guide>
        <p15:guide id="6" orient="horz" pos="864">
          <p15:clr>
            <a:srgbClr val="A4A3A4"/>
          </p15:clr>
        </p15:guide>
        <p15:guide id="7" pos="88">
          <p15:clr>
            <a:srgbClr val="F26B43"/>
          </p15:clr>
        </p15:guide>
        <p15:guide id="8" orient="horz" pos="4132">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tags" Target="../tags/tag5.xml"/><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78.jpeg"/><Relationship Id="rId5" Type="http://schemas.openxmlformats.org/officeDocument/2006/relationships/slideLayout" Target="../slideLayouts/slideLayout3.xml"/><Relationship Id="rId4" Type="http://schemas.openxmlformats.org/officeDocument/2006/relationships/tags" Target="../tags/tag6.xml"/></Relationships>
</file>

<file path=ppt/slides/_rels/slide1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xml"/><Relationship Id="rId1" Type="http://schemas.openxmlformats.org/officeDocument/2006/relationships/slideLayout" Target="../slideLayouts/slideLayout17.xml"/><Relationship Id="rId4" Type="http://schemas.openxmlformats.org/officeDocument/2006/relationships/image" Target="../media/image80.png"/></Relationships>
</file>

<file path=ppt/slides/_rels/slide1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8" Type="http://schemas.openxmlformats.org/officeDocument/2006/relationships/image" Target="../media/image88.png"/><Relationship Id="rId13" Type="http://schemas.openxmlformats.org/officeDocument/2006/relationships/image" Target="../media/image93.emf"/><Relationship Id="rId18" Type="http://schemas.openxmlformats.org/officeDocument/2006/relationships/image" Target="../media/image98.png"/><Relationship Id="rId3" Type="http://schemas.openxmlformats.org/officeDocument/2006/relationships/image" Target="../media/image83.jpeg"/><Relationship Id="rId7" Type="http://schemas.openxmlformats.org/officeDocument/2006/relationships/image" Target="../media/image87.png"/><Relationship Id="rId12" Type="http://schemas.openxmlformats.org/officeDocument/2006/relationships/image" Target="../media/image92.emf"/><Relationship Id="rId17" Type="http://schemas.openxmlformats.org/officeDocument/2006/relationships/image" Target="../media/image97.png"/><Relationship Id="rId2" Type="http://schemas.openxmlformats.org/officeDocument/2006/relationships/notesSlide" Target="../notesSlides/notesSlide6.xml"/><Relationship Id="rId16" Type="http://schemas.openxmlformats.org/officeDocument/2006/relationships/image" Target="../media/image96.png"/><Relationship Id="rId1" Type="http://schemas.openxmlformats.org/officeDocument/2006/relationships/slideLayout" Target="../slideLayouts/slideLayout3.xml"/><Relationship Id="rId6" Type="http://schemas.openxmlformats.org/officeDocument/2006/relationships/image" Target="../media/image86.png"/><Relationship Id="rId11" Type="http://schemas.openxmlformats.org/officeDocument/2006/relationships/image" Target="../media/image91.png"/><Relationship Id="rId5" Type="http://schemas.openxmlformats.org/officeDocument/2006/relationships/image" Target="../media/image85.png"/><Relationship Id="rId15" Type="http://schemas.openxmlformats.org/officeDocument/2006/relationships/image" Target="../media/image95.emf"/><Relationship Id="rId10" Type="http://schemas.openxmlformats.org/officeDocument/2006/relationships/image" Target="../media/image90.png"/><Relationship Id="rId4" Type="http://schemas.openxmlformats.org/officeDocument/2006/relationships/image" Target="../media/image84.png"/><Relationship Id="rId9" Type="http://schemas.openxmlformats.org/officeDocument/2006/relationships/image" Target="../media/image89.png"/><Relationship Id="rId14" Type="http://schemas.openxmlformats.org/officeDocument/2006/relationships/image" Target="../media/image94.emf"/></Relationships>
</file>

<file path=ppt/slides/_rels/slide14.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99.png"/><Relationship Id="rId7" Type="http://schemas.openxmlformats.org/officeDocument/2006/relationships/image" Target="../media/image79.png"/><Relationship Id="rId2" Type="http://schemas.openxmlformats.org/officeDocument/2006/relationships/image" Target="../media/image97.png"/><Relationship Id="rId1" Type="http://schemas.openxmlformats.org/officeDocument/2006/relationships/slideLayout" Target="../slideLayouts/slideLayout17.xml"/><Relationship Id="rId6" Type="http://schemas.openxmlformats.org/officeDocument/2006/relationships/image" Target="../media/image100.png"/><Relationship Id="rId5" Type="http://schemas.openxmlformats.org/officeDocument/2006/relationships/image" Target="../media/image98.png"/><Relationship Id="rId4" Type="http://schemas.openxmlformats.org/officeDocument/2006/relationships/image" Target="../media/image96.png"/></Relationships>
</file>

<file path=ppt/slides/_rels/slide15.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99.png"/><Relationship Id="rId7" Type="http://schemas.openxmlformats.org/officeDocument/2006/relationships/image" Target="../media/image101.jpeg"/><Relationship Id="rId2" Type="http://schemas.openxmlformats.org/officeDocument/2006/relationships/image" Target="../media/image97.png"/><Relationship Id="rId1" Type="http://schemas.openxmlformats.org/officeDocument/2006/relationships/slideLayout" Target="../slideLayouts/slideLayout17.xml"/><Relationship Id="rId6" Type="http://schemas.openxmlformats.org/officeDocument/2006/relationships/image" Target="../media/image79.png"/><Relationship Id="rId5" Type="http://schemas.openxmlformats.org/officeDocument/2006/relationships/image" Target="../media/image98.png"/><Relationship Id="rId4" Type="http://schemas.openxmlformats.org/officeDocument/2006/relationships/image" Target="../media/image96.png"/></Relationships>
</file>

<file path=ppt/slides/_rels/slide16.xml.rels><?xml version="1.0" encoding="UTF-8" standalone="yes"?>
<Relationships xmlns="http://schemas.openxmlformats.org/package/2006/relationships"><Relationship Id="rId8" Type="http://schemas.openxmlformats.org/officeDocument/2006/relationships/image" Target="../media/image108.png"/><Relationship Id="rId13" Type="http://schemas.openxmlformats.org/officeDocument/2006/relationships/image" Target="../media/image113.png"/><Relationship Id="rId18" Type="http://schemas.openxmlformats.org/officeDocument/2006/relationships/image" Target="../media/image82.png"/><Relationship Id="rId3" Type="http://schemas.openxmlformats.org/officeDocument/2006/relationships/image" Target="../media/image103.png"/><Relationship Id="rId7" Type="http://schemas.openxmlformats.org/officeDocument/2006/relationships/image" Target="../media/image107.png"/><Relationship Id="rId12" Type="http://schemas.openxmlformats.org/officeDocument/2006/relationships/image" Target="../media/image112.png"/><Relationship Id="rId17" Type="http://schemas.openxmlformats.org/officeDocument/2006/relationships/image" Target="../media/image117.jpeg"/><Relationship Id="rId2" Type="http://schemas.openxmlformats.org/officeDocument/2006/relationships/notesSlide" Target="../notesSlides/notesSlide7.xml"/><Relationship Id="rId16" Type="http://schemas.openxmlformats.org/officeDocument/2006/relationships/image" Target="../media/image116.png"/><Relationship Id="rId1" Type="http://schemas.openxmlformats.org/officeDocument/2006/relationships/slideLayout" Target="../slideLayouts/slideLayout20.xml"/><Relationship Id="rId6" Type="http://schemas.openxmlformats.org/officeDocument/2006/relationships/image" Target="../media/image106.png"/><Relationship Id="rId11" Type="http://schemas.openxmlformats.org/officeDocument/2006/relationships/image" Target="../media/image111.svg"/><Relationship Id="rId5" Type="http://schemas.openxmlformats.org/officeDocument/2006/relationships/image" Target="../media/image105.jpeg"/><Relationship Id="rId15" Type="http://schemas.openxmlformats.org/officeDocument/2006/relationships/image" Target="../media/image115.png"/><Relationship Id="rId10" Type="http://schemas.openxmlformats.org/officeDocument/2006/relationships/image" Target="../media/image110.png"/><Relationship Id="rId4" Type="http://schemas.openxmlformats.org/officeDocument/2006/relationships/image" Target="../media/image104.png"/><Relationship Id="rId9" Type="http://schemas.openxmlformats.org/officeDocument/2006/relationships/image" Target="../media/image109.svg"/><Relationship Id="rId14" Type="http://schemas.openxmlformats.org/officeDocument/2006/relationships/image" Target="../media/image114.png"/></Relationships>
</file>

<file path=ppt/slides/_rels/slide17.xml.rels><?xml version="1.0" encoding="UTF-8" standalone="yes"?>
<Relationships xmlns="http://schemas.openxmlformats.org/package/2006/relationships"><Relationship Id="rId8" Type="http://schemas.openxmlformats.org/officeDocument/2006/relationships/image" Target="../media/image119.jpeg"/><Relationship Id="rId13" Type="http://schemas.openxmlformats.org/officeDocument/2006/relationships/image" Target="../media/image124.jpeg"/><Relationship Id="rId3" Type="http://schemas.openxmlformats.org/officeDocument/2006/relationships/diagramLayout" Target="../diagrams/layout1.xml"/><Relationship Id="rId7" Type="http://schemas.openxmlformats.org/officeDocument/2006/relationships/image" Target="../media/image118.jpeg"/><Relationship Id="rId12" Type="http://schemas.openxmlformats.org/officeDocument/2006/relationships/image" Target="../media/image123.png"/><Relationship Id="rId2" Type="http://schemas.openxmlformats.org/officeDocument/2006/relationships/diagramData" Target="../diagrams/data1.xml"/><Relationship Id="rId1" Type="http://schemas.openxmlformats.org/officeDocument/2006/relationships/slideLayout" Target="../slideLayouts/slideLayout24.xml"/><Relationship Id="rId6" Type="http://schemas.microsoft.com/office/2007/relationships/diagramDrawing" Target="../diagrams/drawing1.xml"/><Relationship Id="rId11" Type="http://schemas.openxmlformats.org/officeDocument/2006/relationships/image" Target="../media/image122.png"/><Relationship Id="rId5" Type="http://schemas.openxmlformats.org/officeDocument/2006/relationships/diagramColors" Target="../diagrams/colors1.xml"/><Relationship Id="rId10" Type="http://schemas.openxmlformats.org/officeDocument/2006/relationships/image" Target="../media/image121.png"/><Relationship Id="rId4" Type="http://schemas.openxmlformats.org/officeDocument/2006/relationships/diagramQuickStyle" Target="../diagrams/quickStyle1.xml"/><Relationship Id="rId9" Type="http://schemas.openxmlformats.org/officeDocument/2006/relationships/image" Target="../media/image120.png"/></Relationships>
</file>

<file path=ppt/slides/_rels/slide18.xml.rels><?xml version="1.0" encoding="UTF-8" standalone="yes"?>
<Relationships xmlns="http://schemas.openxmlformats.org/package/2006/relationships"><Relationship Id="rId8" Type="http://schemas.openxmlformats.org/officeDocument/2006/relationships/image" Target="../media/image131.png"/><Relationship Id="rId3" Type="http://schemas.openxmlformats.org/officeDocument/2006/relationships/image" Target="../media/image126.png"/><Relationship Id="rId7" Type="http://schemas.openxmlformats.org/officeDocument/2006/relationships/image" Target="../media/image130.png"/><Relationship Id="rId2" Type="http://schemas.openxmlformats.org/officeDocument/2006/relationships/image" Target="../media/image125.jpeg"/><Relationship Id="rId1" Type="http://schemas.openxmlformats.org/officeDocument/2006/relationships/slideLayout" Target="../slideLayouts/slideLayout3.xml"/><Relationship Id="rId6" Type="http://schemas.openxmlformats.org/officeDocument/2006/relationships/image" Target="../media/image129.png"/><Relationship Id="rId5" Type="http://schemas.openxmlformats.org/officeDocument/2006/relationships/image" Target="../media/image128.png"/><Relationship Id="rId10" Type="http://schemas.openxmlformats.org/officeDocument/2006/relationships/image" Target="../media/image124.jpeg"/><Relationship Id="rId4" Type="http://schemas.openxmlformats.org/officeDocument/2006/relationships/image" Target="../media/image127.png"/><Relationship Id="rId9" Type="http://schemas.openxmlformats.org/officeDocument/2006/relationships/image" Target="../media/image132.png"/></Relationships>
</file>

<file path=ppt/slides/_rels/slide19.xml.rels><?xml version="1.0" encoding="UTF-8" standalone="yes"?>
<Relationships xmlns="http://schemas.openxmlformats.org/package/2006/relationships"><Relationship Id="rId3" Type="http://schemas.openxmlformats.org/officeDocument/2006/relationships/tags" Target="../tags/tag9.xml"/><Relationship Id="rId7" Type="http://schemas.openxmlformats.org/officeDocument/2006/relationships/image" Target="../media/image133.png"/><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Layout" Target="../slideLayouts/slideLayout5.xml"/><Relationship Id="rId5" Type="http://schemas.openxmlformats.org/officeDocument/2006/relationships/tags" Target="../tags/tag11.xml"/><Relationship Id="rId4" Type="http://schemas.openxmlformats.org/officeDocument/2006/relationships/tags" Target="../tags/tag10.xml"/></Relationships>
</file>

<file path=ppt/slides/_rels/slide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25.emf"/><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28.png"/></Relationships>
</file>

<file path=ppt/slides/_rels/slide20.xml.rels><?xml version="1.0" encoding="UTF-8" standalone="yes"?>
<Relationships xmlns="http://schemas.openxmlformats.org/package/2006/relationships"><Relationship Id="rId3" Type="http://schemas.openxmlformats.org/officeDocument/2006/relationships/image" Target="../media/image134.jp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36.jpeg"/><Relationship Id="rId4" Type="http://schemas.openxmlformats.org/officeDocument/2006/relationships/image" Target="../media/image135.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34.svg"/><Relationship Id="rId13" Type="http://schemas.openxmlformats.org/officeDocument/2006/relationships/image" Target="../media/image39.png"/><Relationship Id="rId18" Type="http://schemas.openxmlformats.org/officeDocument/2006/relationships/image" Target="../media/image44.sv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38.svg"/><Relationship Id="rId17" Type="http://schemas.openxmlformats.org/officeDocument/2006/relationships/image" Target="../media/image43.png"/><Relationship Id="rId2" Type="http://schemas.openxmlformats.org/officeDocument/2006/relationships/notesSlide" Target="../notesSlides/notesSlide2.xml"/><Relationship Id="rId16" Type="http://schemas.openxmlformats.org/officeDocument/2006/relationships/image" Target="../media/image42.svg"/><Relationship Id="rId20" Type="http://schemas.openxmlformats.org/officeDocument/2006/relationships/image" Target="../media/image46.svg"/><Relationship Id="rId1" Type="http://schemas.openxmlformats.org/officeDocument/2006/relationships/slideLayout" Target="../slideLayouts/slideLayout3.xml"/><Relationship Id="rId6" Type="http://schemas.openxmlformats.org/officeDocument/2006/relationships/image" Target="../media/image32.svg"/><Relationship Id="rId11" Type="http://schemas.openxmlformats.org/officeDocument/2006/relationships/image" Target="../media/image37.png"/><Relationship Id="rId5" Type="http://schemas.openxmlformats.org/officeDocument/2006/relationships/image" Target="../media/image31.png"/><Relationship Id="rId15" Type="http://schemas.openxmlformats.org/officeDocument/2006/relationships/image" Target="../media/image41.png"/><Relationship Id="rId10" Type="http://schemas.openxmlformats.org/officeDocument/2006/relationships/image" Target="../media/image36.svg"/><Relationship Id="rId19" Type="http://schemas.openxmlformats.org/officeDocument/2006/relationships/image" Target="../media/image45.png"/><Relationship Id="rId4" Type="http://schemas.openxmlformats.org/officeDocument/2006/relationships/image" Target="../media/image30.svg"/><Relationship Id="rId9" Type="http://schemas.openxmlformats.org/officeDocument/2006/relationships/image" Target="../media/image35.png"/><Relationship Id="rId14" Type="http://schemas.openxmlformats.org/officeDocument/2006/relationships/image" Target="../media/image40.svg"/></Relationships>
</file>

<file path=ppt/slides/_rels/slide5.xml.rels><?xml version="1.0" encoding="UTF-8" standalone="yes"?>
<Relationships xmlns="http://schemas.openxmlformats.org/package/2006/relationships"><Relationship Id="rId8" Type="http://schemas.openxmlformats.org/officeDocument/2006/relationships/image" Target="../media/image52.svg"/><Relationship Id="rId13" Type="http://schemas.openxmlformats.org/officeDocument/2006/relationships/image" Target="../media/image57.png"/><Relationship Id="rId3" Type="http://schemas.openxmlformats.org/officeDocument/2006/relationships/image" Target="../media/image47.png"/><Relationship Id="rId7" Type="http://schemas.openxmlformats.org/officeDocument/2006/relationships/image" Target="../media/image51.png"/><Relationship Id="rId12" Type="http://schemas.openxmlformats.org/officeDocument/2006/relationships/image" Target="../media/image56.svg"/><Relationship Id="rId2" Type="http://schemas.openxmlformats.org/officeDocument/2006/relationships/notesSlide" Target="../notesSlides/notesSlide3.xml"/><Relationship Id="rId16" Type="http://schemas.openxmlformats.org/officeDocument/2006/relationships/image" Target="../media/image60.svg"/><Relationship Id="rId1" Type="http://schemas.openxmlformats.org/officeDocument/2006/relationships/slideLayout" Target="../slideLayouts/slideLayout3.xml"/><Relationship Id="rId6" Type="http://schemas.openxmlformats.org/officeDocument/2006/relationships/image" Target="../media/image50.svg"/><Relationship Id="rId11" Type="http://schemas.openxmlformats.org/officeDocument/2006/relationships/image" Target="../media/image55.png"/><Relationship Id="rId5" Type="http://schemas.openxmlformats.org/officeDocument/2006/relationships/image" Target="../media/image49.png"/><Relationship Id="rId15" Type="http://schemas.openxmlformats.org/officeDocument/2006/relationships/image" Target="../media/image59.png"/><Relationship Id="rId10" Type="http://schemas.openxmlformats.org/officeDocument/2006/relationships/image" Target="../media/image54.svg"/><Relationship Id="rId4" Type="http://schemas.openxmlformats.org/officeDocument/2006/relationships/image" Target="../media/image48.svg"/><Relationship Id="rId9" Type="http://schemas.openxmlformats.org/officeDocument/2006/relationships/image" Target="../media/image53.png"/><Relationship Id="rId14" Type="http://schemas.openxmlformats.org/officeDocument/2006/relationships/image" Target="../media/image58.svg"/></Relationships>
</file>

<file path=ppt/slides/_rels/slide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hyperlink" Target="https://www.ansys.com/-/media/ansys/corporate/resourcelibrary/brochure/unlocking-value-digital-twin-with-ansys-twin-builder.pdf"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65.svg"/><Relationship Id="rId13" Type="http://schemas.openxmlformats.org/officeDocument/2006/relationships/image" Target="../media/image70.png"/><Relationship Id="rId3" Type="http://schemas.openxmlformats.org/officeDocument/2006/relationships/tags" Target="../tags/tag2.xml"/><Relationship Id="rId7" Type="http://schemas.openxmlformats.org/officeDocument/2006/relationships/image" Target="../media/image64.png"/><Relationship Id="rId12" Type="http://schemas.openxmlformats.org/officeDocument/2006/relationships/image" Target="../media/image69.svg"/><Relationship Id="rId2" Type="http://schemas.openxmlformats.org/officeDocument/2006/relationships/tags" Target="../tags/tag1.xml"/><Relationship Id="rId1" Type="http://schemas.openxmlformats.org/officeDocument/2006/relationships/vmlDrawing" Target="../drawings/vmlDrawing1.vml"/><Relationship Id="rId6" Type="http://schemas.openxmlformats.org/officeDocument/2006/relationships/image" Target="../media/image63.emf"/><Relationship Id="rId11" Type="http://schemas.openxmlformats.org/officeDocument/2006/relationships/image" Target="../media/image68.png"/><Relationship Id="rId5" Type="http://schemas.openxmlformats.org/officeDocument/2006/relationships/oleObject" Target="../embeddings/oleObject1.bin"/><Relationship Id="rId15" Type="http://schemas.openxmlformats.org/officeDocument/2006/relationships/image" Target="../media/image72.png"/><Relationship Id="rId10" Type="http://schemas.openxmlformats.org/officeDocument/2006/relationships/image" Target="../media/image67.svg"/><Relationship Id="rId4" Type="http://schemas.openxmlformats.org/officeDocument/2006/relationships/slideLayout" Target="../slideLayouts/slideLayout2.xml"/><Relationship Id="rId9" Type="http://schemas.openxmlformats.org/officeDocument/2006/relationships/image" Target="../media/image66.png"/><Relationship Id="rId14" Type="http://schemas.openxmlformats.org/officeDocument/2006/relationships/image" Target="../media/image71.svg"/></Relationships>
</file>

<file path=ppt/slides/_rels/slide9.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3.png"/><Relationship Id="rId7" Type="http://schemas.openxmlformats.org/officeDocument/2006/relationships/image" Target="../media/image76.svg"/><Relationship Id="rId2" Type="http://schemas.openxmlformats.org/officeDocument/2006/relationships/notesSlide" Target="../notesSlides/notesSlide4.xml"/><Relationship Id="rId1" Type="http://schemas.openxmlformats.org/officeDocument/2006/relationships/slideLayout" Target="../slideLayouts/slideLayout19.xml"/><Relationship Id="rId6" Type="http://schemas.openxmlformats.org/officeDocument/2006/relationships/image" Target="../media/image75.png"/><Relationship Id="rId5" Type="http://schemas.openxmlformats.org/officeDocument/2006/relationships/image" Target="../media/image74.pn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D641DDA-7DE4-4BF2-89BE-D2F3C326D12A}"/>
              </a:ext>
            </a:extLst>
          </p:cNvPr>
          <p:cNvSpPr>
            <a:spLocks noGrp="1"/>
          </p:cNvSpPr>
          <p:nvPr>
            <p:ph type="body" sz="quarter" idx="10"/>
          </p:nvPr>
        </p:nvSpPr>
        <p:spPr>
          <a:xfrm>
            <a:off x="660278" y="1979612"/>
            <a:ext cx="5394325" cy="1449388"/>
          </a:xfrm>
        </p:spPr>
        <p:txBody>
          <a:bodyPr vert="horz" lIns="91440" tIns="45720" rIns="91440" bIns="45720" rtlCol="0" anchor="t">
            <a:normAutofit/>
          </a:bodyPr>
          <a:lstStyle/>
          <a:p>
            <a:r>
              <a:rPr lang="en-US" dirty="0">
                <a:latin typeface="Calibri"/>
                <a:cs typeface="Calibri"/>
              </a:rPr>
              <a:t>Use of Digital Twins in Smart Manufacturing</a:t>
            </a:r>
          </a:p>
        </p:txBody>
      </p:sp>
      <p:sp>
        <p:nvSpPr>
          <p:cNvPr id="3" name="TextBox 2">
            <a:extLst>
              <a:ext uri="{FF2B5EF4-FFF2-40B4-BE49-F238E27FC236}">
                <a16:creationId xmlns:a16="http://schemas.microsoft.com/office/drawing/2014/main" id="{0D30B33E-7428-419F-B0D8-A05A839ECC5C}"/>
              </a:ext>
            </a:extLst>
          </p:cNvPr>
          <p:cNvSpPr txBox="1"/>
          <p:nvPr/>
        </p:nvSpPr>
        <p:spPr>
          <a:xfrm>
            <a:off x="601663" y="4233251"/>
            <a:ext cx="8099398" cy="1631216"/>
          </a:xfrm>
          <a:prstGeom prst="rect">
            <a:avLst/>
          </a:prstGeom>
          <a:noFill/>
        </p:spPr>
        <p:txBody>
          <a:bodyPr wrap="square" rtlCol="0">
            <a:spAutoFit/>
          </a:bodyPr>
          <a:lstStyle/>
          <a:p>
            <a:r>
              <a:rPr lang="en-US" sz="2800" dirty="0">
                <a:solidFill>
                  <a:schemeClr val="bg1"/>
                </a:solidFill>
              </a:rPr>
              <a:t>Prith Banerjee, Ph.D.</a:t>
            </a:r>
          </a:p>
          <a:p>
            <a:r>
              <a:rPr lang="en-US" sz="2400" dirty="0">
                <a:solidFill>
                  <a:srgbClr val="A3B3C3"/>
                </a:solidFill>
              </a:rPr>
              <a:t>Chief Technology Officer</a:t>
            </a:r>
          </a:p>
          <a:p>
            <a:endParaRPr lang="en-US" sz="2400" dirty="0">
              <a:solidFill>
                <a:srgbClr val="A3B3C3"/>
              </a:solidFill>
            </a:endParaRPr>
          </a:p>
          <a:p>
            <a:r>
              <a:rPr lang="en-US" sz="2400" dirty="0">
                <a:solidFill>
                  <a:srgbClr val="A3B3C3"/>
                </a:solidFill>
              </a:rPr>
              <a:t>September 18, 2020</a:t>
            </a:r>
            <a:endParaRPr lang="en-US" sz="2800" dirty="0">
              <a:solidFill>
                <a:srgbClr val="A3B3C3"/>
              </a:solidFill>
            </a:endParaRPr>
          </a:p>
        </p:txBody>
      </p:sp>
    </p:spTree>
    <p:extLst>
      <p:ext uri="{BB962C8B-B14F-4D97-AF65-F5344CB8AC3E}">
        <p14:creationId xmlns:p14="http://schemas.microsoft.com/office/powerpoint/2010/main" val="315260607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675D89-0D51-421F-AE57-7136F76E2552}"/>
              </a:ext>
            </a:extLst>
          </p:cNvPr>
          <p:cNvSpPr>
            <a:spLocks noGrp="1"/>
          </p:cNvSpPr>
          <p:nvPr>
            <p:ph type="title"/>
          </p:nvPr>
        </p:nvSpPr>
        <p:spPr/>
        <p:txBody>
          <a:bodyPr/>
          <a:lstStyle/>
          <a:p>
            <a:r>
              <a:rPr lang="en-US"/>
              <a:t>Ansys Twin Builder: A unique product to build, validate and deploy simulation-based digital twins</a:t>
            </a:r>
          </a:p>
        </p:txBody>
      </p:sp>
      <p:pic>
        <p:nvPicPr>
          <p:cNvPr id="4" name="Picture 3" descr="A close up of a device&#10;&#10;Description automatically generated">
            <a:extLst>
              <a:ext uri="{FF2B5EF4-FFF2-40B4-BE49-F238E27FC236}">
                <a16:creationId xmlns:a16="http://schemas.microsoft.com/office/drawing/2014/main" id="{48C4AC7C-8119-443B-8206-5FA8C75FB27D}"/>
              </a:ext>
            </a:extLst>
          </p:cNvPr>
          <p:cNvPicPr>
            <a:picLocks noChangeAspect="1"/>
          </p:cNvPicPr>
          <p:nvPr/>
        </p:nvPicPr>
        <p:blipFill rotWithShape="1">
          <a:blip r:embed="rId6">
            <a:extLst>
              <a:ext uri="{28A0092B-C50C-407E-A947-70E740481C1C}">
                <a14:useLocalDpi xmlns:a14="http://schemas.microsoft.com/office/drawing/2010/main" val="0"/>
              </a:ext>
            </a:extLst>
          </a:blip>
          <a:srcRect l="20259" t="11930" r="19925" b="7485"/>
          <a:stretch/>
        </p:blipFill>
        <p:spPr>
          <a:xfrm>
            <a:off x="497306" y="1105989"/>
            <a:ext cx="5109587" cy="4916907"/>
          </a:xfrm>
          <a:prstGeom prst="rect">
            <a:avLst/>
          </a:prstGeom>
        </p:spPr>
      </p:pic>
      <p:sp>
        <p:nvSpPr>
          <p:cNvPr id="8" name="Rectangle 7">
            <a:extLst>
              <a:ext uri="{FF2B5EF4-FFF2-40B4-BE49-F238E27FC236}">
                <a16:creationId xmlns:a16="http://schemas.microsoft.com/office/drawing/2014/main" id="{4C758B2D-EE7F-47CA-9B94-3D8B53B4C6B2}"/>
              </a:ext>
            </a:extLst>
          </p:cNvPr>
          <p:cNvSpPr/>
          <p:nvPr>
            <p:custDataLst>
              <p:tags r:id="rId1"/>
            </p:custDataLst>
          </p:nvPr>
        </p:nvSpPr>
        <p:spPr>
          <a:xfrm>
            <a:off x="6445791" y="1759886"/>
            <a:ext cx="5136607" cy="461665"/>
          </a:xfrm>
          <a:prstGeom prst="rect">
            <a:avLst/>
          </a:prstGeom>
          <a:effectLst/>
        </p:spPr>
        <p:txBody>
          <a:bodyPr wrap="square">
            <a:spAutoFit/>
          </a:bodyPr>
          <a:lstStyle/>
          <a:p>
            <a:pPr defTabSz="685800">
              <a:spcBef>
                <a:spcPts val="720"/>
              </a:spcBef>
              <a:defRPr>
                <a:effectLst/>
              </a:defRPr>
            </a:pPr>
            <a:r>
              <a:rPr lang="en-US" sz="2400"/>
              <a:t>Multi-technology platform</a:t>
            </a:r>
          </a:p>
        </p:txBody>
      </p:sp>
      <p:sp>
        <p:nvSpPr>
          <p:cNvPr id="9" name="Parallelogram 8">
            <a:extLst>
              <a:ext uri="{FF2B5EF4-FFF2-40B4-BE49-F238E27FC236}">
                <a16:creationId xmlns:a16="http://schemas.microsoft.com/office/drawing/2014/main" id="{72B74B29-244E-4F60-BA20-B369AB974830}"/>
              </a:ext>
            </a:extLst>
          </p:cNvPr>
          <p:cNvSpPr>
            <a:spLocks noChangeAspect="1"/>
          </p:cNvSpPr>
          <p:nvPr/>
        </p:nvSpPr>
        <p:spPr>
          <a:xfrm>
            <a:off x="6096000" y="1586882"/>
            <a:ext cx="479072" cy="698405"/>
          </a:xfrm>
          <a:prstGeom prst="parallelogram">
            <a:avLst>
              <a:gd name="adj" fmla="val 5961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ysClr val="windowText" lastClr="000000"/>
              </a:solidFill>
              <a:latin typeface="Calibri" panose="020F0502020204030204" pitchFamily="34" charset="0"/>
              <a:cs typeface="Calibri" panose="020F0502020204030204" pitchFamily="34" charset="0"/>
            </a:endParaRPr>
          </a:p>
        </p:txBody>
      </p:sp>
      <p:sp>
        <p:nvSpPr>
          <p:cNvPr id="10" name="Rectangle 9">
            <a:extLst>
              <a:ext uri="{FF2B5EF4-FFF2-40B4-BE49-F238E27FC236}">
                <a16:creationId xmlns:a16="http://schemas.microsoft.com/office/drawing/2014/main" id="{8A7A56AD-FCBD-4493-86A7-781A19C574DE}"/>
              </a:ext>
            </a:extLst>
          </p:cNvPr>
          <p:cNvSpPr/>
          <p:nvPr>
            <p:custDataLst>
              <p:tags r:id="rId2"/>
            </p:custDataLst>
          </p:nvPr>
        </p:nvSpPr>
        <p:spPr>
          <a:xfrm>
            <a:off x="6445791" y="2727489"/>
            <a:ext cx="5486398" cy="461665"/>
          </a:xfrm>
          <a:prstGeom prst="rect">
            <a:avLst/>
          </a:prstGeom>
          <a:effectLst/>
        </p:spPr>
        <p:txBody>
          <a:bodyPr wrap="square">
            <a:spAutoFit/>
          </a:bodyPr>
          <a:lstStyle/>
          <a:p>
            <a:r>
              <a:rPr lang="en-US" sz="2400"/>
              <a:t>State-of-the-art reduced order modeling</a:t>
            </a:r>
          </a:p>
        </p:txBody>
      </p:sp>
      <p:sp>
        <p:nvSpPr>
          <p:cNvPr id="11" name="Parallelogram 10">
            <a:extLst>
              <a:ext uri="{FF2B5EF4-FFF2-40B4-BE49-F238E27FC236}">
                <a16:creationId xmlns:a16="http://schemas.microsoft.com/office/drawing/2014/main" id="{51A8D864-8B44-4DD3-8E4D-635A58C58EC3}"/>
              </a:ext>
            </a:extLst>
          </p:cNvPr>
          <p:cNvSpPr>
            <a:spLocks noChangeAspect="1"/>
          </p:cNvSpPr>
          <p:nvPr/>
        </p:nvSpPr>
        <p:spPr>
          <a:xfrm>
            <a:off x="6096000" y="2554485"/>
            <a:ext cx="479072" cy="698405"/>
          </a:xfrm>
          <a:prstGeom prst="parallelogram">
            <a:avLst>
              <a:gd name="adj" fmla="val 5961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ysClr val="windowText" lastClr="000000"/>
              </a:solidFill>
              <a:latin typeface="Calibri" panose="020F0502020204030204" pitchFamily="34" charset="0"/>
              <a:cs typeface="Calibri" panose="020F0502020204030204" pitchFamily="34" charset="0"/>
            </a:endParaRPr>
          </a:p>
        </p:txBody>
      </p:sp>
      <p:sp>
        <p:nvSpPr>
          <p:cNvPr id="12" name="Rectangle 11">
            <a:extLst>
              <a:ext uri="{FF2B5EF4-FFF2-40B4-BE49-F238E27FC236}">
                <a16:creationId xmlns:a16="http://schemas.microsoft.com/office/drawing/2014/main" id="{1D826464-625F-4D5A-A0D1-E2C64F54342F}"/>
              </a:ext>
            </a:extLst>
          </p:cNvPr>
          <p:cNvSpPr/>
          <p:nvPr>
            <p:custDataLst>
              <p:tags r:id="rId3"/>
            </p:custDataLst>
          </p:nvPr>
        </p:nvSpPr>
        <p:spPr>
          <a:xfrm>
            <a:off x="6430811" y="3698195"/>
            <a:ext cx="5486398" cy="461665"/>
          </a:xfrm>
          <a:prstGeom prst="rect">
            <a:avLst/>
          </a:prstGeom>
          <a:effectLst/>
        </p:spPr>
        <p:txBody>
          <a:bodyPr wrap="square">
            <a:spAutoFit/>
          </a:bodyPr>
          <a:lstStyle/>
          <a:p>
            <a:r>
              <a:rPr lang="en-US" sz="2400"/>
              <a:t>Interoperability support</a:t>
            </a:r>
          </a:p>
        </p:txBody>
      </p:sp>
      <p:sp>
        <p:nvSpPr>
          <p:cNvPr id="13" name="Parallelogram 12">
            <a:extLst>
              <a:ext uri="{FF2B5EF4-FFF2-40B4-BE49-F238E27FC236}">
                <a16:creationId xmlns:a16="http://schemas.microsoft.com/office/drawing/2014/main" id="{5690321B-A681-41C2-978D-1B6581985DBF}"/>
              </a:ext>
            </a:extLst>
          </p:cNvPr>
          <p:cNvSpPr>
            <a:spLocks noChangeAspect="1"/>
          </p:cNvSpPr>
          <p:nvPr/>
        </p:nvSpPr>
        <p:spPr>
          <a:xfrm>
            <a:off x="6081020" y="3525191"/>
            <a:ext cx="479072" cy="698405"/>
          </a:xfrm>
          <a:prstGeom prst="parallelogram">
            <a:avLst>
              <a:gd name="adj" fmla="val 5961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ysClr val="windowText" lastClr="000000"/>
              </a:solidFill>
              <a:latin typeface="Calibri" panose="020F0502020204030204" pitchFamily="34" charset="0"/>
              <a:cs typeface="Calibri" panose="020F0502020204030204" pitchFamily="34" charset="0"/>
            </a:endParaRPr>
          </a:p>
        </p:txBody>
      </p:sp>
      <p:sp>
        <p:nvSpPr>
          <p:cNvPr id="15" name="Rectangle 14">
            <a:extLst>
              <a:ext uri="{FF2B5EF4-FFF2-40B4-BE49-F238E27FC236}">
                <a16:creationId xmlns:a16="http://schemas.microsoft.com/office/drawing/2014/main" id="{176C3F18-C0A8-411F-9D93-921D09421D73}"/>
              </a:ext>
            </a:extLst>
          </p:cNvPr>
          <p:cNvSpPr/>
          <p:nvPr>
            <p:custDataLst>
              <p:tags r:id="rId4"/>
            </p:custDataLst>
          </p:nvPr>
        </p:nvSpPr>
        <p:spPr>
          <a:xfrm>
            <a:off x="6430811" y="4668901"/>
            <a:ext cx="5486398" cy="461665"/>
          </a:xfrm>
          <a:prstGeom prst="rect">
            <a:avLst/>
          </a:prstGeom>
          <a:effectLst/>
        </p:spPr>
        <p:txBody>
          <a:bodyPr wrap="square">
            <a:spAutoFit/>
          </a:bodyPr>
          <a:lstStyle/>
          <a:p>
            <a:r>
              <a:rPr lang="en-US" sz="2400"/>
              <a:t>Ability to deploy runtimes for Digital Twin </a:t>
            </a:r>
          </a:p>
        </p:txBody>
      </p:sp>
      <p:sp>
        <p:nvSpPr>
          <p:cNvPr id="16" name="Parallelogram 15">
            <a:extLst>
              <a:ext uri="{FF2B5EF4-FFF2-40B4-BE49-F238E27FC236}">
                <a16:creationId xmlns:a16="http://schemas.microsoft.com/office/drawing/2014/main" id="{1F1B45B8-2320-4804-8C28-86805F2E5F14}"/>
              </a:ext>
            </a:extLst>
          </p:cNvPr>
          <p:cNvSpPr>
            <a:spLocks noChangeAspect="1"/>
          </p:cNvSpPr>
          <p:nvPr/>
        </p:nvSpPr>
        <p:spPr>
          <a:xfrm>
            <a:off x="6081020" y="4495897"/>
            <a:ext cx="479072" cy="698405"/>
          </a:xfrm>
          <a:prstGeom prst="parallelogram">
            <a:avLst>
              <a:gd name="adj" fmla="val 5961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ysClr val="windowText" lastClr="000000"/>
              </a:solidFill>
              <a:latin typeface="Calibri" panose="020F0502020204030204" pitchFamily="34" charset="0"/>
              <a:cs typeface="Calibri" panose="020F0502020204030204" pitchFamily="34" charset="0"/>
            </a:endParaRPr>
          </a:p>
        </p:txBody>
      </p:sp>
      <p:sp>
        <p:nvSpPr>
          <p:cNvPr id="3" name="Slide Number Placeholder 2">
            <a:extLst>
              <a:ext uri="{FF2B5EF4-FFF2-40B4-BE49-F238E27FC236}">
                <a16:creationId xmlns:a16="http://schemas.microsoft.com/office/drawing/2014/main" id="{309BDEA0-3450-4A23-90E5-2D31936D42A8}"/>
              </a:ext>
            </a:extLst>
          </p:cNvPr>
          <p:cNvSpPr>
            <a:spLocks noGrp="1"/>
          </p:cNvSpPr>
          <p:nvPr>
            <p:ph type="sldNum" sz="quarter" idx="11"/>
          </p:nvPr>
        </p:nvSpPr>
        <p:spPr/>
        <p:txBody>
          <a:bodyPr/>
          <a:lstStyle/>
          <a:p>
            <a:fld id="{F0D23093-2AB0-F74C-B865-1A12A15B650E}" type="slidenum">
              <a:rPr lang="en-US" smtClean="0"/>
              <a:pPr/>
              <a:t>10</a:t>
            </a:fld>
            <a:endParaRPr lang="en-US"/>
          </a:p>
        </p:txBody>
      </p:sp>
    </p:spTree>
    <p:extLst>
      <p:ext uri="{BB962C8B-B14F-4D97-AF65-F5344CB8AC3E}">
        <p14:creationId xmlns:p14="http://schemas.microsoft.com/office/powerpoint/2010/main" val="4202927430"/>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5A9CF-973E-4412-9FDC-9431328E4AF6}"/>
              </a:ext>
            </a:extLst>
          </p:cNvPr>
          <p:cNvSpPr>
            <a:spLocks noGrp="1"/>
          </p:cNvSpPr>
          <p:nvPr>
            <p:ph type="title"/>
          </p:nvPr>
        </p:nvSpPr>
        <p:spPr/>
        <p:txBody>
          <a:bodyPr/>
          <a:lstStyle/>
          <a:p>
            <a:r>
              <a:rPr lang="en-US" b="1" dirty="0"/>
              <a:t>Digital Twin Challenge</a:t>
            </a:r>
            <a:r>
              <a:rPr lang="en-US" dirty="0"/>
              <a:t>: Accuracy, Time &amp; Cost</a:t>
            </a:r>
          </a:p>
        </p:txBody>
      </p:sp>
      <p:sp>
        <p:nvSpPr>
          <p:cNvPr id="3" name="Slide Number Placeholder 2">
            <a:extLst>
              <a:ext uri="{FF2B5EF4-FFF2-40B4-BE49-F238E27FC236}">
                <a16:creationId xmlns:a16="http://schemas.microsoft.com/office/drawing/2014/main" id="{0F5865DC-4AFD-4D1E-98C9-D85E8281ACEF}"/>
              </a:ext>
            </a:extLst>
          </p:cNvPr>
          <p:cNvSpPr>
            <a:spLocks noGrp="1"/>
          </p:cNvSpPr>
          <p:nvPr>
            <p:ph type="sldNum" sz="quarter" idx="4294967295"/>
          </p:nvPr>
        </p:nvSpPr>
        <p:spPr>
          <a:xfrm>
            <a:off x="9980613" y="6492875"/>
            <a:ext cx="2211387"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B2E0D7A-770D-4A9A-A462-90F9004F651F}" type="slidenum">
              <a:rPr lang="en-US" smtClean="0"/>
              <a:pPr/>
              <a:t>11</a:t>
            </a:fld>
            <a:endParaRPr lang="en-US" dirty="0"/>
          </a:p>
        </p:txBody>
      </p:sp>
      <p:sp>
        <p:nvSpPr>
          <p:cNvPr id="15" name="TextBox 14">
            <a:extLst>
              <a:ext uri="{FF2B5EF4-FFF2-40B4-BE49-F238E27FC236}">
                <a16:creationId xmlns:a16="http://schemas.microsoft.com/office/drawing/2014/main" id="{43D93985-2F2E-43F0-83A1-F6EB3380A132}"/>
              </a:ext>
            </a:extLst>
          </p:cNvPr>
          <p:cNvSpPr txBox="1"/>
          <p:nvPr/>
        </p:nvSpPr>
        <p:spPr>
          <a:xfrm>
            <a:off x="8889070" y="2743615"/>
            <a:ext cx="3133725" cy="1354217"/>
          </a:xfrm>
          <a:prstGeom prst="rect">
            <a:avLst/>
          </a:prstGeom>
          <a:noFill/>
        </p:spPr>
        <p:txBody>
          <a:bodyPr wrap="square" rtlCol="0">
            <a:spAutoFit/>
          </a:bodyPr>
          <a:lstStyle/>
          <a:p>
            <a:pPr>
              <a:spcAft>
                <a:spcPts val="1200"/>
              </a:spcAft>
            </a:pPr>
            <a:r>
              <a:rPr lang="en-US" b="1" dirty="0">
                <a:latin typeface="Helvetica Neue"/>
              </a:rPr>
              <a:t>Insufficient accuracy, limited by observed data</a:t>
            </a:r>
          </a:p>
          <a:p>
            <a:pPr>
              <a:spcAft>
                <a:spcPts val="1200"/>
              </a:spcAft>
            </a:pPr>
            <a:r>
              <a:rPr lang="en-US" b="1" dirty="0">
                <a:latin typeface="Helvetica Neue"/>
              </a:rPr>
              <a:t>Long, expensive time scales to develop &amp; deploy</a:t>
            </a:r>
          </a:p>
        </p:txBody>
      </p:sp>
      <p:grpSp>
        <p:nvGrpSpPr>
          <p:cNvPr id="62" name="Group 61">
            <a:extLst>
              <a:ext uri="{FF2B5EF4-FFF2-40B4-BE49-F238E27FC236}">
                <a16:creationId xmlns:a16="http://schemas.microsoft.com/office/drawing/2014/main" id="{05AE0D5A-A035-45E7-8691-4807ED84038C}"/>
              </a:ext>
            </a:extLst>
          </p:cNvPr>
          <p:cNvGrpSpPr/>
          <p:nvPr/>
        </p:nvGrpSpPr>
        <p:grpSpPr>
          <a:xfrm>
            <a:off x="2601201" y="908815"/>
            <a:ext cx="4752976" cy="2351028"/>
            <a:chOff x="1571624" y="1581151"/>
            <a:chExt cx="4752976" cy="2351028"/>
          </a:xfrm>
        </p:grpSpPr>
        <p:grpSp>
          <p:nvGrpSpPr>
            <p:cNvPr id="56" name="Group 55">
              <a:extLst>
                <a:ext uri="{FF2B5EF4-FFF2-40B4-BE49-F238E27FC236}">
                  <a16:creationId xmlns:a16="http://schemas.microsoft.com/office/drawing/2014/main" id="{772FB0A7-4934-48BA-A758-BFF9050A678D}"/>
                </a:ext>
              </a:extLst>
            </p:cNvPr>
            <p:cNvGrpSpPr/>
            <p:nvPr/>
          </p:nvGrpSpPr>
          <p:grpSpPr>
            <a:xfrm>
              <a:off x="1687291" y="1668060"/>
              <a:ext cx="4552951" cy="2239560"/>
              <a:chOff x="5142648" y="1516719"/>
              <a:chExt cx="4552951" cy="2239560"/>
            </a:xfrm>
          </p:grpSpPr>
          <p:sp>
            <p:nvSpPr>
              <p:cNvPr id="48" name="Rectangle: Rounded Corners 47">
                <a:extLst>
                  <a:ext uri="{FF2B5EF4-FFF2-40B4-BE49-F238E27FC236}">
                    <a16:creationId xmlns:a16="http://schemas.microsoft.com/office/drawing/2014/main" id="{905F4CE7-48FD-416F-B7A9-BAFFD5152B0D}"/>
                  </a:ext>
                </a:extLst>
              </p:cNvPr>
              <p:cNvSpPr/>
              <p:nvPr/>
            </p:nvSpPr>
            <p:spPr>
              <a:xfrm>
                <a:off x="7879296" y="1516719"/>
                <a:ext cx="1462605" cy="709562"/>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dirty="0">
                    <a:latin typeface="Helvetica Neue"/>
                  </a:rPr>
                  <a:t>Model Development</a:t>
                </a:r>
              </a:p>
            </p:txBody>
          </p:sp>
          <p:sp>
            <p:nvSpPr>
              <p:cNvPr id="49" name="TextBox 48">
                <a:extLst>
                  <a:ext uri="{FF2B5EF4-FFF2-40B4-BE49-F238E27FC236}">
                    <a16:creationId xmlns:a16="http://schemas.microsoft.com/office/drawing/2014/main" id="{161836DE-8193-418E-A6E8-416322502CCE}"/>
                  </a:ext>
                </a:extLst>
              </p:cNvPr>
              <p:cNvSpPr txBox="1"/>
              <p:nvPr/>
            </p:nvSpPr>
            <p:spPr>
              <a:xfrm>
                <a:off x="7444417" y="3233059"/>
                <a:ext cx="2251182" cy="523220"/>
              </a:xfrm>
              <a:prstGeom prst="rect">
                <a:avLst/>
              </a:prstGeom>
              <a:noFill/>
            </p:spPr>
            <p:txBody>
              <a:bodyPr wrap="square" rtlCol="0">
                <a:spAutoFit/>
              </a:bodyPr>
              <a:lstStyle>
                <a:defPPr>
                  <a:defRPr lang="en-US"/>
                </a:defPPr>
                <a:lvl1pPr>
                  <a:spcAft>
                    <a:spcPts val="1200"/>
                  </a:spcAft>
                  <a:defRPr sz="1600">
                    <a:latin typeface="Helvetica Neue"/>
                  </a:defRPr>
                </a:lvl1pPr>
              </a:lstStyle>
              <a:p>
                <a:r>
                  <a:rPr lang="en-US" sz="1400" dirty="0"/>
                  <a:t>Large volumes of process data required for training</a:t>
                </a:r>
              </a:p>
            </p:txBody>
          </p:sp>
          <p:cxnSp>
            <p:nvCxnSpPr>
              <p:cNvPr id="50" name="Straight Arrow Connector 49">
                <a:extLst>
                  <a:ext uri="{FF2B5EF4-FFF2-40B4-BE49-F238E27FC236}">
                    <a16:creationId xmlns:a16="http://schemas.microsoft.com/office/drawing/2014/main" id="{0E8C46C9-8147-41A1-A007-01214267E723}"/>
                  </a:ext>
                </a:extLst>
              </p:cNvPr>
              <p:cNvCxnSpPr>
                <a:cxnSpLocks/>
                <a:stCxn id="51" idx="0"/>
                <a:endCxn id="48" idx="2"/>
              </p:cNvCxnSpPr>
              <p:nvPr/>
            </p:nvCxnSpPr>
            <p:spPr>
              <a:xfrm flipV="1">
                <a:off x="8610598" y="2226281"/>
                <a:ext cx="1" cy="568151"/>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pic>
            <p:nvPicPr>
              <p:cNvPr id="51" name="Google Shape;113;p2">
                <a:extLst>
                  <a:ext uri="{FF2B5EF4-FFF2-40B4-BE49-F238E27FC236}">
                    <a16:creationId xmlns:a16="http://schemas.microsoft.com/office/drawing/2014/main" id="{9E529DE9-9748-4AC6-9636-0F22DCCE8225}"/>
                  </a:ext>
                </a:extLst>
              </p:cNvPr>
              <p:cNvPicPr preferRelativeResize="0">
                <a:picLocks noChangeAspect="1"/>
              </p:cNvPicPr>
              <p:nvPr/>
            </p:nvPicPr>
            <p:blipFill rotWithShape="1">
              <a:blip r:embed="rId3">
                <a:alphaModFix/>
                <a:duotone>
                  <a:prstClr val="black"/>
                  <a:srgbClr val="7030A0">
                    <a:tint val="45000"/>
                    <a:satMod val="400000"/>
                  </a:srgbClr>
                </a:duotone>
              </a:blip>
              <a:srcRect/>
              <a:stretch/>
            </p:blipFill>
            <p:spPr>
              <a:xfrm>
                <a:off x="7962381" y="2794432"/>
                <a:ext cx="1296434" cy="438627"/>
              </a:xfrm>
              <a:prstGeom prst="rect">
                <a:avLst/>
              </a:prstGeom>
              <a:noFill/>
              <a:ln>
                <a:noFill/>
              </a:ln>
            </p:spPr>
          </p:pic>
          <p:cxnSp>
            <p:nvCxnSpPr>
              <p:cNvPr id="52" name="Straight Arrow Connector 51">
                <a:extLst>
                  <a:ext uri="{FF2B5EF4-FFF2-40B4-BE49-F238E27FC236}">
                    <a16:creationId xmlns:a16="http://schemas.microsoft.com/office/drawing/2014/main" id="{943B4E19-6318-4269-B991-CC5803A2EED6}"/>
                  </a:ext>
                </a:extLst>
              </p:cNvPr>
              <p:cNvCxnSpPr>
                <a:cxnSpLocks/>
                <a:stCxn id="53" idx="1"/>
                <a:endCxn id="48" idx="1"/>
              </p:cNvCxnSpPr>
              <p:nvPr/>
            </p:nvCxnSpPr>
            <p:spPr>
              <a:xfrm>
                <a:off x="7276547" y="1871500"/>
                <a:ext cx="602749" cy="0"/>
              </a:xfrm>
              <a:prstGeom prst="straightConnector1">
                <a:avLst/>
              </a:prstGeom>
              <a:ln w="5715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53" name="Picture 52">
                <a:extLst>
                  <a:ext uri="{FF2B5EF4-FFF2-40B4-BE49-F238E27FC236}">
                    <a16:creationId xmlns:a16="http://schemas.microsoft.com/office/drawing/2014/main" id="{781DCC23-4787-4756-B1AD-5345784CD215}"/>
                  </a:ext>
                </a:extLst>
              </p:cNvPr>
              <p:cNvPicPr>
                <a:picLocks noChangeAspect="1"/>
              </p:cNvPicPr>
              <p:nvPr/>
            </p:nvPicPr>
            <p:blipFill>
              <a:blip r:embed="rId4"/>
              <a:stretch>
                <a:fillRect/>
              </a:stretch>
            </p:blipFill>
            <p:spPr>
              <a:xfrm flipH="1">
                <a:off x="6369665" y="1516719"/>
                <a:ext cx="906882" cy="709562"/>
              </a:xfrm>
              <a:prstGeom prst="rect">
                <a:avLst/>
              </a:prstGeom>
            </p:spPr>
          </p:pic>
          <p:sp>
            <p:nvSpPr>
              <p:cNvPr id="54" name="TextBox 53">
                <a:extLst>
                  <a:ext uri="{FF2B5EF4-FFF2-40B4-BE49-F238E27FC236}">
                    <a16:creationId xmlns:a16="http://schemas.microsoft.com/office/drawing/2014/main" id="{1F31CFC7-7191-47DA-97C7-5F4CFB11F263}"/>
                  </a:ext>
                </a:extLst>
              </p:cNvPr>
              <p:cNvSpPr txBox="1"/>
              <p:nvPr/>
            </p:nvSpPr>
            <p:spPr>
              <a:xfrm>
                <a:off x="5142648" y="2320846"/>
                <a:ext cx="2736647" cy="523220"/>
              </a:xfrm>
              <a:prstGeom prst="rect">
                <a:avLst/>
              </a:prstGeom>
              <a:noFill/>
            </p:spPr>
            <p:txBody>
              <a:bodyPr wrap="square" rtlCol="0">
                <a:spAutoFit/>
              </a:bodyPr>
              <a:lstStyle>
                <a:defPPr>
                  <a:defRPr lang="en-US"/>
                </a:defPPr>
                <a:lvl1pPr>
                  <a:spcAft>
                    <a:spcPts val="1200"/>
                  </a:spcAft>
                  <a:defRPr sz="1600">
                    <a:latin typeface="Helvetica Neue"/>
                  </a:defRPr>
                </a:lvl1pPr>
              </a:lstStyle>
              <a:p>
                <a:r>
                  <a:rPr lang="en-US" sz="1400" dirty="0"/>
                  <a:t>Design &amp; simulation information not readily available / usable</a:t>
                </a:r>
              </a:p>
            </p:txBody>
          </p:sp>
          <p:sp>
            <p:nvSpPr>
              <p:cNvPr id="55" name="Multiplication Sign 54">
                <a:extLst>
                  <a:ext uri="{FF2B5EF4-FFF2-40B4-BE49-F238E27FC236}">
                    <a16:creationId xmlns:a16="http://schemas.microsoft.com/office/drawing/2014/main" id="{DF772B56-DA7E-43C6-9335-EB890BE0E960}"/>
                  </a:ext>
                </a:extLst>
              </p:cNvPr>
              <p:cNvSpPr/>
              <p:nvPr/>
            </p:nvSpPr>
            <p:spPr>
              <a:xfrm>
                <a:off x="7276547" y="1633139"/>
                <a:ext cx="400693" cy="476722"/>
              </a:xfrm>
              <a:prstGeom prst="mathMultiply">
                <a:avLst>
                  <a:gd name="adj1" fmla="val 8368"/>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9" name="Rectangle 58">
              <a:extLst>
                <a:ext uri="{FF2B5EF4-FFF2-40B4-BE49-F238E27FC236}">
                  <a16:creationId xmlns:a16="http://schemas.microsoft.com/office/drawing/2014/main" id="{78292940-9009-4C8F-90C6-02B67E598DB8}"/>
                </a:ext>
              </a:extLst>
            </p:cNvPr>
            <p:cNvSpPr/>
            <p:nvPr/>
          </p:nvSpPr>
          <p:spPr>
            <a:xfrm>
              <a:off x="1571624" y="1581151"/>
              <a:ext cx="4752976" cy="2351028"/>
            </a:xfrm>
            <a:prstGeom prst="rect">
              <a:avLst/>
            </a:prstGeom>
            <a:noFill/>
            <a:ln>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63" name="Group 62">
            <a:extLst>
              <a:ext uri="{FF2B5EF4-FFF2-40B4-BE49-F238E27FC236}">
                <a16:creationId xmlns:a16="http://schemas.microsoft.com/office/drawing/2014/main" id="{EAB2A337-6A52-48CC-822B-D4F155D36C0D}"/>
              </a:ext>
            </a:extLst>
          </p:cNvPr>
          <p:cNvGrpSpPr/>
          <p:nvPr/>
        </p:nvGrpSpPr>
        <p:grpSpPr>
          <a:xfrm>
            <a:off x="2601201" y="3557134"/>
            <a:ext cx="4752978" cy="2351028"/>
            <a:chOff x="1571622" y="4161015"/>
            <a:chExt cx="4752978" cy="2351028"/>
          </a:xfrm>
        </p:grpSpPr>
        <p:grpSp>
          <p:nvGrpSpPr>
            <p:cNvPr id="57" name="Group 56">
              <a:extLst>
                <a:ext uri="{FF2B5EF4-FFF2-40B4-BE49-F238E27FC236}">
                  <a16:creationId xmlns:a16="http://schemas.microsoft.com/office/drawing/2014/main" id="{EEE9D96E-2A33-45BA-AFC2-A595E26A0BE6}"/>
                </a:ext>
              </a:extLst>
            </p:cNvPr>
            <p:cNvGrpSpPr/>
            <p:nvPr/>
          </p:nvGrpSpPr>
          <p:grpSpPr>
            <a:xfrm>
              <a:off x="1687291" y="4257709"/>
              <a:ext cx="4637309" cy="2228870"/>
              <a:chOff x="839486" y="4099776"/>
              <a:chExt cx="4637309" cy="2228870"/>
            </a:xfrm>
          </p:grpSpPr>
          <p:sp>
            <p:nvSpPr>
              <p:cNvPr id="4" name="Rectangle: Rounded Corners 3">
                <a:extLst>
                  <a:ext uri="{FF2B5EF4-FFF2-40B4-BE49-F238E27FC236}">
                    <a16:creationId xmlns:a16="http://schemas.microsoft.com/office/drawing/2014/main" id="{93474760-F8D0-48C1-937F-CC623968B1C1}"/>
                  </a:ext>
                </a:extLst>
              </p:cNvPr>
              <p:cNvSpPr/>
              <p:nvPr/>
            </p:nvSpPr>
            <p:spPr>
              <a:xfrm>
                <a:off x="3601539" y="4099776"/>
                <a:ext cx="1462605" cy="709562"/>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dirty="0">
                    <a:latin typeface="Helvetica Neue"/>
                  </a:rPr>
                  <a:t>Model Development</a:t>
                </a:r>
              </a:p>
            </p:txBody>
          </p:sp>
          <p:sp>
            <p:nvSpPr>
              <p:cNvPr id="6" name="TextBox 5">
                <a:extLst>
                  <a:ext uri="{FF2B5EF4-FFF2-40B4-BE49-F238E27FC236}">
                    <a16:creationId xmlns:a16="http://schemas.microsoft.com/office/drawing/2014/main" id="{BDC42657-1ACB-4A3C-BC52-F26ECB11478A}"/>
                  </a:ext>
                </a:extLst>
              </p:cNvPr>
              <p:cNvSpPr txBox="1"/>
              <p:nvPr/>
            </p:nvSpPr>
            <p:spPr>
              <a:xfrm>
                <a:off x="2979235" y="5805426"/>
                <a:ext cx="2497560" cy="523220"/>
              </a:xfrm>
              <a:prstGeom prst="rect">
                <a:avLst/>
              </a:prstGeom>
              <a:noFill/>
            </p:spPr>
            <p:txBody>
              <a:bodyPr wrap="square" rtlCol="0">
                <a:spAutoFit/>
              </a:bodyPr>
              <a:lstStyle>
                <a:defPPr>
                  <a:defRPr lang="en-US"/>
                </a:defPPr>
                <a:lvl1pPr>
                  <a:spcAft>
                    <a:spcPts val="1200"/>
                  </a:spcAft>
                  <a:defRPr sz="1600">
                    <a:latin typeface="Helvetica Neue"/>
                  </a:defRPr>
                </a:lvl1pPr>
              </a:lstStyle>
              <a:p>
                <a:r>
                  <a:rPr lang="en-US" sz="1400" dirty="0"/>
                  <a:t>Lacking ability to incorporate available data into models</a:t>
                </a:r>
              </a:p>
            </p:txBody>
          </p:sp>
          <p:cxnSp>
            <p:nvCxnSpPr>
              <p:cNvPr id="8" name="Straight Arrow Connector 7">
                <a:extLst>
                  <a:ext uri="{FF2B5EF4-FFF2-40B4-BE49-F238E27FC236}">
                    <a16:creationId xmlns:a16="http://schemas.microsoft.com/office/drawing/2014/main" id="{EFD15508-6CCF-4824-8741-CC0064996721}"/>
                  </a:ext>
                </a:extLst>
              </p:cNvPr>
              <p:cNvCxnSpPr>
                <a:cxnSpLocks/>
                <a:stCxn id="19" idx="0"/>
                <a:endCxn id="4" idx="2"/>
              </p:cNvCxnSpPr>
              <p:nvPr/>
            </p:nvCxnSpPr>
            <p:spPr>
              <a:xfrm flipV="1">
                <a:off x="4332841" y="4809338"/>
                <a:ext cx="1" cy="568151"/>
              </a:xfrm>
              <a:prstGeom prst="straightConnector1">
                <a:avLst/>
              </a:prstGeom>
              <a:ln w="5715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19" name="Google Shape;113;p2">
                <a:extLst>
                  <a:ext uri="{FF2B5EF4-FFF2-40B4-BE49-F238E27FC236}">
                    <a16:creationId xmlns:a16="http://schemas.microsoft.com/office/drawing/2014/main" id="{C8A66536-FB1A-4A78-BCAF-510579EB55EC}"/>
                  </a:ext>
                </a:extLst>
              </p:cNvPr>
              <p:cNvPicPr preferRelativeResize="0">
                <a:picLocks noChangeAspect="1"/>
              </p:cNvPicPr>
              <p:nvPr/>
            </p:nvPicPr>
            <p:blipFill rotWithShape="1">
              <a:blip r:embed="rId3">
                <a:alphaModFix/>
                <a:duotone>
                  <a:prstClr val="black"/>
                  <a:srgbClr val="7030A0">
                    <a:tint val="45000"/>
                    <a:satMod val="400000"/>
                  </a:srgbClr>
                </a:duotone>
              </a:blip>
              <a:srcRect/>
              <a:stretch/>
            </p:blipFill>
            <p:spPr>
              <a:xfrm>
                <a:off x="3684624" y="5377489"/>
                <a:ext cx="1296434" cy="438627"/>
              </a:xfrm>
              <a:prstGeom prst="rect">
                <a:avLst/>
              </a:prstGeom>
              <a:noFill/>
              <a:ln>
                <a:noFill/>
              </a:ln>
            </p:spPr>
          </p:pic>
          <p:cxnSp>
            <p:nvCxnSpPr>
              <p:cNvPr id="13" name="Straight Arrow Connector 12">
                <a:extLst>
                  <a:ext uri="{FF2B5EF4-FFF2-40B4-BE49-F238E27FC236}">
                    <a16:creationId xmlns:a16="http://schemas.microsoft.com/office/drawing/2014/main" id="{4F86CE63-5009-4CFC-AE25-E7F3FC1690BA}"/>
                  </a:ext>
                </a:extLst>
              </p:cNvPr>
              <p:cNvCxnSpPr>
                <a:cxnSpLocks/>
                <a:stCxn id="16" idx="1"/>
                <a:endCxn id="4" idx="1"/>
              </p:cNvCxnSpPr>
              <p:nvPr/>
            </p:nvCxnSpPr>
            <p:spPr>
              <a:xfrm>
                <a:off x="2998790" y="4454557"/>
                <a:ext cx="602749"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F3CB5D19-3EF9-4CEF-B5CA-DBF6579C9917}"/>
                  </a:ext>
                </a:extLst>
              </p:cNvPr>
              <p:cNvPicPr>
                <a:picLocks noChangeAspect="1"/>
              </p:cNvPicPr>
              <p:nvPr/>
            </p:nvPicPr>
            <p:blipFill>
              <a:blip r:embed="rId4"/>
              <a:stretch>
                <a:fillRect/>
              </a:stretch>
            </p:blipFill>
            <p:spPr>
              <a:xfrm flipH="1">
                <a:off x="2091908" y="4099776"/>
                <a:ext cx="906882" cy="709562"/>
              </a:xfrm>
              <a:prstGeom prst="rect">
                <a:avLst/>
              </a:prstGeom>
            </p:spPr>
          </p:pic>
          <p:sp>
            <p:nvSpPr>
              <p:cNvPr id="17" name="TextBox 16">
                <a:extLst>
                  <a:ext uri="{FF2B5EF4-FFF2-40B4-BE49-F238E27FC236}">
                    <a16:creationId xmlns:a16="http://schemas.microsoft.com/office/drawing/2014/main" id="{101F2049-FAAB-4EDE-9B7D-5D05C8416CFC}"/>
                  </a:ext>
                </a:extLst>
              </p:cNvPr>
              <p:cNvSpPr txBox="1"/>
              <p:nvPr/>
            </p:nvSpPr>
            <p:spPr>
              <a:xfrm>
                <a:off x="839486" y="4903903"/>
                <a:ext cx="2497560" cy="738664"/>
              </a:xfrm>
              <a:prstGeom prst="rect">
                <a:avLst/>
              </a:prstGeom>
              <a:noFill/>
            </p:spPr>
            <p:txBody>
              <a:bodyPr wrap="square" rtlCol="0">
                <a:spAutoFit/>
              </a:bodyPr>
              <a:lstStyle>
                <a:defPPr>
                  <a:defRPr lang="en-US"/>
                </a:defPPr>
                <a:lvl1pPr>
                  <a:spcAft>
                    <a:spcPts val="1200"/>
                  </a:spcAft>
                  <a:defRPr sz="1600">
                    <a:latin typeface="Helvetica Neue"/>
                  </a:defRPr>
                </a:lvl1pPr>
              </a:lstStyle>
              <a:p>
                <a:r>
                  <a:rPr lang="en-US" sz="1400" dirty="0"/>
                  <a:t>Difficult to accurately model the as-operated performance of equipment  </a:t>
                </a:r>
              </a:p>
            </p:txBody>
          </p:sp>
          <p:sp>
            <p:nvSpPr>
              <p:cNvPr id="18" name="Multiplication Sign 17">
                <a:extLst>
                  <a:ext uri="{FF2B5EF4-FFF2-40B4-BE49-F238E27FC236}">
                    <a16:creationId xmlns:a16="http://schemas.microsoft.com/office/drawing/2014/main" id="{066787F8-95D9-4245-9788-360AE77A2F52}"/>
                  </a:ext>
                </a:extLst>
              </p:cNvPr>
              <p:cNvSpPr/>
              <p:nvPr/>
            </p:nvSpPr>
            <p:spPr>
              <a:xfrm>
                <a:off x="4132494" y="4929978"/>
                <a:ext cx="400693" cy="476722"/>
              </a:xfrm>
              <a:prstGeom prst="mathMultiply">
                <a:avLst>
                  <a:gd name="adj1" fmla="val 8368"/>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1" name="Rectangle 60">
              <a:extLst>
                <a:ext uri="{FF2B5EF4-FFF2-40B4-BE49-F238E27FC236}">
                  <a16:creationId xmlns:a16="http://schemas.microsoft.com/office/drawing/2014/main" id="{81EF39C0-E5C1-4C0B-804F-57D6690F22F8}"/>
                </a:ext>
              </a:extLst>
            </p:cNvPr>
            <p:cNvSpPr/>
            <p:nvPr/>
          </p:nvSpPr>
          <p:spPr>
            <a:xfrm>
              <a:off x="1571622" y="4161015"/>
              <a:ext cx="4752977" cy="2351028"/>
            </a:xfrm>
            <a:prstGeom prst="rect">
              <a:avLst/>
            </a:prstGeom>
            <a:noFill/>
            <a:ln>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cxnSp>
        <p:nvCxnSpPr>
          <p:cNvPr id="65" name="Connector: Elbow 64">
            <a:extLst>
              <a:ext uri="{FF2B5EF4-FFF2-40B4-BE49-F238E27FC236}">
                <a16:creationId xmlns:a16="http://schemas.microsoft.com/office/drawing/2014/main" id="{46946E09-576B-4E44-B25A-ABBA664C7A38}"/>
              </a:ext>
            </a:extLst>
          </p:cNvPr>
          <p:cNvCxnSpPr>
            <a:cxnSpLocks/>
            <a:stCxn id="59" idx="3"/>
          </p:cNvCxnSpPr>
          <p:nvPr/>
        </p:nvCxnSpPr>
        <p:spPr>
          <a:xfrm>
            <a:off x="7354177" y="2084329"/>
            <a:ext cx="1534893" cy="1034626"/>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7" name="Connector: Elbow 66">
            <a:extLst>
              <a:ext uri="{FF2B5EF4-FFF2-40B4-BE49-F238E27FC236}">
                <a16:creationId xmlns:a16="http://schemas.microsoft.com/office/drawing/2014/main" id="{1E6E2081-2404-4D5D-9C82-1F8725A3EF70}"/>
              </a:ext>
            </a:extLst>
          </p:cNvPr>
          <p:cNvCxnSpPr>
            <a:cxnSpLocks/>
            <a:stCxn id="61" idx="3"/>
          </p:cNvCxnSpPr>
          <p:nvPr/>
        </p:nvCxnSpPr>
        <p:spPr>
          <a:xfrm flipV="1">
            <a:off x="7354178" y="3606731"/>
            <a:ext cx="1534894" cy="1125917"/>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20" name="Rectangle: Single Corner Snipped 19">
            <a:extLst>
              <a:ext uri="{FF2B5EF4-FFF2-40B4-BE49-F238E27FC236}">
                <a16:creationId xmlns:a16="http://schemas.microsoft.com/office/drawing/2014/main" id="{8B089287-EF1F-40AE-B7CE-9ABA0753EA56}"/>
              </a:ext>
            </a:extLst>
          </p:cNvPr>
          <p:cNvSpPr/>
          <p:nvPr/>
        </p:nvSpPr>
        <p:spPr>
          <a:xfrm>
            <a:off x="342796" y="4347897"/>
            <a:ext cx="2085489" cy="769501"/>
          </a:xfrm>
          <a:prstGeom prst="snip1Rect">
            <a:avLst/>
          </a:prstGeom>
          <a:solidFill>
            <a:schemeClr val="tx1">
              <a:lumMod val="50000"/>
              <a:lumOff val="50000"/>
            </a:schemeClr>
          </a:solidFill>
        </p:spPr>
        <p:style>
          <a:lnRef idx="3">
            <a:schemeClr val="lt1"/>
          </a:lnRef>
          <a:fillRef idx="1">
            <a:schemeClr val="accent3"/>
          </a:fillRef>
          <a:effectRef idx="1">
            <a:schemeClr val="accent3"/>
          </a:effectRef>
          <a:fontRef idx="minor">
            <a:schemeClr val="lt1"/>
          </a:fontRef>
        </p:style>
        <p:txBody>
          <a:bodyPr wrap="square" rtlCol="0" anchor="ctr">
            <a:spAutoFit/>
          </a:bodyPr>
          <a:lstStyle/>
          <a:p>
            <a:pPr algn="ctr"/>
            <a:r>
              <a:rPr lang="en-US" sz="2000" dirty="0">
                <a:latin typeface="Helvetica Neue"/>
              </a:rPr>
              <a:t>Simulation-based modeling</a:t>
            </a:r>
          </a:p>
        </p:txBody>
      </p:sp>
      <p:sp>
        <p:nvSpPr>
          <p:cNvPr id="68" name="Rectangle: Single Corner Snipped 67">
            <a:extLst>
              <a:ext uri="{FF2B5EF4-FFF2-40B4-BE49-F238E27FC236}">
                <a16:creationId xmlns:a16="http://schemas.microsoft.com/office/drawing/2014/main" id="{BF86D4AA-7D15-485F-A67C-344B1A07AF74}"/>
              </a:ext>
            </a:extLst>
          </p:cNvPr>
          <p:cNvSpPr/>
          <p:nvPr/>
        </p:nvSpPr>
        <p:spPr>
          <a:xfrm>
            <a:off x="342795" y="1708614"/>
            <a:ext cx="2085489" cy="769501"/>
          </a:xfrm>
          <a:prstGeom prst="snip1Rect">
            <a:avLst/>
          </a:prstGeom>
          <a:solidFill>
            <a:schemeClr val="tx1">
              <a:lumMod val="50000"/>
              <a:lumOff val="50000"/>
            </a:schemeClr>
          </a:solidFill>
        </p:spPr>
        <p:style>
          <a:lnRef idx="3">
            <a:schemeClr val="lt1"/>
          </a:lnRef>
          <a:fillRef idx="1">
            <a:schemeClr val="accent3"/>
          </a:fillRef>
          <a:effectRef idx="1">
            <a:schemeClr val="accent3"/>
          </a:effectRef>
          <a:fontRef idx="minor">
            <a:schemeClr val="lt1"/>
          </a:fontRef>
        </p:style>
        <p:txBody>
          <a:bodyPr wrap="square" rtlCol="0" anchor="ctr">
            <a:spAutoFit/>
          </a:bodyPr>
          <a:lstStyle/>
          <a:p>
            <a:pPr algn="ctr"/>
            <a:r>
              <a:rPr lang="en-US" sz="2000" dirty="0">
                <a:latin typeface="Helvetica Neue"/>
              </a:rPr>
              <a:t>Data-driven modeling</a:t>
            </a:r>
          </a:p>
        </p:txBody>
      </p:sp>
    </p:spTree>
    <p:extLst>
      <p:ext uri="{BB962C8B-B14F-4D97-AF65-F5344CB8AC3E}">
        <p14:creationId xmlns:p14="http://schemas.microsoft.com/office/powerpoint/2010/main" val="11554999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38BF6FE-CC25-4592-A07E-3616BEECBAC0}"/>
              </a:ext>
            </a:extLst>
          </p:cNvPr>
          <p:cNvSpPr>
            <a:spLocks noGrp="1"/>
          </p:cNvSpPr>
          <p:nvPr>
            <p:ph type="title"/>
          </p:nvPr>
        </p:nvSpPr>
        <p:spPr/>
        <p:txBody>
          <a:bodyPr/>
          <a:lstStyle/>
          <a:p>
            <a:r>
              <a:rPr lang="en-US" dirty="0"/>
              <a:t>Digital Twin Ecosystem</a:t>
            </a:r>
            <a:br>
              <a:rPr lang="en-US" dirty="0"/>
            </a:br>
            <a:r>
              <a:rPr lang="en-US" sz="2400" dirty="0"/>
              <a:t>Broad-based industrial, tech and cloud platform ecosystems</a:t>
            </a:r>
            <a:endParaRPr lang="en-US" dirty="0"/>
          </a:p>
        </p:txBody>
      </p:sp>
      <p:sp>
        <p:nvSpPr>
          <p:cNvPr id="4" name="Rectangle: Rounded Corners 3">
            <a:extLst>
              <a:ext uri="{FF2B5EF4-FFF2-40B4-BE49-F238E27FC236}">
                <a16:creationId xmlns:a16="http://schemas.microsoft.com/office/drawing/2014/main" id="{CEF52904-957C-4594-8078-9F9133CFDF24}"/>
              </a:ext>
            </a:extLst>
          </p:cNvPr>
          <p:cNvSpPr/>
          <p:nvPr/>
        </p:nvSpPr>
        <p:spPr>
          <a:xfrm>
            <a:off x="567265" y="1370457"/>
            <a:ext cx="3748001" cy="570927"/>
          </a:xfrm>
          <a:prstGeom prst="roundRect">
            <a:avLst/>
          </a:prstGeom>
          <a:ln/>
        </p:spPr>
        <p:style>
          <a:lnRef idx="1">
            <a:schemeClr val="accent5"/>
          </a:lnRef>
          <a:fillRef idx="3">
            <a:schemeClr val="accent5"/>
          </a:fillRef>
          <a:effectRef idx="2">
            <a:schemeClr val="accent5"/>
          </a:effectRef>
          <a:fontRef idx="minor">
            <a:schemeClr val="lt1"/>
          </a:fontRef>
        </p:style>
        <p:txBody>
          <a:bodyPr rtlCol="0" anchor="ctr"/>
          <a:lstStyle/>
          <a:p>
            <a:pPr algn="ctr"/>
            <a:r>
              <a:rPr lang="en-US" b="1" dirty="0">
                <a:latin typeface="Helvetica Neue" panose="02000503000000020004" pitchFamily="2"/>
                <a:ea typeface="Helvetica Neue" panose="02000503000000020004" pitchFamily="2"/>
                <a:cs typeface="Helvetica Neue" panose="02000503000000020004" pitchFamily="2"/>
              </a:rPr>
              <a:t>Digital Platforms from</a:t>
            </a:r>
          </a:p>
          <a:p>
            <a:pPr algn="ctr"/>
            <a:r>
              <a:rPr lang="en-US" b="1" dirty="0">
                <a:latin typeface="Helvetica Neue" panose="02000503000000020004" pitchFamily="2"/>
                <a:ea typeface="Helvetica Neue" panose="02000503000000020004" pitchFamily="2"/>
                <a:cs typeface="Helvetica Neue" panose="02000503000000020004" pitchFamily="2"/>
              </a:rPr>
              <a:t>Industrial Incumbents</a:t>
            </a:r>
          </a:p>
        </p:txBody>
      </p:sp>
      <p:sp>
        <p:nvSpPr>
          <p:cNvPr id="5" name="TextBox 4">
            <a:extLst>
              <a:ext uri="{FF2B5EF4-FFF2-40B4-BE49-F238E27FC236}">
                <a16:creationId xmlns:a16="http://schemas.microsoft.com/office/drawing/2014/main" id="{3274B365-89AA-49D1-B69B-15E150F19AE9}"/>
              </a:ext>
            </a:extLst>
          </p:cNvPr>
          <p:cNvSpPr txBox="1"/>
          <p:nvPr/>
        </p:nvSpPr>
        <p:spPr>
          <a:xfrm flipH="1">
            <a:off x="567265" y="1958209"/>
            <a:ext cx="3748001" cy="2462213"/>
          </a:xfrm>
          <a:prstGeom prst="rect">
            <a:avLst/>
          </a:prstGeom>
          <a:noFill/>
          <a:ln>
            <a:solidFill>
              <a:schemeClr val="tx1">
                <a:lumMod val="50000"/>
                <a:lumOff val="50000"/>
              </a:schemeClr>
            </a:solidFill>
          </a:ln>
        </p:spPr>
        <p:txBody>
          <a:bodyPr wrap="square" rtlCol="0">
            <a:spAutoFit/>
          </a:bodyPr>
          <a:lstStyle/>
          <a:p>
            <a:pPr algn="ctr"/>
            <a:r>
              <a:rPr lang="en-US" sz="1400" i="1" dirty="0">
                <a:solidFill>
                  <a:schemeClr val="accent5">
                    <a:lumMod val="75000"/>
                  </a:schemeClr>
                </a:solidFill>
                <a:latin typeface="Helvetica Neue" panose="02000503000000020004" pitchFamily="2"/>
                <a:ea typeface="Helvetica Neue" panose="02000503000000020004" pitchFamily="2"/>
                <a:cs typeface="Helvetica Neue" panose="02000503000000020004" pitchFamily="2"/>
              </a:rPr>
              <a:t>Built-on pure operational data</a:t>
            </a:r>
          </a:p>
          <a:p>
            <a:pPr algn="ctr"/>
            <a:r>
              <a:rPr lang="en-US" sz="1400" i="1" dirty="0">
                <a:solidFill>
                  <a:schemeClr val="accent5">
                    <a:lumMod val="75000"/>
                  </a:schemeClr>
                </a:solidFill>
                <a:latin typeface="Helvetica Neue" panose="02000503000000020004" pitchFamily="2"/>
                <a:ea typeface="Helvetica Neue" panose="02000503000000020004" pitchFamily="2"/>
                <a:cs typeface="Helvetica Neue" panose="02000503000000020004" pitchFamily="2"/>
              </a:rPr>
              <a:t>from fleets of assets</a:t>
            </a:r>
          </a:p>
          <a:p>
            <a:pPr marL="285750" indent="-285750">
              <a:buFont typeface="Wingdings" pitchFamily="2" charset="2"/>
              <a:buChar char="§"/>
            </a:pPr>
            <a:r>
              <a:rPr lang="en-US" sz="1400" b="1" dirty="0">
                <a:solidFill>
                  <a:schemeClr val="accent1">
                    <a:lumMod val="50000"/>
                  </a:schemeClr>
                </a:solidFill>
              </a:rPr>
              <a:t>Automation players</a:t>
            </a:r>
            <a:r>
              <a:rPr lang="en-US" sz="1400" dirty="0"/>
              <a:t>: ABB Ability Platform, Schneider Ecostruxure, Siemens Mindsphere, Honeywell Sentience, Rockwell Factorytalk</a:t>
            </a:r>
          </a:p>
          <a:p>
            <a:pPr marL="285750" indent="-285750">
              <a:buFont typeface="Wingdings" pitchFamily="2" charset="2"/>
              <a:buChar char="§"/>
            </a:pPr>
            <a:r>
              <a:rPr lang="en-US" sz="1400" b="1" dirty="0">
                <a:solidFill>
                  <a:schemeClr val="accent1">
                    <a:lumMod val="50000"/>
                  </a:schemeClr>
                </a:solidFill>
              </a:rPr>
              <a:t>Automotive</a:t>
            </a:r>
            <a:r>
              <a:rPr lang="en-US" sz="1400" dirty="0"/>
              <a:t> OEMs: BMW, Mercedes, Ford, GM, VW, Toyota, Honda, Tesla</a:t>
            </a:r>
          </a:p>
          <a:p>
            <a:pPr marL="285750" indent="-285750">
              <a:buFont typeface="Wingdings" pitchFamily="2" charset="2"/>
              <a:buChar char="§"/>
            </a:pPr>
            <a:r>
              <a:rPr lang="en-US" sz="1400" b="1" dirty="0">
                <a:solidFill>
                  <a:schemeClr val="accent1">
                    <a:lumMod val="50000"/>
                  </a:schemeClr>
                </a:solidFill>
              </a:rPr>
              <a:t>Aerospace</a:t>
            </a:r>
            <a:r>
              <a:rPr lang="en-US" sz="1400" dirty="0"/>
              <a:t> OEMs: Boeing, Airbus, GE, Rolls Royce, Pratt and Whitney, Honeywell</a:t>
            </a:r>
          </a:p>
          <a:p>
            <a:pPr marL="285750" indent="-285750">
              <a:buFont typeface="Wingdings" pitchFamily="2" charset="2"/>
              <a:buChar char="§"/>
            </a:pPr>
            <a:r>
              <a:rPr lang="en-US" sz="1400" b="1" dirty="0">
                <a:solidFill>
                  <a:schemeClr val="accent1">
                    <a:lumMod val="50000"/>
                  </a:schemeClr>
                </a:solidFill>
              </a:rPr>
              <a:t>Energy</a:t>
            </a:r>
            <a:r>
              <a:rPr lang="en-US" sz="1400" dirty="0"/>
              <a:t> companies: Shell, Chevron,  Baker Hughes,, GE,, National Grid, Duke Energy</a:t>
            </a:r>
            <a:endParaRPr lang="en-US" sz="1400" dirty="0">
              <a:latin typeface="Helvetica Neue" panose="02000503000000020004" pitchFamily="2"/>
              <a:ea typeface="Helvetica Neue" panose="02000503000000020004" pitchFamily="2"/>
              <a:cs typeface="Helvetica Neue" panose="02000503000000020004" pitchFamily="2"/>
            </a:endParaRPr>
          </a:p>
        </p:txBody>
      </p:sp>
      <p:sp>
        <p:nvSpPr>
          <p:cNvPr id="6" name="Rectangle: Rounded Corners 5">
            <a:extLst>
              <a:ext uri="{FF2B5EF4-FFF2-40B4-BE49-F238E27FC236}">
                <a16:creationId xmlns:a16="http://schemas.microsoft.com/office/drawing/2014/main" id="{C4218AE9-B147-49DC-85B7-824126F7D504}"/>
              </a:ext>
            </a:extLst>
          </p:cNvPr>
          <p:cNvSpPr/>
          <p:nvPr/>
        </p:nvSpPr>
        <p:spPr>
          <a:xfrm>
            <a:off x="569449" y="4636404"/>
            <a:ext cx="3748001" cy="570927"/>
          </a:xfrm>
          <a:prstGeom prst="roundRect">
            <a:avLst/>
          </a:prstGeom>
          <a:ln/>
        </p:spPr>
        <p:style>
          <a:lnRef idx="1">
            <a:schemeClr val="accent5"/>
          </a:lnRef>
          <a:fillRef idx="3">
            <a:schemeClr val="accent5"/>
          </a:fillRef>
          <a:effectRef idx="2">
            <a:schemeClr val="accent5"/>
          </a:effectRef>
          <a:fontRef idx="minor">
            <a:schemeClr val="lt1"/>
          </a:fontRef>
        </p:style>
        <p:txBody>
          <a:bodyPr rtlCol="0" anchor="ctr"/>
          <a:lstStyle/>
          <a:p>
            <a:pPr algn="ctr"/>
            <a:r>
              <a:rPr lang="en-US" b="1" dirty="0">
                <a:latin typeface="Helvetica Neue" panose="02000503000000020004" pitchFamily="2"/>
                <a:ea typeface="Helvetica Neue" panose="02000503000000020004" pitchFamily="2"/>
                <a:cs typeface="Helvetica Neue" panose="02000503000000020004" pitchFamily="2"/>
              </a:rPr>
              <a:t>Simulation and CAD Incumbents</a:t>
            </a:r>
          </a:p>
        </p:txBody>
      </p:sp>
      <p:sp>
        <p:nvSpPr>
          <p:cNvPr id="7" name="TextBox 6">
            <a:extLst>
              <a:ext uri="{FF2B5EF4-FFF2-40B4-BE49-F238E27FC236}">
                <a16:creationId xmlns:a16="http://schemas.microsoft.com/office/drawing/2014/main" id="{40322185-2DCA-420A-8F4E-D8A7C5367F07}"/>
              </a:ext>
            </a:extLst>
          </p:cNvPr>
          <p:cNvSpPr txBox="1"/>
          <p:nvPr/>
        </p:nvSpPr>
        <p:spPr>
          <a:xfrm flipH="1">
            <a:off x="569449" y="5224156"/>
            <a:ext cx="3748001" cy="738664"/>
          </a:xfrm>
          <a:prstGeom prst="rect">
            <a:avLst/>
          </a:prstGeom>
          <a:noFill/>
          <a:ln>
            <a:solidFill>
              <a:schemeClr val="tx1">
                <a:lumMod val="50000"/>
                <a:lumOff val="50000"/>
              </a:schemeClr>
            </a:solidFill>
          </a:ln>
        </p:spPr>
        <p:txBody>
          <a:bodyPr wrap="square" rtlCol="0">
            <a:spAutoFit/>
          </a:bodyPr>
          <a:lstStyle/>
          <a:p>
            <a:pPr algn="ctr"/>
            <a:r>
              <a:rPr lang="en-US" sz="1400" i="1" dirty="0">
                <a:solidFill>
                  <a:schemeClr val="accent5">
                    <a:lumMod val="75000"/>
                  </a:schemeClr>
                </a:solidFill>
                <a:latin typeface="Helvetica Neue" panose="02000503000000020004" pitchFamily="2"/>
                <a:ea typeface="Helvetica Neue" panose="02000503000000020004" pitchFamily="2"/>
                <a:cs typeface="Helvetica Neue" panose="02000503000000020004" pitchFamily="2"/>
              </a:rPr>
              <a:t>Built-on pure simulation based approaches</a:t>
            </a:r>
          </a:p>
          <a:p>
            <a:pPr marL="285750" indent="-285750">
              <a:buFont typeface="Wingdings" pitchFamily="2" charset="2"/>
              <a:buChar char="§"/>
            </a:pPr>
            <a:r>
              <a:rPr lang="en-US" sz="1400" dirty="0"/>
              <a:t>ANSYS, Dassault Systèmes, Siemens, Hexagon, PTC, Autodesk</a:t>
            </a:r>
            <a:endParaRPr lang="en-US" sz="1400" dirty="0">
              <a:latin typeface="Helvetica Neue" panose="02000503000000020004" pitchFamily="2"/>
              <a:ea typeface="Helvetica Neue" panose="02000503000000020004" pitchFamily="2"/>
              <a:cs typeface="Helvetica Neue" panose="02000503000000020004" pitchFamily="2"/>
            </a:endParaRPr>
          </a:p>
        </p:txBody>
      </p:sp>
      <p:sp>
        <p:nvSpPr>
          <p:cNvPr id="8" name="Rectangle: Rounded Corners 7">
            <a:extLst>
              <a:ext uri="{FF2B5EF4-FFF2-40B4-BE49-F238E27FC236}">
                <a16:creationId xmlns:a16="http://schemas.microsoft.com/office/drawing/2014/main" id="{F4E3E365-EBBE-49C4-BCFF-F04F815F8EA5}"/>
              </a:ext>
            </a:extLst>
          </p:cNvPr>
          <p:cNvSpPr/>
          <p:nvPr/>
        </p:nvSpPr>
        <p:spPr>
          <a:xfrm>
            <a:off x="7276683" y="1361171"/>
            <a:ext cx="3748001" cy="570927"/>
          </a:xfrm>
          <a:prstGeom prst="roundRect">
            <a:avLst/>
          </a:prstGeom>
          <a:ln/>
        </p:spPr>
        <p:style>
          <a:lnRef idx="1">
            <a:schemeClr val="accent5"/>
          </a:lnRef>
          <a:fillRef idx="3">
            <a:schemeClr val="accent5"/>
          </a:fillRef>
          <a:effectRef idx="2">
            <a:schemeClr val="accent5"/>
          </a:effectRef>
          <a:fontRef idx="minor">
            <a:schemeClr val="lt1"/>
          </a:fontRef>
        </p:style>
        <p:txBody>
          <a:bodyPr rtlCol="0" anchor="ctr"/>
          <a:lstStyle/>
          <a:p>
            <a:pPr algn="ctr"/>
            <a:r>
              <a:rPr lang="en-US" b="1" dirty="0">
                <a:latin typeface="Helvetica Neue" panose="02000503000000020004" pitchFamily="2"/>
                <a:ea typeface="Helvetica Neue" panose="02000503000000020004" pitchFamily="2"/>
                <a:cs typeface="Helvetica Neue" panose="02000503000000020004" pitchFamily="2"/>
              </a:rPr>
              <a:t>Industrial Data &amp; AI Platforms</a:t>
            </a:r>
          </a:p>
        </p:txBody>
      </p:sp>
      <p:sp>
        <p:nvSpPr>
          <p:cNvPr id="9" name="TextBox 8">
            <a:extLst>
              <a:ext uri="{FF2B5EF4-FFF2-40B4-BE49-F238E27FC236}">
                <a16:creationId xmlns:a16="http://schemas.microsoft.com/office/drawing/2014/main" id="{15E3155D-168C-4444-9C82-6BEEABB02103}"/>
              </a:ext>
            </a:extLst>
          </p:cNvPr>
          <p:cNvSpPr txBox="1"/>
          <p:nvPr/>
        </p:nvSpPr>
        <p:spPr>
          <a:xfrm flipH="1">
            <a:off x="7276683" y="1948923"/>
            <a:ext cx="3748001" cy="738664"/>
          </a:xfrm>
          <a:prstGeom prst="rect">
            <a:avLst/>
          </a:prstGeom>
          <a:noFill/>
          <a:ln>
            <a:solidFill>
              <a:schemeClr val="tx1">
                <a:lumMod val="50000"/>
                <a:lumOff val="50000"/>
              </a:schemeClr>
            </a:solidFill>
          </a:ln>
        </p:spPr>
        <p:txBody>
          <a:bodyPr wrap="square" rtlCol="0">
            <a:spAutoFit/>
          </a:bodyPr>
          <a:lstStyle/>
          <a:p>
            <a:pPr algn="ctr"/>
            <a:r>
              <a:rPr lang="en-US" sz="1400" i="1" dirty="0">
                <a:solidFill>
                  <a:schemeClr val="accent5">
                    <a:lumMod val="75000"/>
                  </a:schemeClr>
                </a:solidFill>
                <a:latin typeface="Helvetica Neue" panose="02000503000000020004" pitchFamily="2"/>
                <a:ea typeface="Helvetica Neue" panose="02000503000000020004" pitchFamily="2"/>
                <a:cs typeface="Helvetica Neue" panose="02000503000000020004" pitchFamily="2"/>
              </a:rPr>
              <a:t>Professional services based specialized model development from commodity AI</a:t>
            </a:r>
          </a:p>
          <a:p>
            <a:pPr marL="285750" indent="-285750">
              <a:buFont typeface="Wingdings" pitchFamily="2" charset="2"/>
              <a:buChar char="§"/>
            </a:pPr>
            <a:r>
              <a:rPr lang="en-US" sz="1400" dirty="0"/>
              <a:t>C3.ai, Uptake, Spark Cognition, Tignis</a:t>
            </a:r>
            <a:endParaRPr lang="en-US" sz="1400" dirty="0">
              <a:latin typeface="Helvetica Neue" panose="02000503000000020004" pitchFamily="2"/>
              <a:ea typeface="Helvetica Neue" panose="02000503000000020004" pitchFamily="2"/>
              <a:cs typeface="Helvetica Neue" panose="02000503000000020004" pitchFamily="2"/>
            </a:endParaRPr>
          </a:p>
        </p:txBody>
      </p:sp>
      <p:sp>
        <p:nvSpPr>
          <p:cNvPr id="10" name="Rectangle: Rounded Corners 9">
            <a:extLst>
              <a:ext uri="{FF2B5EF4-FFF2-40B4-BE49-F238E27FC236}">
                <a16:creationId xmlns:a16="http://schemas.microsoft.com/office/drawing/2014/main" id="{D8B44781-72C7-43A0-AE98-EA5658C47E86}"/>
              </a:ext>
            </a:extLst>
          </p:cNvPr>
          <p:cNvSpPr/>
          <p:nvPr/>
        </p:nvSpPr>
        <p:spPr>
          <a:xfrm>
            <a:off x="7278867" y="4394965"/>
            <a:ext cx="3836436" cy="570927"/>
          </a:xfrm>
          <a:prstGeom prst="roundRect">
            <a:avLst/>
          </a:prstGeom>
          <a:ln/>
        </p:spPr>
        <p:style>
          <a:lnRef idx="1">
            <a:schemeClr val="accent5"/>
          </a:lnRef>
          <a:fillRef idx="3">
            <a:schemeClr val="accent5"/>
          </a:fillRef>
          <a:effectRef idx="2">
            <a:schemeClr val="accent5"/>
          </a:effectRef>
          <a:fontRef idx="minor">
            <a:schemeClr val="lt1"/>
          </a:fontRef>
        </p:style>
        <p:txBody>
          <a:bodyPr rtlCol="0" anchor="ctr"/>
          <a:lstStyle/>
          <a:p>
            <a:pPr algn="ctr"/>
            <a:r>
              <a:rPr lang="en-US" b="1" dirty="0">
                <a:latin typeface="Helvetica Neue" panose="02000503000000020004" pitchFamily="2"/>
                <a:ea typeface="Helvetica Neue" panose="02000503000000020004" pitchFamily="2"/>
                <a:cs typeface="Helvetica Neue" panose="02000503000000020004" pitchFamily="2"/>
              </a:rPr>
              <a:t>Cloud Service Providers</a:t>
            </a:r>
          </a:p>
        </p:txBody>
      </p:sp>
      <p:sp>
        <p:nvSpPr>
          <p:cNvPr id="11" name="TextBox 10">
            <a:extLst>
              <a:ext uri="{FF2B5EF4-FFF2-40B4-BE49-F238E27FC236}">
                <a16:creationId xmlns:a16="http://schemas.microsoft.com/office/drawing/2014/main" id="{B91F7BD3-6C41-4E06-B6DC-0B8A8CF4FE5A}"/>
              </a:ext>
            </a:extLst>
          </p:cNvPr>
          <p:cNvSpPr txBox="1"/>
          <p:nvPr/>
        </p:nvSpPr>
        <p:spPr>
          <a:xfrm flipH="1">
            <a:off x="7278866" y="4982717"/>
            <a:ext cx="3836437" cy="738664"/>
          </a:xfrm>
          <a:prstGeom prst="rect">
            <a:avLst/>
          </a:prstGeom>
          <a:noFill/>
          <a:ln>
            <a:solidFill>
              <a:schemeClr val="tx1">
                <a:lumMod val="50000"/>
                <a:lumOff val="50000"/>
              </a:schemeClr>
            </a:solidFill>
          </a:ln>
        </p:spPr>
        <p:txBody>
          <a:bodyPr wrap="square" rtlCol="0">
            <a:spAutoFit/>
          </a:bodyPr>
          <a:lstStyle/>
          <a:p>
            <a:pPr algn="ctr"/>
            <a:r>
              <a:rPr lang="en-US" sz="1400" i="1" dirty="0">
                <a:solidFill>
                  <a:schemeClr val="accent5">
                    <a:lumMod val="75000"/>
                  </a:schemeClr>
                </a:solidFill>
                <a:latin typeface="Helvetica Neue" panose="02000503000000020004" pitchFamily="2"/>
                <a:ea typeface="Helvetica Neue" panose="02000503000000020004" pitchFamily="2"/>
                <a:cs typeface="Helvetica Neue" panose="02000503000000020004" pitchFamily="2"/>
              </a:rPr>
              <a:t>Data analytics and IoT gateway stacks for connecting assets to the Cloud</a:t>
            </a:r>
          </a:p>
          <a:p>
            <a:pPr marL="285750" indent="-285750">
              <a:buFont typeface="Wingdings" pitchFamily="2" charset="2"/>
              <a:buChar char="§"/>
            </a:pPr>
            <a:r>
              <a:rPr lang="en-US" sz="1400" dirty="0"/>
              <a:t>AWS, MSF Azure, Google Cloud Platform, IBM</a:t>
            </a:r>
            <a:endParaRPr lang="en-US" sz="1400" dirty="0">
              <a:latin typeface="Helvetica Neue" panose="02000503000000020004" pitchFamily="2"/>
              <a:ea typeface="Helvetica Neue" panose="02000503000000020004" pitchFamily="2"/>
              <a:cs typeface="Helvetica Neue" panose="02000503000000020004" pitchFamily="2"/>
            </a:endParaRPr>
          </a:p>
        </p:txBody>
      </p:sp>
      <p:sp>
        <p:nvSpPr>
          <p:cNvPr id="12" name="TextBox 11">
            <a:extLst>
              <a:ext uri="{FF2B5EF4-FFF2-40B4-BE49-F238E27FC236}">
                <a16:creationId xmlns:a16="http://schemas.microsoft.com/office/drawing/2014/main" id="{EA50579A-C539-461C-B41C-3D0712BB2F1A}"/>
              </a:ext>
            </a:extLst>
          </p:cNvPr>
          <p:cNvSpPr txBox="1"/>
          <p:nvPr/>
        </p:nvSpPr>
        <p:spPr>
          <a:xfrm>
            <a:off x="4881574" y="3554918"/>
            <a:ext cx="1828800" cy="1384995"/>
          </a:xfrm>
          <a:prstGeom prst="rect">
            <a:avLst/>
          </a:prstGeom>
          <a:noFill/>
        </p:spPr>
        <p:txBody>
          <a:bodyPr wrap="square" rtlCol="0">
            <a:spAutoFit/>
          </a:bodyPr>
          <a:lstStyle/>
          <a:p>
            <a:pPr algn="ctr"/>
            <a:r>
              <a:rPr lang="en-US" sz="1400" i="1" dirty="0">
                <a:solidFill>
                  <a:schemeClr val="accent5">
                    <a:lumMod val="75000"/>
                  </a:schemeClr>
                </a:solidFill>
                <a:latin typeface="Helvetica Neue" panose="02000503000000020004" pitchFamily="2"/>
                <a:ea typeface="Helvetica Neue" panose="02000503000000020004" pitchFamily="2"/>
                <a:cs typeface="Helvetica Neue" panose="02000503000000020004" pitchFamily="2"/>
              </a:rPr>
              <a:t>Unique combination of AI and simulation based approaches for higher accuracy, faster industrial optimization</a:t>
            </a:r>
          </a:p>
        </p:txBody>
      </p:sp>
      <p:cxnSp>
        <p:nvCxnSpPr>
          <p:cNvPr id="13" name="Connector: Elbow 12">
            <a:extLst>
              <a:ext uri="{FF2B5EF4-FFF2-40B4-BE49-F238E27FC236}">
                <a16:creationId xmlns:a16="http://schemas.microsoft.com/office/drawing/2014/main" id="{8697ABC2-E90D-4A21-8950-A2498DDB068C}"/>
              </a:ext>
            </a:extLst>
          </p:cNvPr>
          <p:cNvCxnSpPr>
            <a:cxnSpLocks/>
            <a:stCxn id="45" idx="1"/>
          </p:cNvCxnSpPr>
          <p:nvPr/>
        </p:nvCxnSpPr>
        <p:spPr>
          <a:xfrm rot="10800000">
            <a:off x="4313083" y="2317424"/>
            <a:ext cx="648963" cy="483627"/>
          </a:xfrm>
          <a:prstGeom prst="bentConnector3">
            <a:avLst>
              <a:gd name="adj1" fmla="val 50000"/>
            </a:avLst>
          </a:prstGeom>
          <a:ln>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14" name="Connector: Elbow 13">
            <a:extLst>
              <a:ext uri="{FF2B5EF4-FFF2-40B4-BE49-F238E27FC236}">
                <a16:creationId xmlns:a16="http://schemas.microsoft.com/office/drawing/2014/main" id="{E302127A-E757-473C-9B61-B08A9C36CC8C}"/>
              </a:ext>
            </a:extLst>
          </p:cNvPr>
          <p:cNvCxnSpPr>
            <a:cxnSpLocks/>
            <a:stCxn id="45" idx="1"/>
            <a:endCxn id="7" idx="1"/>
          </p:cNvCxnSpPr>
          <p:nvPr/>
        </p:nvCxnSpPr>
        <p:spPr>
          <a:xfrm rot="10800000" flipV="1">
            <a:off x="4317451" y="2801050"/>
            <a:ext cx="644595" cy="2792438"/>
          </a:xfrm>
          <a:prstGeom prst="bentConnector3">
            <a:avLst>
              <a:gd name="adj1" fmla="val 50000"/>
            </a:avLst>
          </a:prstGeom>
          <a:ln>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15" name="Connector: Elbow 14">
            <a:extLst>
              <a:ext uri="{FF2B5EF4-FFF2-40B4-BE49-F238E27FC236}">
                <a16:creationId xmlns:a16="http://schemas.microsoft.com/office/drawing/2014/main" id="{E894E027-5B6A-487B-B8BC-85C1CF972575}"/>
              </a:ext>
            </a:extLst>
          </p:cNvPr>
          <p:cNvCxnSpPr>
            <a:cxnSpLocks/>
            <a:stCxn id="45" idx="3"/>
            <a:endCxn id="9" idx="3"/>
          </p:cNvCxnSpPr>
          <p:nvPr/>
        </p:nvCxnSpPr>
        <p:spPr>
          <a:xfrm flipV="1">
            <a:off x="6629903" y="2318255"/>
            <a:ext cx="646780" cy="482795"/>
          </a:xfrm>
          <a:prstGeom prst="bentConnector3">
            <a:avLst>
              <a:gd name="adj1" fmla="val 50000"/>
            </a:avLst>
          </a:prstGeom>
          <a:ln>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16" name="Connector: Elbow 15">
            <a:extLst>
              <a:ext uri="{FF2B5EF4-FFF2-40B4-BE49-F238E27FC236}">
                <a16:creationId xmlns:a16="http://schemas.microsoft.com/office/drawing/2014/main" id="{1E6A28D2-989D-45DC-B00E-84CBDA7CB255}"/>
              </a:ext>
            </a:extLst>
          </p:cNvPr>
          <p:cNvCxnSpPr>
            <a:cxnSpLocks/>
            <a:stCxn id="45" idx="3"/>
            <a:endCxn id="11" idx="3"/>
          </p:cNvCxnSpPr>
          <p:nvPr/>
        </p:nvCxnSpPr>
        <p:spPr>
          <a:xfrm>
            <a:off x="6629903" y="2801050"/>
            <a:ext cx="648963" cy="2550999"/>
          </a:xfrm>
          <a:prstGeom prst="bentConnector3">
            <a:avLst>
              <a:gd name="adj1" fmla="val 50000"/>
            </a:avLst>
          </a:prstGeom>
          <a:ln>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45" name="Rectangle 44">
            <a:extLst>
              <a:ext uri="{FF2B5EF4-FFF2-40B4-BE49-F238E27FC236}">
                <a16:creationId xmlns:a16="http://schemas.microsoft.com/office/drawing/2014/main" id="{3A4235AD-1B85-436D-B56C-26B03653C7FC}"/>
              </a:ext>
            </a:extLst>
          </p:cNvPr>
          <p:cNvSpPr/>
          <p:nvPr/>
        </p:nvSpPr>
        <p:spPr>
          <a:xfrm>
            <a:off x="4962045" y="2234092"/>
            <a:ext cx="1667858" cy="113391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22D0C4AA-984C-491B-BC0D-D555C4416EBF}"/>
              </a:ext>
            </a:extLst>
          </p:cNvPr>
          <p:cNvPicPr>
            <a:picLocks noChangeAspect="1"/>
          </p:cNvPicPr>
          <p:nvPr/>
        </p:nvPicPr>
        <p:blipFill rotWithShape="1">
          <a:blip r:embed="rId2"/>
          <a:srcRect l="10450" t="31413" r="10539" b="29909"/>
          <a:stretch/>
        </p:blipFill>
        <p:spPr>
          <a:xfrm>
            <a:off x="5078533" y="2345629"/>
            <a:ext cx="1434883" cy="500466"/>
          </a:xfrm>
          <a:prstGeom prst="rect">
            <a:avLst/>
          </a:prstGeom>
        </p:spPr>
      </p:pic>
      <p:pic>
        <p:nvPicPr>
          <p:cNvPr id="40" name="Picture 39">
            <a:extLst>
              <a:ext uri="{FF2B5EF4-FFF2-40B4-BE49-F238E27FC236}">
                <a16:creationId xmlns:a16="http://schemas.microsoft.com/office/drawing/2014/main" id="{BCE90035-59AE-4D2D-AE60-6C090256BE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9686" y="2863400"/>
            <a:ext cx="1412577" cy="388819"/>
          </a:xfrm>
          <a:prstGeom prst="rect">
            <a:avLst/>
          </a:prstGeom>
        </p:spPr>
      </p:pic>
    </p:spTree>
    <p:extLst>
      <p:ext uri="{BB962C8B-B14F-4D97-AF65-F5344CB8AC3E}">
        <p14:creationId xmlns:p14="http://schemas.microsoft.com/office/powerpoint/2010/main" val="27539459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702A2-072A-47DD-BFC9-E90FCB929440}"/>
              </a:ext>
            </a:extLst>
          </p:cNvPr>
          <p:cNvSpPr>
            <a:spLocks noGrp="1"/>
          </p:cNvSpPr>
          <p:nvPr>
            <p:ph type="title"/>
          </p:nvPr>
        </p:nvSpPr>
        <p:spPr/>
        <p:txBody>
          <a:bodyPr>
            <a:normAutofit/>
          </a:bodyPr>
          <a:lstStyle/>
          <a:p>
            <a:r>
              <a:rPr lang="en-US" dirty="0"/>
              <a:t>Twin Builder Architecture and Workflow with </a:t>
            </a:r>
            <a:r>
              <a:rPr lang="en-US" dirty="0" err="1"/>
              <a:t>Geminus</a:t>
            </a:r>
            <a:endParaRPr lang="en-US" dirty="0"/>
          </a:p>
        </p:txBody>
      </p:sp>
      <p:sp>
        <p:nvSpPr>
          <p:cNvPr id="21" name="Rectangle 20">
            <a:extLst>
              <a:ext uri="{FF2B5EF4-FFF2-40B4-BE49-F238E27FC236}">
                <a16:creationId xmlns:a16="http://schemas.microsoft.com/office/drawing/2014/main" id="{D6D44CF6-4996-4A52-BFA7-D3EB3DC0533A}"/>
              </a:ext>
            </a:extLst>
          </p:cNvPr>
          <p:cNvSpPr/>
          <p:nvPr/>
        </p:nvSpPr>
        <p:spPr bwMode="auto">
          <a:xfrm>
            <a:off x="584105" y="1695377"/>
            <a:ext cx="9327028" cy="2710520"/>
          </a:xfrm>
          <a:prstGeom prst="rect">
            <a:avLst/>
          </a:prstGeom>
          <a:solidFill>
            <a:schemeClr val="bg2">
              <a:lumMod val="85000"/>
              <a:alpha val="60000"/>
            </a:schemeClr>
          </a:solidFill>
          <a:ln w="12700" cap="sq" algn="ctr">
            <a:solidFill>
              <a:schemeClr val="bg1">
                <a:lumMod val="50000"/>
              </a:schemeClr>
            </a:solidFill>
            <a:miter lim="800000"/>
            <a:headEnd/>
            <a:tailEnd/>
          </a:ln>
          <a:effectLst/>
        </p:spPr>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Arial Narrow" pitchFamily="34" charset="0"/>
              <a:ea typeface="+mn-ea"/>
              <a:cs typeface="+mn-cs"/>
            </a:endParaRPr>
          </a:p>
        </p:txBody>
      </p:sp>
      <p:pic>
        <p:nvPicPr>
          <p:cNvPr id="22" name="Picture 21">
            <a:extLst>
              <a:ext uri="{FF2B5EF4-FFF2-40B4-BE49-F238E27FC236}">
                <a16:creationId xmlns:a16="http://schemas.microsoft.com/office/drawing/2014/main" id="{C4F31704-FAB0-44F8-B0CD-F7BF3929EE63}"/>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18219" y="3574179"/>
            <a:ext cx="456019" cy="468636"/>
          </a:xfrm>
          <a:prstGeom prst="ellipse">
            <a:avLst/>
          </a:prstGeom>
        </p:spPr>
      </p:pic>
      <p:sp>
        <p:nvSpPr>
          <p:cNvPr id="23" name="Rectangle: Rounded Corners 22">
            <a:extLst>
              <a:ext uri="{FF2B5EF4-FFF2-40B4-BE49-F238E27FC236}">
                <a16:creationId xmlns:a16="http://schemas.microsoft.com/office/drawing/2014/main" id="{679C63A0-5B30-4BBD-9BDA-7C353CC0B6BE}"/>
              </a:ext>
            </a:extLst>
          </p:cNvPr>
          <p:cNvSpPr/>
          <p:nvPr/>
        </p:nvSpPr>
        <p:spPr bwMode="auto">
          <a:xfrm>
            <a:off x="670081" y="4204583"/>
            <a:ext cx="9155075" cy="388160"/>
          </a:xfrm>
          <a:prstGeom prst="roundRect">
            <a:avLst/>
          </a:prstGeom>
          <a:solidFill>
            <a:schemeClr val="tx1"/>
          </a:solidFill>
          <a:ln w="12700" cap="sq" algn="ctr">
            <a:solidFill>
              <a:schemeClr val="tx1"/>
            </a:solidFill>
            <a:miter lim="800000"/>
            <a:headEnd/>
            <a:tailEnd/>
          </a:ln>
          <a:effectLst/>
        </p:spPr>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Light" panose="020F0302020204030204" pitchFamily="34" charset="0"/>
              </a:rPr>
              <a:t>Twin Builder</a:t>
            </a:r>
          </a:p>
        </p:txBody>
      </p:sp>
      <p:grpSp>
        <p:nvGrpSpPr>
          <p:cNvPr id="24" name="Group 23">
            <a:extLst>
              <a:ext uri="{FF2B5EF4-FFF2-40B4-BE49-F238E27FC236}">
                <a16:creationId xmlns:a16="http://schemas.microsoft.com/office/drawing/2014/main" id="{805F62B2-7363-4D96-9D41-26735D19AE8B}"/>
              </a:ext>
            </a:extLst>
          </p:cNvPr>
          <p:cNvGrpSpPr/>
          <p:nvPr/>
        </p:nvGrpSpPr>
        <p:grpSpPr>
          <a:xfrm>
            <a:off x="1239780" y="1807779"/>
            <a:ext cx="1645920" cy="1828799"/>
            <a:chOff x="9810979" y="1843091"/>
            <a:chExt cx="1645920" cy="1828797"/>
          </a:xfrm>
        </p:grpSpPr>
        <p:sp>
          <p:nvSpPr>
            <p:cNvPr id="25" name="Rounded Rectangle 131">
              <a:extLst>
                <a:ext uri="{FF2B5EF4-FFF2-40B4-BE49-F238E27FC236}">
                  <a16:creationId xmlns:a16="http://schemas.microsoft.com/office/drawing/2014/main" id="{9D6BD12D-1B60-4C68-BF69-189EEB4CEB08}"/>
                </a:ext>
              </a:extLst>
            </p:cNvPr>
            <p:cNvSpPr/>
            <p:nvPr/>
          </p:nvSpPr>
          <p:spPr bwMode="auto">
            <a:xfrm>
              <a:off x="9810979" y="1843091"/>
              <a:ext cx="1645920" cy="1828797"/>
            </a:xfrm>
            <a:prstGeom prst="roundRect">
              <a:avLst/>
            </a:prstGeom>
            <a:ln>
              <a:solidFill>
                <a:srgbClr val="01798D"/>
              </a:solidFill>
              <a:headEnd/>
              <a:tailEnd/>
            </a:ln>
          </p:spPr>
          <p:style>
            <a:lnRef idx="2">
              <a:schemeClr val="accent1"/>
            </a:lnRef>
            <a:fillRef idx="1">
              <a:schemeClr val="lt1"/>
            </a:fillRef>
            <a:effectRef idx="0">
              <a:schemeClr val="accent1"/>
            </a:effectRef>
            <a:fontRef idx="minor">
              <a:schemeClr val="dk1"/>
            </a:fontRef>
          </p:style>
          <p:txBody>
            <a:bodyPr wrap="square" lIns="90000" tIns="46800" rIns="90000" bIns="468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pic>
          <p:nvPicPr>
            <p:cNvPr id="26" name="Picture 25">
              <a:extLst>
                <a:ext uri="{FF2B5EF4-FFF2-40B4-BE49-F238E27FC236}">
                  <a16:creationId xmlns:a16="http://schemas.microsoft.com/office/drawing/2014/main" id="{64579F01-1ACB-46AE-B21A-3A4E1584168D}"/>
                </a:ext>
              </a:extLst>
            </p:cNvPr>
            <p:cNvPicPr>
              <a:picLocks noChangeAspect="1"/>
            </p:cNvPicPr>
            <p:nvPr/>
          </p:nvPicPr>
          <p:blipFill>
            <a:blip r:embed="rId4"/>
            <a:stretch>
              <a:fillRect/>
            </a:stretch>
          </p:blipFill>
          <p:spPr>
            <a:xfrm>
              <a:off x="9891710" y="1957676"/>
              <a:ext cx="847266" cy="483742"/>
            </a:xfrm>
            <a:prstGeom prst="rect">
              <a:avLst/>
            </a:prstGeom>
          </p:spPr>
        </p:pic>
        <p:pic>
          <p:nvPicPr>
            <p:cNvPr id="27" name="Picture 4">
              <a:extLst>
                <a:ext uri="{FF2B5EF4-FFF2-40B4-BE49-F238E27FC236}">
                  <a16:creationId xmlns:a16="http://schemas.microsoft.com/office/drawing/2014/main" id="{DCC1F983-5516-4E0A-995E-95DF7DF90B35}"/>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0834099" y="1998849"/>
              <a:ext cx="365760" cy="401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2">
              <a:extLst>
                <a:ext uri="{FF2B5EF4-FFF2-40B4-BE49-F238E27FC236}">
                  <a16:creationId xmlns:a16="http://schemas.microsoft.com/office/drawing/2014/main" id="{74AD2071-3D67-4310-AAF0-BAB9EAC63E9C}"/>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0805427" y="2476988"/>
              <a:ext cx="4572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 name="Picture 28">
              <a:extLst>
                <a:ext uri="{FF2B5EF4-FFF2-40B4-BE49-F238E27FC236}">
                  <a16:creationId xmlns:a16="http://schemas.microsoft.com/office/drawing/2014/main" id="{14356C22-2F3C-4623-90A7-495323EDC9E4}"/>
                </a:ext>
              </a:extLst>
            </p:cNvPr>
            <p:cNvPicPr>
              <a:picLocks noChangeAspect="1"/>
            </p:cNvPicPr>
            <p:nvPr/>
          </p:nvPicPr>
          <p:blipFill>
            <a:blip r:embed="rId7"/>
            <a:stretch>
              <a:fillRect/>
            </a:stretch>
          </p:blipFill>
          <p:spPr>
            <a:xfrm>
              <a:off x="9875231" y="2436874"/>
              <a:ext cx="804894" cy="593438"/>
            </a:xfrm>
            <a:prstGeom prst="rect">
              <a:avLst/>
            </a:prstGeom>
          </p:spPr>
        </p:pic>
        <p:pic>
          <p:nvPicPr>
            <p:cNvPr id="31" name="Picture 4" descr="Image result for modelica">
              <a:extLst>
                <a:ext uri="{FF2B5EF4-FFF2-40B4-BE49-F238E27FC236}">
                  <a16:creationId xmlns:a16="http://schemas.microsoft.com/office/drawing/2014/main" id="{8C111577-AA02-4E2F-9E8A-18A3E10F2AB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135914" y="3118146"/>
              <a:ext cx="1005452" cy="491343"/>
            </a:xfrm>
            <a:prstGeom prst="rect">
              <a:avLst/>
            </a:prstGeom>
            <a:noFill/>
            <a:extLst>
              <a:ext uri="{909E8E84-426E-40DD-AFC4-6F175D3DCCD1}">
                <a14:hiddenFill xmlns:a14="http://schemas.microsoft.com/office/drawing/2010/main">
                  <a:solidFill>
                    <a:srgbClr val="FFFFFF"/>
                  </a:solidFill>
                </a14:hiddenFill>
              </a:ext>
            </a:extLst>
          </p:spPr>
        </p:pic>
      </p:grpSp>
      <p:sp>
        <p:nvSpPr>
          <p:cNvPr id="77" name="Rectangle 76">
            <a:extLst>
              <a:ext uri="{FF2B5EF4-FFF2-40B4-BE49-F238E27FC236}">
                <a16:creationId xmlns:a16="http://schemas.microsoft.com/office/drawing/2014/main" id="{5D16B0F2-95BB-4F14-A12F-7299A5F51ED3}"/>
              </a:ext>
            </a:extLst>
          </p:cNvPr>
          <p:cNvSpPr/>
          <p:nvPr/>
        </p:nvSpPr>
        <p:spPr bwMode="auto">
          <a:xfrm>
            <a:off x="1235463" y="4739779"/>
            <a:ext cx="3014354" cy="1077948"/>
          </a:xfrm>
          <a:prstGeom prst="rect">
            <a:avLst/>
          </a:prstGeom>
          <a:solidFill>
            <a:schemeClr val="accent1">
              <a:lumMod val="20000"/>
              <a:lumOff val="80000"/>
              <a:alpha val="60000"/>
            </a:schemeClr>
          </a:solidFill>
          <a:ln w="12700" cap="sq" algn="ctr">
            <a:solidFill>
              <a:schemeClr val="bg1">
                <a:lumMod val="50000"/>
              </a:schemeClr>
            </a:solidFill>
            <a:miter lim="800000"/>
            <a:headEnd/>
            <a:tailEnd/>
          </a:ln>
          <a:effectLst/>
        </p:spPr>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Arial Narrow" pitchFamily="34" charset="0"/>
              <a:ea typeface="+mn-ea"/>
              <a:cs typeface="+mn-cs"/>
            </a:endParaRPr>
          </a:p>
        </p:txBody>
      </p:sp>
      <p:sp>
        <p:nvSpPr>
          <p:cNvPr id="4" name="Rectangle 3">
            <a:extLst>
              <a:ext uri="{FF2B5EF4-FFF2-40B4-BE49-F238E27FC236}">
                <a16:creationId xmlns:a16="http://schemas.microsoft.com/office/drawing/2014/main" id="{35CBB3C1-7CD1-4724-B7C0-63474A589F6E}"/>
              </a:ext>
            </a:extLst>
          </p:cNvPr>
          <p:cNvSpPr/>
          <p:nvPr/>
        </p:nvSpPr>
        <p:spPr>
          <a:xfrm>
            <a:off x="2342808" y="942602"/>
            <a:ext cx="1706873" cy="646331"/>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Software,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Control Models</a:t>
            </a:r>
          </a:p>
        </p:txBody>
      </p:sp>
      <p:sp>
        <p:nvSpPr>
          <p:cNvPr id="5" name="Rectangle: Rounded Corners 4">
            <a:extLst>
              <a:ext uri="{FF2B5EF4-FFF2-40B4-BE49-F238E27FC236}">
                <a16:creationId xmlns:a16="http://schemas.microsoft.com/office/drawing/2014/main" id="{B83F3C7B-6046-412C-AE22-FD346449F9E0}"/>
              </a:ext>
            </a:extLst>
          </p:cNvPr>
          <p:cNvSpPr/>
          <p:nvPr/>
        </p:nvSpPr>
        <p:spPr>
          <a:xfrm>
            <a:off x="3771797" y="1924452"/>
            <a:ext cx="4591153" cy="1465824"/>
          </a:xfrm>
          <a:prstGeom prst="roundRect">
            <a:avLst/>
          </a:prstGeom>
          <a:solidFill>
            <a:schemeClr val="accent1">
              <a:lumMod val="75000"/>
              <a:alpha val="3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white"/>
                </a:solidFill>
                <a:effectLst/>
                <a:uLnTx/>
                <a:uFillTx/>
                <a:latin typeface="Calibri" panose="020F0502020204030204"/>
                <a:ea typeface="+mn-ea"/>
                <a:cs typeface="+mn-cs"/>
              </a:rPr>
              <a:t>+        + </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7" name="Connector: Elbow 6">
            <a:extLst>
              <a:ext uri="{FF2B5EF4-FFF2-40B4-BE49-F238E27FC236}">
                <a16:creationId xmlns:a16="http://schemas.microsoft.com/office/drawing/2014/main" id="{99C132CE-69B2-498D-A0A6-82EAD3E7E9E3}"/>
              </a:ext>
            </a:extLst>
          </p:cNvPr>
          <p:cNvCxnSpPr>
            <a:cxnSpLocks/>
            <a:stCxn id="77" idx="3"/>
          </p:cNvCxnSpPr>
          <p:nvPr/>
        </p:nvCxnSpPr>
        <p:spPr>
          <a:xfrm flipV="1">
            <a:off x="4249817" y="4152887"/>
            <a:ext cx="1862738" cy="1125866"/>
          </a:xfrm>
          <a:prstGeom prst="bentConnector3">
            <a:avLst>
              <a:gd name="adj1" fmla="val 99653"/>
            </a:avLst>
          </a:prstGeom>
          <a:ln w="4445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2" name="Rectangle 81">
            <a:extLst>
              <a:ext uri="{FF2B5EF4-FFF2-40B4-BE49-F238E27FC236}">
                <a16:creationId xmlns:a16="http://schemas.microsoft.com/office/drawing/2014/main" id="{B5AEAE0F-4C3D-4434-A213-902D63A2E003}"/>
              </a:ext>
            </a:extLst>
          </p:cNvPr>
          <p:cNvSpPr/>
          <p:nvPr/>
        </p:nvSpPr>
        <p:spPr>
          <a:xfrm>
            <a:off x="1235463" y="5727265"/>
            <a:ext cx="3014354" cy="369332"/>
          </a:xfrm>
          <a:prstGeom prst="rect">
            <a:avLst/>
          </a:prstGeom>
          <a:solidFill>
            <a:srgbClr val="7F7F7F"/>
          </a:solid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Arial" panose="020B0604020202020204" pitchFamily="34" charset="0"/>
              </a:rPr>
              <a:t>Validated 3D Physics Models</a:t>
            </a:r>
          </a:p>
        </p:txBody>
      </p:sp>
      <p:cxnSp>
        <p:nvCxnSpPr>
          <p:cNvPr id="14" name="Straight Arrow Connector 13">
            <a:extLst>
              <a:ext uri="{FF2B5EF4-FFF2-40B4-BE49-F238E27FC236}">
                <a16:creationId xmlns:a16="http://schemas.microsoft.com/office/drawing/2014/main" id="{77DF948E-F8AA-4055-AD48-6395CA3E2E58}"/>
              </a:ext>
            </a:extLst>
          </p:cNvPr>
          <p:cNvCxnSpPr>
            <a:cxnSpLocks/>
          </p:cNvCxnSpPr>
          <p:nvPr/>
        </p:nvCxnSpPr>
        <p:spPr>
          <a:xfrm>
            <a:off x="4555987" y="1609290"/>
            <a:ext cx="0" cy="796444"/>
          </a:xfrm>
          <a:prstGeom prst="straightConnector1">
            <a:avLst/>
          </a:prstGeom>
          <a:ln w="44450">
            <a:solidFill>
              <a:srgbClr val="7F6600"/>
            </a:solidFill>
            <a:tailEnd type="triangle"/>
          </a:ln>
        </p:spPr>
        <p:style>
          <a:lnRef idx="1">
            <a:schemeClr val="accent1"/>
          </a:lnRef>
          <a:fillRef idx="0">
            <a:schemeClr val="accent1"/>
          </a:fillRef>
          <a:effectRef idx="0">
            <a:schemeClr val="accent1"/>
          </a:effectRef>
          <a:fontRef idx="minor">
            <a:schemeClr val="tx1"/>
          </a:fontRef>
        </p:style>
      </p:cxnSp>
      <p:cxnSp>
        <p:nvCxnSpPr>
          <p:cNvPr id="86" name="Straight Arrow Connector 85">
            <a:extLst>
              <a:ext uri="{FF2B5EF4-FFF2-40B4-BE49-F238E27FC236}">
                <a16:creationId xmlns:a16="http://schemas.microsoft.com/office/drawing/2014/main" id="{4D94F764-2E4F-4F3F-B757-0D803EC6E058}"/>
              </a:ext>
            </a:extLst>
          </p:cNvPr>
          <p:cNvCxnSpPr>
            <a:cxnSpLocks/>
          </p:cNvCxnSpPr>
          <p:nvPr/>
        </p:nvCxnSpPr>
        <p:spPr>
          <a:xfrm>
            <a:off x="2885700" y="2826152"/>
            <a:ext cx="1210050" cy="0"/>
          </a:xfrm>
          <a:prstGeom prst="straightConnector1">
            <a:avLst/>
          </a:prstGeom>
          <a:ln w="44450">
            <a:solidFill>
              <a:srgbClr val="7F6600"/>
            </a:solidFill>
            <a:tailEnd type="triangle"/>
          </a:ln>
        </p:spPr>
        <p:style>
          <a:lnRef idx="1">
            <a:schemeClr val="accent1"/>
          </a:lnRef>
          <a:fillRef idx="0">
            <a:schemeClr val="accent1"/>
          </a:fillRef>
          <a:effectRef idx="0">
            <a:schemeClr val="accent1"/>
          </a:effectRef>
          <a:fontRef idx="minor">
            <a:schemeClr val="tx1"/>
          </a:fontRef>
        </p:style>
      </p:cxnSp>
      <p:sp>
        <p:nvSpPr>
          <p:cNvPr id="87" name="Oval 86">
            <a:extLst>
              <a:ext uri="{FF2B5EF4-FFF2-40B4-BE49-F238E27FC236}">
                <a16:creationId xmlns:a16="http://schemas.microsoft.com/office/drawing/2014/main" id="{A86E82E6-082F-4E44-8EEB-376BFE6A1566}"/>
              </a:ext>
            </a:extLst>
          </p:cNvPr>
          <p:cNvSpPr>
            <a:spLocks noChangeAspect="1"/>
          </p:cNvSpPr>
          <p:nvPr/>
        </p:nvSpPr>
        <p:spPr bwMode="auto">
          <a:xfrm>
            <a:off x="4171950" y="2406254"/>
            <a:ext cx="824603" cy="824603"/>
          </a:xfrm>
          <a:prstGeom prst="ellipse">
            <a:avLst/>
          </a:prstGeom>
          <a:blipFill>
            <a:blip r:embed="rId9" cstate="print">
              <a:extLst>
                <a:ext uri="{28A0092B-C50C-407E-A947-70E740481C1C}">
                  <a14:useLocalDpi xmlns:a14="http://schemas.microsoft.com/office/drawing/2010/main" val="0"/>
                </a:ext>
              </a:extLst>
            </a:blip>
            <a:stretch>
              <a:fillRect/>
            </a:stretch>
          </a:blipFill>
          <a:ln w="12700" cap="sq" algn="ctr">
            <a:solidFill>
              <a:schemeClr val="bg1">
                <a:lumMod val="75000"/>
              </a:schemeClr>
            </a:solidFill>
            <a:miter lim="800000"/>
            <a:headEnd/>
            <a:tailEnd/>
          </a:ln>
          <a:effectLst>
            <a:outerShdw blurRad="50800" dist="38100" dir="2700000" algn="tl" rotWithShape="0">
              <a:prstClr val="black">
                <a:alpha val="40000"/>
              </a:prstClr>
            </a:outerShdw>
          </a:effectLst>
        </p:spPr>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Arial Narrow" pitchFamily="34" charset="0"/>
              <a:ea typeface="+mn-ea"/>
              <a:cs typeface="+mn-cs"/>
            </a:endParaRPr>
          </a:p>
        </p:txBody>
      </p:sp>
      <p:sp>
        <p:nvSpPr>
          <p:cNvPr id="89" name="Rectangle 88">
            <a:extLst>
              <a:ext uri="{FF2B5EF4-FFF2-40B4-BE49-F238E27FC236}">
                <a16:creationId xmlns:a16="http://schemas.microsoft.com/office/drawing/2014/main" id="{03343C25-102A-4483-83CB-FE1BEB66508A}"/>
              </a:ext>
            </a:extLst>
          </p:cNvPr>
          <p:cNvSpPr/>
          <p:nvPr/>
        </p:nvSpPr>
        <p:spPr>
          <a:xfrm>
            <a:off x="6747334" y="1887353"/>
            <a:ext cx="1539416"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System Model</a:t>
            </a:r>
          </a:p>
        </p:txBody>
      </p:sp>
      <p:sp>
        <p:nvSpPr>
          <p:cNvPr id="36" name="Rectangle 35">
            <a:extLst>
              <a:ext uri="{FF2B5EF4-FFF2-40B4-BE49-F238E27FC236}">
                <a16:creationId xmlns:a16="http://schemas.microsoft.com/office/drawing/2014/main" id="{2E371D08-5089-4CCB-9F2E-D918BF2642F1}"/>
              </a:ext>
            </a:extLst>
          </p:cNvPr>
          <p:cNvSpPr/>
          <p:nvPr/>
        </p:nvSpPr>
        <p:spPr>
          <a:xfrm>
            <a:off x="1209303" y="3701898"/>
            <a:ext cx="1706873" cy="369332"/>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System Libraries</a:t>
            </a:r>
          </a:p>
        </p:txBody>
      </p:sp>
      <p:pic>
        <p:nvPicPr>
          <p:cNvPr id="43" name="Picture 42" descr="C:\Users\rossignol\Desktop\logiciels-cfd-9123-5377917.png">
            <a:extLst>
              <a:ext uri="{FF2B5EF4-FFF2-40B4-BE49-F238E27FC236}">
                <a16:creationId xmlns:a16="http://schemas.microsoft.com/office/drawing/2014/main" id="{FD6F3E0B-351F-4480-AB8C-F9537B24BD81}"/>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955609" y="2635937"/>
            <a:ext cx="334949" cy="334949"/>
          </a:xfrm>
          <a:prstGeom prst="rect">
            <a:avLst/>
          </a:prstGeom>
          <a:noFill/>
          <a:extLst>
            <a:ext uri="{909E8E84-426E-40DD-AFC4-6F175D3DCCD1}">
              <a14:hiddenFill xmlns:a14="http://schemas.microsoft.com/office/drawing/2010/main">
                <a:solidFill>
                  <a:srgbClr val="FFFFFF"/>
                </a:solidFill>
              </a14:hiddenFill>
            </a:ext>
          </a:extLst>
        </p:spPr>
      </p:pic>
      <p:sp>
        <p:nvSpPr>
          <p:cNvPr id="44" name="Freeform: Shape 43">
            <a:extLst>
              <a:ext uri="{FF2B5EF4-FFF2-40B4-BE49-F238E27FC236}">
                <a16:creationId xmlns:a16="http://schemas.microsoft.com/office/drawing/2014/main" id="{3FB800BC-56A2-43C0-9879-2E7710DF14D3}"/>
              </a:ext>
            </a:extLst>
          </p:cNvPr>
          <p:cNvSpPr/>
          <p:nvPr/>
        </p:nvSpPr>
        <p:spPr>
          <a:xfrm>
            <a:off x="5842807" y="2321396"/>
            <a:ext cx="579804" cy="768011"/>
          </a:xfrm>
          <a:custGeom>
            <a:avLst/>
            <a:gdLst>
              <a:gd name="connsiteX0" fmla="*/ 53243 w 506312"/>
              <a:gd name="connsiteY0" fmla="*/ 599739 h 650973"/>
              <a:gd name="connsiteX1" fmla="*/ 53243 w 506312"/>
              <a:gd name="connsiteY1" fmla="*/ 53243 h 650973"/>
              <a:gd name="connsiteX2" fmla="*/ 254161 w 506312"/>
              <a:gd name="connsiteY2" fmla="*/ 53243 h 650973"/>
              <a:gd name="connsiteX3" fmla="*/ 254161 w 506312"/>
              <a:gd name="connsiteY3" fmla="*/ 222014 h 650973"/>
              <a:gd name="connsiteX4" fmla="*/ 455079 w 506312"/>
              <a:gd name="connsiteY4" fmla="*/ 222014 h 650973"/>
              <a:gd name="connsiteX5" fmla="*/ 455079 w 506312"/>
              <a:gd name="connsiteY5" fmla="*/ 599739 h 650973"/>
              <a:gd name="connsiteX6" fmla="*/ 53243 w 506312"/>
              <a:gd name="connsiteY6" fmla="*/ 599739 h 650973"/>
              <a:gd name="connsiteX7" fmla="*/ 302381 w 506312"/>
              <a:gd name="connsiteY7" fmla="*/ 73335 h 650973"/>
              <a:gd name="connsiteX8" fmla="*/ 402840 w 506312"/>
              <a:gd name="connsiteY8" fmla="*/ 173794 h 650973"/>
              <a:gd name="connsiteX9" fmla="*/ 302381 w 506312"/>
              <a:gd name="connsiteY9" fmla="*/ 173794 h 650973"/>
              <a:gd name="connsiteX10" fmla="*/ 302381 w 506312"/>
              <a:gd name="connsiteY10" fmla="*/ 73335 h 650973"/>
              <a:gd name="connsiteX11" fmla="*/ 302381 w 506312"/>
              <a:gd name="connsiteY11" fmla="*/ 5023 h 650973"/>
              <a:gd name="connsiteX12" fmla="*/ 5023 w 506312"/>
              <a:gd name="connsiteY12" fmla="*/ 5023 h 650973"/>
              <a:gd name="connsiteX13" fmla="*/ 5023 w 506312"/>
              <a:gd name="connsiteY13" fmla="*/ 647960 h 650973"/>
              <a:gd name="connsiteX14" fmla="*/ 503299 w 506312"/>
              <a:gd name="connsiteY14" fmla="*/ 647960 h 650973"/>
              <a:gd name="connsiteX15" fmla="*/ 503299 w 506312"/>
              <a:gd name="connsiteY15" fmla="*/ 181831 h 650973"/>
              <a:gd name="connsiteX16" fmla="*/ 302381 w 506312"/>
              <a:gd name="connsiteY16" fmla="*/ 5023 h 650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6312" h="650973">
                <a:moveTo>
                  <a:pt x="53243" y="599739"/>
                </a:moveTo>
                <a:lnTo>
                  <a:pt x="53243" y="53243"/>
                </a:lnTo>
                <a:lnTo>
                  <a:pt x="254161" y="53243"/>
                </a:lnTo>
                <a:lnTo>
                  <a:pt x="254161" y="222014"/>
                </a:lnTo>
                <a:lnTo>
                  <a:pt x="455079" y="222014"/>
                </a:lnTo>
                <a:lnTo>
                  <a:pt x="455079" y="599739"/>
                </a:lnTo>
                <a:lnTo>
                  <a:pt x="53243" y="599739"/>
                </a:lnTo>
                <a:close/>
                <a:moveTo>
                  <a:pt x="302381" y="73335"/>
                </a:moveTo>
                <a:lnTo>
                  <a:pt x="402840" y="173794"/>
                </a:lnTo>
                <a:lnTo>
                  <a:pt x="302381" y="173794"/>
                </a:lnTo>
                <a:lnTo>
                  <a:pt x="302381" y="73335"/>
                </a:lnTo>
                <a:close/>
                <a:moveTo>
                  <a:pt x="302381" y="5023"/>
                </a:moveTo>
                <a:lnTo>
                  <a:pt x="5023" y="5023"/>
                </a:lnTo>
                <a:lnTo>
                  <a:pt x="5023" y="647960"/>
                </a:lnTo>
                <a:lnTo>
                  <a:pt x="503299" y="647960"/>
                </a:lnTo>
                <a:lnTo>
                  <a:pt x="503299" y="181831"/>
                </a:lnTo>
                <a:lnTo>
                  <a:pt x="302381" y="5023"/>
                </a:lnTo>
                <a:close/>
              </a:path>
            </a:pathLst>
          </a:custGeom>
          <a:solidFill>
            <a:srgbClr val="1C7480"/>
          </a:solidFill>
          <a:ln w="79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Rectangle: Rounded Corners 44">
            <a:extLst>
              <a:ext uri="{FF2B5EF4-FFF2-40B4-BE49-F238E27FC236}">
                <a16:creationId xmlns:a16="http://schemas.microsoft.com/office/drawing/2014/main" id="{8D607063-237E-4894-A5C0-22D71ED2D462}"/>
              </a:ext>
            </a:extLst>
          </p:cNvPr>
          <p:cNvSpPr/>
          <p:nvPr/>
        </p:nvSpPr>
        <p:spPr bwMode="auto">
          <a:xfrm>
            <a:off x="5842808" y="3013212"/>
            <a:ext cx="579804" cy="151457"/>
          </a:xfrm>
          <a:prstGeom prst="roundRect">
            <a:avLst/>
          </a:prstGeom>
          <a:solidFill>
            <a:srgbClr val="1C7480"/>
          </a:solidFill>
          <a:ln w="12700" cap="sq" algn="ctr">
            <a:noFill/>
            <a:miter lim="800000"/>
            <a:headEnd/>
            <a:tailEnd/>
          </a:ln>
          <a:effectLst/>
        </p:spPr>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Calibri" panose="020F0502020204030204"/>
                <a:ea typeface="+mn-ea"/>
                <a:cs typeface="Calibri Light" panose="020F0302020204030204" pitchFamily="34" charset="0"/>
              </a:rPr>
              <a:t>ROM</a:t>
            </a:r>
          </a:p>
        </p:txBody>
      </p:sp>
      <p:pic>
        <p:nvPicPr>
          <p:cNvPr id="9218" name="Picture 2" descr="Image result for integral icon">
            <a:extLst>
              <a:ext uri="{FF2B5EF4-FFF2-40B4-BE49-F238E27FC236}">
                <a16:creationId xmlns:a16="http://schemas.microsoft.com/office/drawing/2014/main" id="{A6FC00EC-925C-49E6-A174-A92653163D8C}"/>
              </a:ext>
            </a:extLst>
          </p:cNvPr>
          <p:cNvPicPr>
            <a:picLocks noChangeAspect="1" noChangeArrowheads="1"/>
          </p:cNvPicPr>
          <p:nvPr/>
        </p:nvPicPr>
        <p:blipFill>
          <a:blip r:embed="rId11"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206617" y="2451314"/>
            <a:ext cx="508174" cy="508174"/>
          </a:xfrm>
          <a:prstGeom prst="rect">
            <a:avLst/>
          </a:prstGeom>
          <a:noFill/>
          <a:extLst>
            <a:ext uri="{909E8E84-426E-40DD-AFC4-6F175D3DCCD1}">
              <a14:hiddenFill xmlns:a14="http://schemas.microsoft.com/office/drawing/2010/main">
                <a:solidFill>
                  <a:srgbClr val="FFFFFF"/>
                </a:solidFill>
              </a14:hiddenFill>
            </a:ext>
          </a:extLst>
        </p:spPr>
      </p:pic>
      <p:sp>
        <p:nvSpPr>
          <p:cNvPr id="48" name="Rectangle: Rounded Corners 47">
            <a:extLst>
              <a:ext uri="{FF2B5EF4-FFF2-40B4-BE49-F238E27FC236}">
                <a16:creationId xmlns:a16="http://schemas.microsoft.com/office/drawing/2014/main" id="{D7E2458B-9E4F-4F87-8625-013913BBB78F}"/>
              </a:ext>
            </a:extLst>
          </p:cNvPr>
          <p:cNvSpPr/>
          <p:nvPr/>
        </p:nvSpPr>
        <p:spPr bwMode="auto">
          <a:xfrm>
            <a:off x="7125882" y="2986723"/>
            <a:ext cx="607340" cy="172984"/>
          </a:xfrm>
          <a:prstGeom prst="roundRect">
            <a:avLst/>
          </a:prstGeom>
          <a:solidFill>
            <a:srgbClr val="1C7480"/>
          </a:solidFill>
          <a:ln w="12700" cap="sq" algn="ctr">
            <a:noFill/>
            <a:miter lim="800000"/>
            <a:headEnd/>
            <a:tailEnd/>
          </a:ln>
          <a:effectLst/>
        </p:spPr>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Calibri" panose="020F0502020204030204"/>
                <a:ea typeface="+mn-ea"/>
                <a:cs typeface="Calibri Light" panose="020F0302020204030204" pitchFamily="34" charset="0"/>
              </a:rPr>
              <a:t>Solver</a:t>
            </a:r>
          </a:p>
        </p:txBody>
      </p:sp>
      <p:sp>
        <p:nvSpPr>
          <p:cNvPr id="10" name="Rectangle: Rounded Corners 9">
            <a:extLst>
              <a:ext uri="{FF2B5EF4-FFF2-40B4-BE49-F238E27FC236}">
                <a16:creationId xmlns:a16="http://schemas.microsoft.com/office/drawing/2014/main" id="{59BF2B2B-8B2F-4273-84E0-3A5D43B6D7A9}"/>
              </a:ext>
            </a:extLst>
          </p:cNvPr>
          <p:cNvSpPr/>
          <p:nvPr/>
        </p:nvSpPr>
        <p:spPr>
          <a:xfrm>
            <a:off x="3844720" y="3486351"/>
            <a:ext cx="4493629" cy="66653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br>
              <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rPr>
            </a:br>
            <a:r>
              <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rPr>
              <a:t>ROM Extraction Capabilities</a:t>
            </a:r>
          </a:p>
        </p:txBody>
      </p:sp>
      <p:sp>
        <p:nvSpPr>
          <p:cNvPr id="52" name="Rectangle: Rounded Corners 51">
            <a:extLst>
              <a:ext uri="{FF2B5EF4-FFF2-40B4-BE49-F238E27FC236}">
                <a16:creationId xmlns:a16="http://schemas.microsoft.com/office/drawing/2014/main" id="{B2891397-67FE-4B56-818D-5A784AEC3AC7}"/>
              </a:ext>
            </a:extLst>
          </p:cNvPr>
          <p:cNvSpPr/>
          <p:nvPr/>
        </p:nvSpPr>
        <p:spPr>
          <a:xfrm>
            <a:off x="6837769" y="3522840"/>
            <a:ext cx="1391643" cy="29888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rPr>
              <a:t>Dynamic</a:t>
            </a:r>
          </a:p>
        </p:txBody>
      </p:sp>
      <p:sp>
        <p:nvSpPr>
          <p:cNvPr id="53" name="Rectangle: Rounded Corners 52">
            <a:extLst>
              <a:ext uri="{FF2B5EF4-FFF2-40B4-BE49-F238E27FC236}">
                <a16:creationId xmlns:a16="http://schemas.microsoft.com/office/drawing/2014/main" id="{7FEC10C8-6203-482F-93D7-3A7BA035849E}"/>
              </a:ext>
            </a:extLst>
          </p:cNvPr>
          <p:cNvSpPr/>
          <p:nvPr/>
        </p:nvSpPr>
        <p:spPr>
          <a:xfrm>
            <a:off x="5510313" y="3526574"/>
            <a:ext cx="1252844" cy="29888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rPr>
              <a:t>Static</a:t>
            </a:r>
          </a:p>
        </p:txBody>
      </p:sp>
      <p:sp>
        <p:nvSpPr>
          <p:cNvPr id="54" name="Rectangle: Rounded Corners 53">
            <a:extLst>
              <a:ext uri="{FF2B5EF4-FFF2-40B4-BE49-F238E27FC236}">
                <a16:creationId xmlns:a16="http://schemas.microsoft.com/office/drawing/2014/main" id="{BBD3F8D7-B9BA-4EA0-97F1-9CD3927B55C3}"/>
              </a:ext>
            </a:extLst>
          </p:cNvPr>
          <p:cNvSpPr/>
          <p:nvPr/>
        </p:nvSpPr>
        <p:spPr>
          <a:xfrm>
            <a:off x="3911380" y="3533556"/>
            <a:ext cx="1512057" cy="29888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rPr>
              <a:t>LTI &amp; LPV</a:t>
            </a:r>
          </a:p>
        </p:txBody>
      </p:sp>
      <p:cxnSp>
        <p:nvCxnSpPr>
          <p:cNvPr id="55" name="Straight Arrow Connector 54">
            <a:extLst>
              <a:ext uri="{FF2B5EF4-FFF2-40B4-BE49-F238E27FC236}">
                <a16:creationId xmlns:a16="http://schemas.microsoft.com/office/drawing/2014/main" id="{E8C63556-77AE-42F9-AB79-9221DF7A9C72}"/>
              </a:ext>
            </a:extLst>
          </p:cNvPr>
          <p:cNvCxnSpPr>
            <a:cxnSpLocks/>
            <a:stCxn id="53" idx="0"/>
            <a:endCxn id="45" idx="2"/>
          </p:cNvCxnSpPr>
          <p:nvPr/>
        </p:nvCxnSpPr>
        <p:spPr>
          <a:xfrm flipH="1" flipV="1">
            <a:off x="6132710" y="3164669"/>
            <a:ext cx="4025" cy="361905"/>
          </a:xfrm>
          <a:prstGeom prst="straightConnector1">
            <a:avLst/>
          </a:prstGeom>
          <a:ln w="44450">
            <a:solidFill>
              <a:srgbClr val="7F6600"/>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06E97351-BC2A-4D8E-98B6-A2D9452D8CA9}"/>
              </a:ext>
            </a:extLst>
          </p:cNvPr>
          <p:cNvCxnSpPr>
            <a:cxnSpLocks/>
          </p:cNvCxnSpPr>
          <p:nvPr/>
        </p:nvCxnSpPr>
        <p:spPr>
          <a:xfrm>
            <a:off x="6087035" y="1555672"/>
            <a:ext cx="0" cy="796444"/>
          </a:xfrm>
          <a:prstGeom prst="straightConnector1">
            <a:avLst/>
          </a:prstGeom>
          <a:ln w="44450">
            <a:solidFill>
              <a:srgbClr val="7F6600"/>
            </a:solidFill>
            <a:tailEnd type="triangle"/>
          </a:ln>
        </p:spPr>
        <p:style>
          <a:lnRef idx="1">
            <a:schemeClr val="accent1"/>
          </a:lnRef>
          <a:fillRef idx="0">
            <a:schemeClr val="accent1"/>
          </a:fillRef>
          <a:effectRef idx="0">
            <a:schemeClr val="accent1"/>
          </a:effectRef>
          <a:fontRef idx="minor">
            <a:schemeClr val="tx1"/>
          </a:fontRef>
        </p:style>
      </p:cxnSp>
      <p:sp>
        <p:nvSpPr>
          <p:cNvPr id="58" name="Rectangle 57">
            <a:extLst>
              <a:ext uri="{FF2B5EF4-FFF2-40B4-BE49-F238E27FC236}">
                <a16:creationId xmlns:a16="http://schemas.microsoft.com/office/drawing/2014/main" id="{9438ED0D-B1C6-44DA-BF73-72D48F0CAA7A}"/>
              </a:ext>
            </a:extLst>
          </p:cNvPr>
          <p:cNvSpPr/>
          <p:nvPr/>
        </p:nvSpPr>
        <p:spPr>
          <a:xfrm>
            <a:off x="7222591" y="965581"/>
            <a:ext cx="1432730" cy="369332"/>
          </a:xfrm>
          <a:prstGeom prst="rect">
            <a:avLst/>
          </a:prstGeom>
          <a:solidFill>
            <a:schemeClr val="tx2">
              <a:lumMod val="20000"/>
              <a:lumOff val="80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Test Data</a:t>
            </a:r>
          </a:p>
        </p:txBody>
      </p:sp>
      <p:pic>
        <p:nvPicPr>
          <p:cNvPr id="57" name="Picture 56">
            <a:extLst>
              <a:ext uri="{FF2B5EF4-FFF2-40B4-BE49-F238E27FC236}">
                <a16:creationId xmlns:a16="http://schemas.microsoft.com/office/drawing/2014/main" id="{9F393676-2F2C-4147-8B3C-39750D2A4A4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07079" y="4912785"/>
            <a:ext cx="1140938" cy="751915"/>
          </a:xfrm>
          <a:prstGeom prst="rect">
            <a:avLst/>
          </a:prstGeom>
        </p:spPr>
      </p:pic>
      <p:pic>
        <p:nvPicPr>
          <p:cNvPr id="59" name="Picture 58">
            <a:extLst>
              <a:ext uri="{FF2B5EF4-FFF2-40B4-BE49-F238E27FC236}">
                <a16:creationId xmlns:a16="http://schemas.microsoft.com/office/drawing/2014/main" id="{C4EC9D3E-5D01-4558-B671-DF154B75D5D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213013" y="4907367"/>
            <a:ext cx="1130870" cy="745279"/>
          </a:xfrm>
          <a:prstGeom prst="rect">
            <a:avLst/>
          </a:prstGeom>
        </p:spPr>
      </p:pic>
      <p:pic>
        <p:nvPicPr>
          <p:cNvPr id="60" name="Picture 59">
            <a:extLst>
              <a:ext uri="{FF2B5EF4-FFF2-40B4-BE49-F238E27FC236}">
                <a16:creationId xmlns:a16="http://schemas.microsoft.com/office/drawing/2014/main" id="{F5B9A780-D64B-406B-8578-5BFB80673233}"/>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112023" y="4901182"/>
            <a:ext cx="1130870" cy="745279"/>
          </a:xfrm>
          <a:prstGeom prst="rect">
            <a:avLst/>
          </a:prstGeom>
        </p:spPr>
      </p:pic>
      <p:pic>
        <p:nvPicPr>
          <p:cNvPr id="62" name="Picture 61">
            <a:extLst>
              <a:ext uri="{FF2B5EF4-FFF2-40B4-BE49-F238E27FC236}">
                <a16:creationId xmlns:a16="http://schemas.microsoft.com/office/drawing/2014/main" id="{66B10F07-FEB7-4504-B0DA-4982686F9351}"/>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003144" y="763513"/>
            <a:ext cx="1272818" cy="838827"/>
          </a:xfrm>
          <a:prstGeom prst="rect">
            <a:avLst/>
          </a:prstGeom>
        </p:spPr>
      </p:pic>
      <p:pic>
        <p:nvPicPr>
          <p:cNvPr id="63" name="Picture 62">
            <a:extLst>
              <a:ext uri="{FF2B5EF4-FFF2-40B4-BE49-F238E27FC236}">
                <a16:creationId xmlns:a16="http://schemas.microsoft.com/office/drawing/2014/main" id="{1FA45297-B3D1-4BA7-91E3-31285D338763}"/>
              </a:ext>
            </a:extLst>
          </p:cNvPr>
          <p:cNvPicPr>
            <a:picLocks noChangeAspect="1"/>
          </p:cNvPicPr>
          <p:nvPr/>
        </p:nvPicPr>
        <p:blipFill>
          <a:blip r:embed="rId16"/>
          <a:stretch>
            <a:fillRect/>
          </a:stretch>
        </p:blipFill>
        <p:spPr>
          <a:xfrm>
            <a:off x="583703" y="915619"/>
            <a:ext cx="1354457" cy="714692"/>
          </a:xfrm>
          <a:prstGeom prst="rect">
            <a:avLst/>
          </a:prstGeom>
        </p:spPr>
      </p:pic>
      <p:cxnSp>
        <p:nvCxnSpPr>
          <p:cNvPr id="64" name="Straight Arrow Connector 63">
            <a:extLst>
              <a:ext uri="{FF2B5EF4-FFF2-40B4-BE49-F238E27FC236}">
                <a16:creationId xmlns:a16="http://schemas.microsoft.com/office/drawing/2014/main" id="{5E619381-DCF5-46FC-BF64-B7F8DFD4EAF5}"/>
              </a:ext>
            </a:extLst>
          </p:cNvPr>
          <p:cNvCxnSpPr>
            <a:cxnSpLocks/>
            <a:stCxn id="58" idx="1"/>
          </p:cNvCxnSpPr>
          <p:nvPr/>
        </p:nvCxnSpPr>
        <p:spPr>
          <a:xfrm flipH="1" flipV="1">
            <a:off x="6577715" y="1148647"/>
            <a:ext cx="644876" cy="1600"/>
          </a:xfrm>
          <a:prstGeom prst="straightConnector1">
            <a:avLst/>
          </a:prstGeom>
          <a:ln w="44450">
            <a:solidFill>
              <a:srgbClr val="7F6600"/>
            </a:solidFill>
            <a:tailEnd type="triangle"/>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5621E53B-0385-4CB0-96E1-3C807F8EAF8D}"/>
              </a:ext>
            </a:extLst>
          </p:cNvPr>
          <p:cNvSpPr/>
          <p:nvPr/>
        </p:nvSpPr>
        <p:spPr>
          <a:xfrm>
            <a:off x="5584291" y="763513"/>
            <a:ext cx="914400" cy="8254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Data-based ROM</a:t>
            </a:r>
          </a:p>
        </p:txBody>
      </p:sp>
      <p:grpSp>
        <p:nvGrpSpPr>
          <p:cNvPr id="8" name="Group 7">
            <a:extLst>
              <a:ext uri="{FF2B5EF4-FFF2-40B4-BE49-F238E27FC236}">
                <a16:creationId xmlns:a16="http://schemas.microsoft.com/office/drawing/2014/main" id="{BE85D9E7-2E71-494F-AB26-2955E812B206}"/>
              </a:ext>
            </a:extLst>
          </p:cNvPr>
          <p:cNvGrpSpPr/>
          <p:nvPr/>
        </p:nvGrpSpPr>
        <p:grpSpPr>
          <a:xfrm>
            <a:off x="8428980" y="1922364"/>
            <a:ext cx="1264605" cy="1465824"/>
            <a:chOff x="8724233" y="1833320"/>
            <a:chExt cx="1159594" cy="1465824"/>
          </a:xfrm>
        </p:grpSpPr>
        <p:sp>
          <p:nvSpPr>
            <p:cNvPr id="81" name="Rectangle: Rounded Corners 80">
              <a:extLst>
                <a:ext uri="{FF2B5EF4-FFF2-40B4-BE49-F238E27FC236}">
                  <a16:creationId xmlns:a16="http://schemas.microsoft.com/office/drawing/2014/main" id="{D71EACCE-E403-4734-B9C8-853400D175DB}"/>
                </a:ext>
              </a:extLst>
            </p:cNvPr>
            <p:cNvSpPr/>
            <p:nvPr/>
          </p:nvSpPr>
          <p:spPr>
            <a:xfrm>
              <a:off x="8724233" y="1833320"/>
              <a:ext cx="1159594" cy="1465824"/>
            </a:xfrm>
            <a:prstGeom prst="roundRect">
              <a:avLst>
                <a:gd name="adj" fmla="val 10741"/>
              </a:avLst>
            </a:prstGeom>
            <a:solidFill>
              <a:sysClr val="window" lastClr="FFFFFF"/>
            </a:solidFill>
            <a:ln w="12700" cap="flat" cmpd="sng" algn="ctr">
              <a:solidFill>
                <a:srgbClr val="E53955"/>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lumMod val="75000"/>
                      <a:lumOff val="25000"/>
                    </a:prstClr>
                  </a:solidFill>
                  <a:effectLst/>
                  <a:uLnTx/>
                  <a:uFillTx/>
                  <a:latin typeface="Calibri" panose="020F0502020204030204"/>
                  <a:ea typeface="+mn-ea"/>
                  <a:cs typeface="Helvetica" panose="020B0604020202020204" pitchFamily="34" charset="0"/>
                </a:rPr>
                <a:t>     </a:t>
              </a:r>
              <a:r>
                <a:rPr kumimoji="0" lang="en-US" sz="1600" b="0" i="0" u="none" strike="noStrike" kern="0" cap="none" spc="0" normalizeH="0" baseline="0" noProof="0" dirty="0">
                  <a:ln>
                    <a:noFill/>
                  </a:ln>
                  <a:solidFill>
                    <a:prstClr val="black">
                      <a:lumMod val="75000"/>
                      <a:lumOff val="25000"/>
                    </a:prstClr>
                  </a:solidFill>
                  <a:effectLst/>
                  <a:uLnTx/>
                  <a:uFillTx/>
                  <a:latin typeface="Calibri" panose="020F0502020204030204"/>
                  <a:ea typeface="+mn-ea"/>
                  <a:cs typeface="Helvetica" panose="020B0604020202020204" pitchFamily="34" charset="0"/>
                </a:rPr>
                <a:t>Hybrid Physics-AI Modeling</a:t>
              </a:r>
              <a:endParaRPr kumimoji="0" lang="en-US" sz="1100" b="0" i="0" u="none" strike="noStrike" kern="0" cap="none" spc="0" normalizeH="0" baseline="0" noProof="0" dirty="0">
                <a:ln>
                  <a:noFill/>
                </a:ln>
                <a:solidFill>
                  <a:prstClr val="black">
                    <a:lumMod val="75000"/>
                    <a:lumOff val="25000"/>
                  </a:prstClr>
                </a:solidFill>
                <a:effectLst/>
                <a:uLnTx/>
                <a:uFillTx/>
                <a:latin typeface="Calibri" panose="020F0502020204030204"/>
                <a:ea typeface="+mn-ea"/>
                <a:cs typeface="Helvetica" panose="020B0604020202020204" pitchFamily="34" charset="0"/>
              </a:endParaRPr>
            </a:p>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000" b="0" i="0" u="none" strike="noStrike" kern="0" cap="none" spc="0" normalizeH="0" baseline="0" noProof="0" dirty="0">
                  <a:ln>
                    <a:noFill/>
                  </a:ln>
                  <a:solidFill>
                    <a:prstClr val="black">
                      <a:lumMod val="75000"/>
                      <a:lumOff val="25000"/>
                    </a:prstClr>
                  </a:solidFill>
                  <a:effectLst/>
                  <a:uLnTx/>
                  <a:uFillTx/>
                  <a:latin typeface="Calibri" panose="020F0502020204030204"/>
                  <a:ea typeface="+mn-ea"/>
                  <a:cs typeface="Helvetica" panose="020B0604020202020204" pitchFamily="34" charset="0"/>
                </a:rPr>
                <a:t>Data Integration, Auto-calibration, …</a:t>
              </a:r>
            </a:p>
          </p:txBody>
        </p:sp>
        <p:pic>
          <p:nvPicPr>
            <p:cNvPr id="79" name="Google Shape;199;p4" descr="A close up of a sign&#10;&#10;Description automatically generated">
              <a:extLst>
                <a:ext uri="{FF2B5EF4-FFF2-40B4-BE49-F238E27FC236}">
                  <a16:creationId xmlns:a16="http://schemas.microsoft.com/office/drawing/2014/main" id="{B3FD6522-0856-48D8-976C-8360DA69000A}"/>
                </a:ext>
              </a:extLst>
            </p:cNvPr>
            <p:cNvPicPr preferRelativeResize="0">
              <a:picLocks noChangeAspect="1"/>
            </p:cNvPicPr>
            <p:nvPr/>
          </p:nvPicPr>
          <p:blipFill rotWithShape="1">
            <a:blip r:embed="rId17">
              <a:alphaModFix/>
            </a:blip>
            <a:srcRect b="23275"/>
            <a:stretch/>
          </p:blipFill>
          <p:spPr>
            <a:xfrm>
              <a:off x="8794105" y="1971752"/>
              <a:ext cx="313960" cy="260961"/>
            </a:xfrm>
            <a:prstGeom prst="rect">
              <a:avLst/>
            </a:prstGeom>
            <a:noFill/>
            <a:ln>
              <a:noFill/>
            </a:ln>
          </p:spPr>
        </p:pic>
      </p:grpSp>
      <p:sp>
        <p:nvSpPr>
          <p:cNvPr id="85" name="Rectangle 84">
            <a:extLst>
              <a:ext uri="{FF2B5EF4-FFF2-40B4-BE49-F238E27FC236}">
                <a16:creationId xmlns:a16="http://schemas.microsoft.com/office/drawing/2014/main" id="{5B2A55C4-D573-4449-9CEF-87BDCD15BF24}"/>
              </a:ext>
            </a:extLst>
          </p:cNvPr>
          <p:cNvSpPr/>
          <p:nvPr/>
        </p:nvSpPr>
        <p:spPr>
          <a:xfrm>
            <a:off x="9943608" y="3146855"/>
            <a:ext cx="2226587" cy="584775"/>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Twin Model for cloud/edge deployment</a:t>
            </a:r>
          </a:p>
        </p:txBody>
      </p:sp>
      <p:cxnSp>
        <p:nvCxnSpPr>
          <p:cNvPr id="90" name="Straight Arrow Connector 89">
            <a:extLst>
              <a:ext uri="{FF2B5EF4-FFF2-40B4-BE49-F238E27FC236}">
                <a16:creationId xmlns:a16="http://schemas.microsoft.com/office/drawing/2014/main" id="{070E1B7A-5434-4DBA-8218-B715BCCF60CA}"/>
              </a:ext>
            </a:extLst>
          </p:cNvPr>
          <p:cNvCxnSpPr>
            <a:cxnSpLocks/>
          </p:cNvCxnSpPr>
          <p:nvPr/>
        </p:nvCxnSpPr>
        <p:spPr>
          <a:xfrm>
            <a:off x="9730806" y="2860454"/>
            <a:ext cx="977263" cy="0"/>
          </a:xfrm>
          <a:prstGeom prst="straightConnector1">
            <a:avLst/>
          </a:prstGeom>
          <a:ln w="44450">
            <a:solidFill>
              <a:srgbClr val="7F6600"/>
            </a:solidFill>
            <a:tailEnd type="triangle"/>
          </a:ln>
        </p:spPr>
        <p:style>
          <a:lnRef idx="1">
            <a:schemeClr val="accent1"/>
          </a:lnRef>
          <a:fillRef idx="0">
            <a:schemeClr val="accent1"/>
          </a:fillRef>
          <a:effectRef idx="0">
            <a:schemeClr val="accent1"/>
          </a:effectRef>
          <a:fontRef idx="minor">
            <a:schemeClr val="tx1"/>
          </a:fontRef>
        </p:style>
      </p:cxnSp>
      <p:pic>
        <p:nvPicPr>
          <p:cNvPr id="91" name="Picture 90">
            <a:extLst>
              <a:ext uri="{FF2B5EF4-FFF2-40B4-BE49-F238E27FC236}">
                <a16:creationId xmlns:a16="http://schemas.microsoft.com/office/drawing/2014/main" id="{A0A35A86-D8E9-4313-841B-BA1D34ECC06B}"/>
              </a:ext>
            </a:extLst>
          </p:cNvPr>
          <p:cNvPicPr>
            <a:picLocks noChangeAspect="1"/>
          </p:cNvPicPr>
          <p:nvPr/>
        </p:nvPicPr>
        <p:blipFill>
          <a:blip r:embed="rId18">
            <a:extLst>
              <a:ext uri="{28A0092B-C50C-407E-A947-70E740481C1C}">
                <a14:useLocalDpi xmlns:a14="http://schemas.microsoft.com/office/drawing/2010/main" val="0"/>
              </a:ext>
            </a:extLst>
          </a:blip>
          <a:srcRect/>
          <a:stretch/>
        </p:blipFill>
        <p:spPr>
          <a:xfrm>
            <a:off x="10759241" y="2572451"/>
            <a:ext cx="618336" cy="618336"/>
          </a:xfrm>
          <a:prstGeom prst="rect">
            <a:avLst/>
          </a:prstGeom>
        </p:spPr>
      </p:pic>
      <p:cxnSp>
        <p:nvCxnSpPr>
          <p:cNvPr id="92" name="Straight Arrow Connector 91">
            <a:extLst>
              <a:ext uri="{FF2B5EF4-FFF2-40B4-BE49-F238E27FC236}">
                <a16:creationId xmlns:a16="http://schemas.microsoft.com/office/drawing/2014/main" id="{E673AA53-2071-4E42-AB4B-95D7E6133B78}"/>
              </a:ext>
            </a:extLst>
          </p:cNvPr>
          <p:cNvCxnSpPr>
            <a:cxnSpLocks/>
          </p:cNvCxnSpPr>
          <p:nvPr/>
        </p:nvCxnSpPr>
        <p:spPr>
          <a:xfrm>
            <a:off x="9679208" y="4071230"/>
            <a:ext cx="875599" cy="273381"/>
          </a:xfrm>
          <a:prstGeom prst="straightConnector1">
            <a:avLst/>
          </a:prstGeom>
          <a:ln w="44450">
            <a:solidFill>
              <a:srgbClr val="7F6600"/>
            </a:solidFill>
            <a:tailEnd type="triangle"/>
          </a:ln>
        </p:spPr>
        <p:style>
          <a:lnRef idx="1">
            <a:schemeClr val="accent1"/>
          </a:lnRef>
          <a:fillRef idx="0">
            <a:schemeClr val="accent1"/>
          </a:fillRef>
          <a:effectRef idx="0">
            <a:schemeClr val="accent1"/>
          </a:effectRef>
          <a:fontRef idx="minor">
            <a:schemeClr val="tx1"/>
          </a:fontRef>
        </p:style>
      </p:cxnSp>
      <p:pic>
        <p:nvPicPr>
          <p:cNvPr id="93" name="Picture 92">
            <a:extLst>
              <a:ext uri="{FF2B5EF4-FFF2-40B4-BE49-F238E27FC236}">
                <a16:creationId xmlns:a16="http://schemas.microsoft.com/office/drawing/2014/main" id="{37C26551-42BB-414C-9BB8-0A4A600F25C4}"/>
              </a:ext>
            </a:extLst>
          </p:cNvPr>
          <p:cNvPicPr>
            <a:picLocks noChangeAspect="1"/>
          </p:cNvPicPr>
          <p:nvPr/>
        </p:nvPicPr>
        <p:blipFill>
          <a:blip r:embed="rId18">
            <a:extLst>
              <a:ext uri="{28A0092B-C50C-407E-A947-70E740481C1C}">
                <a14:useLocalDpi xmlns:a14="http://schemas.microsoft.com/office/drawing/2010/main" val="0"/>
              </a:ext>
            </a:extLst>
          </a:blip>
          <a:srcRect/>
          <a:stretch/>
        </p:blipFill>
        <p:spPr>
          <a:xfrm>
            <a:off x="10657898" y="4095430"/>
            <a:ext cx="618336" cy="618336"/>
          </a:xfrm>
          <a:prstGeom prst="rect">
            <a:avLst/>
          </a:prstGeom>
        </p:spPr>
      </p:pic>
      <p:sp>
        <p:nvSpPr>
          <p:cNvPr id="94" name="Rectangle 93">
            <a:extLst>
              <a:ext uri="{FF2B5EF4-FFF2-40B4-BE49-F238E27FC236}">
                <a16:creationId xmlns:a16="http://schemas.microsoft.com/office/drawing/2014/main" id="{2ED38DEA-9C97-4C7F-BAC4-E8682EE82721}"/>
              </a:ext>
            </a:extLst>
          </p:cNvPr>
          <p:cNvSpPr/>
          <p:nvPr/>
        </p:nvSpPr>
        <p:spPr>
          <a:xfrm>
            <a:off x="9887360" y="4828170"/>
            <a:ext cx="2226587" cy="584775"/>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FMU for Simulation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workflows</a:t>
            </a:r>
          </a:p>
        </p:txBody>
      </p:sp>
      <p:cxnSp>
        <p:nvCxnSpPr>
          <p:cNvPr id="95" name="Straight Arrow Connector 94">
            <a:extLst>
              <a:ext uri="{FF2B5EF4-FFF2-40B4-BE49-F238E27FC236}">
                <a16:creationId xmlns:a16="http://schemas.microsoft.com/office/drawing/2014/main" id="{5D83D50D-8EDB-40E0-8A51-088ED1834CAA}"/>
              </a:ext>
            </a:extLst>
          </p:cNvPr>
          <p:cNvCxnSpPr>
            <a:cxnSpLocks/>
          </p:cNvCxnSpPr>
          <p:nvPr/>
        </p:nvCxnSpPr>
        <p:spPr>
          <a:xfrm flipV="1">
            <a:off x="9726061" y="1423374"/>
            <a:ext cx="914400" cy="540163"/>
          </a:xfrm>
          <a:prstGeom prst="straightConnector1">
            <a:avLst/>
          </a:prstGeom>
          <a:ln w="44450">
            <a:solidFill>
              <a:srgbClr val="7F6600"/>
            </a:solidFill>
            <a:tailEnd type="triangle"/>
          </a:ln>
        </p:spPr>
        <p:style>
          <a:lnRef idx="1">
            <a:schemeClr val="accent1"/>
          </a:lnRef>
          <a:fillRef idx="0">
            <a:schemeClr val="accent1"/>
          </a:fillRef>
          <a:effectRef idx="0">
            <a:schemeClr val="accent1"/>
          </a:effectRef>
          <a:fontRef idx="minor">
            <a:schemeClr val="tx1"/>
          </a:fontRef>
        </p:style>
      </p:cxnSp>
      <p:pic>
        <p:nvPicPr>
          <p:cNvPr id="96" name="Picture 95">
            <a:extLst>
              <a:ext uri="{FF2B5EF4-FFF2-40B4-BE49-F238E27FC236}">
                <a16:creationId xmlns:a16="http://schemas.microsoft.com/office/drawing/2014/main" id="{AF4FD0DA-BEF2-4C31-8192-679E5CE5ADD4}"/>
              </a:ext>
            </a:extLst>
          </p:cNvPr>
          <p:cNvPicPr>
            <a:picLocks noChangeAspect="1"/>
          </p:cNvPicPr>
          <p:nvPr/>
        </p:nvPicPr>
        <p:blipFill>
          <a:blip r:embed="rId18">
            <a:extLst>
              <a:ext uri="{28A0092B-C50C-407E-A947-70E740481C1C}">
                <a14:useLocalDpi xmlns:a14="http://schemas.microsoft.com/office/drawing/2010/main" val="0"/>
              </a:ext>
            </a:extLst>
          </a:blip>
          <a:srcRect/>
          <a:stretch/>
        </p:blipFill>
        <p:spPr>
          <a:xfrm>
            <a:off x="10747734" y="980871"/>
            <a:ext cx="618336" cy="618336"/>
          </a:xfrm>
          <a:prstGeom prst="rect">
            <a:avLst/>
          </a:prstGeom>
        </p:spPr>
      </p:pic>
      <p:sp>
        <p:nvSpPr>
          <p:cNvPr id="97" name="Rectangle 96">
            <a:extLst>
              <a:ext uri="{FF2B5EF4-FFF2-40B4-BE49-F238E27FC236}">
                <a16:creationId xmlns:a16="http://schemas.microsoft.com/office/drawing/2014/main" id="{93409BF5-58C5-44F9-B1E4-0455D3EAC7C7}"/>
              </a:ext>
            </a:extLst>
          </p:cNvPr>
          <p:cNvSpPr/>
          <p:nvPr/>
        </p:nvSpPr>
        <p:spPr>
          <a:xfrm>
            <a:off x="10139470" y="1630311"/>
            <a:ext cx="2013305" cy="584775"/>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Twin Model for Offline Compute</a:t>
            </a:r>
          </a:p>
        </p:txBody>
      </p:sp>
      <p:cxnSp>
        <p:nvCxnSpPr>
          <p:cNvPr id="100" name="Straight Arrow Connector 99">
            <a:extLst>
              <a:ext uri="{FF2B5EF4-FFF2-40B4-BE49-F238E27FC236}">
                <a16:creationId xmlns:a16="http://schemas.microsoft.com/office/drawing/2014/main" id="{AF6538FC-013F-4603-9DAD-C0B43ADDF1DE}"/>
              </a:ext>
            </a:extLst>
          </p:cNvPr>
          <p:cNvCxnSpPr>
            <a:cxnSpLocks/>
            <a:stCxn id="102" idx="0"/>
            <a:endCxn id="81" idx="2"/>
          </p:cNvCxnSpPr>
          <p:nvPr/>
        </p:nvCxnSpPr>
        <p:spPr>
          <a:xfrm flipV="1">
            <a:off x="9061282" y="3388188"/>
            <a:ext cx="1" cy="1454623"/>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101" name="TextBox 100">
            <a:extLst>
              <a:ext uri="{FF2B5EF4-FFF2-40B4-BE49-F238E27FC236}">
                <a16:creationId xmlns:a16="http://schemas.microsoft.com/office/drawing/2014/main" id="{63089086-7942-48C3-855A-CF55B415113C}"/>
              </a:ext>
            </a:extLst>
          </p:cNvPr>
          <p:cNvSpPr txBox="1"/>
          <p:nvPr/>
        </p:nvSpPr>
        <p:spPr>
          <a:xfrm>
            <a:off x="8296934" y="5543663"/>
            <a:ext cx="152869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rPr>
              <a:t>Asset performance data</a:t>
            </a:r>
          </a:p>
        </p:txBody>
      </p:sp>
      <p:sp>
        <p:nvSpPr>
          <p:cNvPr id="102" name="Rectangle 101">
            <a:extLst>
              <a:ext uri="{FF2B5EF4-FFF2-40B4-BE49-F238E27FC236}">
                <a16:creationId xmlns:a16="http://schemas.microsoft.com/office/drawing/2014/main" id="{34D13EF8-478B-41E2-8610-E007DF19C207}"/>
              </a:ext>
            </a:extLst>
          </p:cNvPr>
          <p:cNvSpPr/>
          <p:nvPr/>
        </p:nvSpPr>
        <p:spPr>
          <a:xfrm>
            <a:off x="8481485" y="4842811"/>
            <a:ext cx="1159594" cy="458177"/>
          </a:xfrm>
          <a:prstGeom prst="rect">
            <a:avLst/>
          </a:prstGeom>
          <a:solidFill>
            <a:schemeClr val="accent1">
              <a:lumMod val="20000"/>
              <a:lumOff val="80000"/>
            </a:schemeClr>
          </a:solidFill>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Helvetica Neue" panose="02000503000000020004"/>
                <a:ea typeface="+mn-ea"/>
                <a:cs typeface="+mn-cs"/>
              </a:rPr>
              <a:t>IoT gateway</a:t>
            </a:r>
          </a:p>
        </p:txBody>
      </p:sp>
      <p:cxnSp>
        <p:nvCxnSpPr>
          <p:cNvPr id="103" name="Straight Arrow Connector 102">
            <a:extLst>
              <a:ext uri="{FF2B5EF4-FFF2-40B4-BE49-F238E27FC236}">
                <a16:creationId xmlns:a16="http://schemas.microsoft.com/office/drawing/2014/main" id="{48611CD3-833C-46C0-97DE-E8F414C6FA23}"/>
              </a:ext>
            </a:extLst>
          </p:cNvPr>
          <p:cNvCxnSpPr>
            <a:cxnSpLocks/>
            <a:stCxn id="101" idx="0"/>
            <a:endCxn id="102" idx="2"/>
          </p:cNvCxnSpPr>
          <p:nvPr/>
        </p:nvCxnSpPr>
        <p:spPr>
          <a:xfrm flipV="1">
            <a:off x="9061282" y="5300988"/>
            <a:ext cx="0" cy="242675"/>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grpSp>
        <p:nvGrpSpPr>
          <p:cNvPr id="109" name="Group 108">
            <a:extLst>
              <a:ext uri="{FF2B5EF4-FFF2-40B4-BE49-F238E27FC236}">
                <a16:creationId xmlns:a16="http://schemas.microsoft.com/office/drawing/2014/main" id="{2DF0E60B-E942-4155-83A7-643B89DEA9E1}"/>
              </a:ext>
            </a:extLst>
          </p:cNvPr>
          <p:cNvGrpSpPr>
            <a:grpSpLocks noChangeAspect="1"/>
          </p:cNvGrpSpPr>
          <p:nvPr/>
        </p:nvGrpSpPr>
        <p:grpSpPr>
          <a:xfrm rot="19938816">
            <a:off x="8159855" y="2428112"/>
            <a:ext cx="387418" cy="406268"/>
            <a:chOff x="8757920" y="1871499"/>
            <a:chExt cx="802640" cy="841692"/>
          </a:xfrm>
          <a:solidFill>
            <a:srgbClr val="8D6000"/>
          </a:solidFill>
        </p:grpSpPr>
        <p:sp>
          <p:nvSpPr>
            <p:cNvPr id="110" name="Arrow: Circular 109">
              <a:extLst>
                <a:ext uri="{FF2B5EF4-FFF2-40B4-BE49-F238E27FC236}">
                  <a16:creationId xmlns:a16="http://schemas.microsoft.com/office/drawing/2014/main" id="{17BBAC39-EE54-4737-8E59-3956B94B4666}"/>
                </a:ext>
              </a:extLst>
            </p:cNvPr>
            <p:cNvSpPr/>
            <p:nvPr/>
          </p:nvSpPr>
          <p:spPr>
            <a:xfrm>
              <a:off x="8757920" y="1871499"/>
              <a:ext cx="802640" cy="778363"/>
            </a:xfrm>
            <a:prstGeom prst="circular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11" name="Arrow: Circular 110">
              <a:extLst>
                <a:ext uri="{FF2B5EF4-FFF2-40B4-BE49-F238E27FC236}">
                  <a16:creationId xmlns:a16="http://schemas.microsoft.com/office/drawing/2014/main" id="{B936315F-637F-451C-BFB4-92FFC9273612}"/>
                </a:ext>
              </a:extLst>
            </p:cNvPr>
            <p:cNvSpPr/>
            <p:nvPr/>
          </p:nvSpPr>
          <p:spPr>
            <a:xfrm flipH="1" flipV="1">
              <a:off x="8757920" y="1934828"/>
              <a:ext cx="802640" cy="778363"/>
            </a:xfrm>
            <a:prstGeom prst="circular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7120161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5A9CF-973E-4412-9FDC-9431328E4AF6}"/>
              </a:ext>
            </a:extLst>
          </p:cNvPr>
          <p:cNvSpPr>
            <a:spLocks noGrp="1"/>
          </p:cNvSpPr>
          <p:nvPr>
            <p:ph type="title"/>
          </p:nvPr>
        </p:nvSpPr>
        <p:spPr/>
        <p:txBody>
          <a:bodyPr/>
          <a:lstStyle/>
          <a:p>
            <a:r>
              <a:rPr lang="en-US" dirty="0"/>
              <a:t>Use Case: Asset OEM</a:t>
            </a:r>
            <a:br>
              <a:rPr lang="en-US" dirty="0"/>
            </a:br>
            <a:r>
              <a:rPr lang="en-US" sz="2400" dirty="0"/>
              <a:t>Digital Twin of Industrial Valve Asset</a:t>
            </a:r>
            <a:endParaRPr lang="en-US" dirty="0"/>
          </a:p>
        </p:txBody>
      </p:sp>
      <p:grpSp>
        <p:nvGrpSpPr>
          <p:cNvPr id="38" name="Group 37">
            <a:extLst>
              <a:ext uri="{FF2B5EF4-FFF2-40B4-BE49-F238E27FC236}">
                <a16:creationId xmlns:a16="http://schemas.microsoft.com/office/drawing/2014/main" id="{2D3BCFA8-4E50-46E2-8E10-4B9DCA5AF41F}"/>
              </a:ext>
            </a:extLst>
          </p:cNvPr>
          <p:cNvGrpSpPr/>
          <p:nvPr/>
        </p:nvGrpSpPr>
        <p:grpSpPr>
          <a:xfrm>
            <a:off x="2862936" y="3631032"/>
            <a:ext cx="2976628" cy="1167894"/>
            <a:chOff x="1788161" y="3429000"/>
            <a:chExt cx="2976628" cy="1167894"/>
          </a:xfrm>
        </p:grpSpPr>
        <p:grpSp>
          <p:nvGrpSpPr>
            <p:cNvPr id="39" name="Group 38">
              <a:extLst>
                <a:ext uri="{FF2B5EF4-FFF2-40B4-BE49-F238E27FC236}">
                  <a16:creationId xmlns:a16="http://schemas.microsoft.com/office/drawing/2014/main" id="{6CB3D347-91DB-4586-90D4-B79F811E4A5E}"/>
                </a:ext>
              </a:extLst>
            </p:cNvPr>
            <p:cNvGrpSpPr/>
            <p:nvPr/>
          </p:nvGrpSpPr>
          <p:grpSpPr>
            <a:xfrm>
              <a:off x="1788161" y="3429000"/>
              <a:ext cx="2976628" cy="1167894"/>
              <a:chOff x="1788161" y="3114040"/>
              <a:chExt cx="2976628" cy="1167894"/>
            </a:xfrm>
          </p:grpSpPr>
          <p:sp>
            <p:nvSpPr>
              <p:cNvPr id="42" name="Rectangle: Rounded Corners 41">
                <a:extLst>
                  <a:ext uri="{FF2B5EF4-FFF2-40B4-BE49-F238E27FC236}">
                    <a16:creationId xmlns:a16="http://schemas.microsoft.com/office/drawing/2014/main" id="{CB11BD8E-0644-4B69-9D4E-EC98305B8FCE}"/>
                  </a:ext>
                </a:extLst>
              </p:cNvPr>
              <p:cNvSpPr/>
              <p:nvPr/>
            </p:nvSpPr>
            <p:spPr>
              <a:xfrm>
                <a:off x="1788161" y="3114040"/>
                <a:ext cx="2976628" cy="1167894"/>
              </a:xfrm>
              <a:prstGeom prst="roundRect">
                <a:avLst>
                  <a:gd name="adj" fmla="val 10741"/>
                </a:avLst>
              </a:prstGeom>
              <a:solidFill>
                <a:schemeClr val="accent2"/>
              </a:solidFill>
              <a:ln>
                <a:solidFill>
                  <a:srgbClr val="E539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Helvetica" panose="020B0604020202020204" pitchFamily="34" charset="0"/>
                  <a:cs typeface="Helvetica" panose="020B0604020202020204" pitchFamily="34" charset="0"/>
                </a:endParaRPr>
              </a:p>
            </p:txBody>
          </p:sp>
          <p:sp>
            <p:nvSpPr>
              <p:cNvPr id="52" name="Rectangle: Rounded Corners 51">
                <a:extLst>
                  <a:ext uri="{FF2B5EF4-FFF2-40B4-BE49-F238E27FC236}">
                    <a16:creationId xmlns:a16="http://schemas.microsoft.com/office/drawing/2014/main" id="{35F78AC7-37A4-46FB-A03E-05FAA4F56838}"/>
                  </a:ext>
                </a:extLst>
              </p:cNvPr>
              <p:cNvSpPr/>
              <p:nvPr/>
            </p:nvSpPr>
            <p:spPr>
              <a:xfrm>
                <a:off x="2534025" y="3240787"/>
                <a:ext cx="2049203" cy="914400"/>
              </a:xfrm>
              <a:prstGeom prst="roundRect">
                <a:avLst>
                  <a:gd name="adj" fmla="val 10741"/>
                </a:avLst>
              </a:prstGeom>
              <a:solidFill>
                <a:schemeClr val="bg1"/>
              </a:solidFill>
              <a:ln w="12700">
                <a:solidFill>
                  <a:srgbClr val="E5395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lumMod val="75000"/>
                        <a:lumOff val="25000"/>
                      </a:schemeClr>
                    </a:solidFill>
                    <a:latin typeface="Helvetica" panose="020B0604020202020204" pitchFamily="34" charset="0"/>
                    <a:cs typeface="Helvetica" panose="020B0604020202020204" pitchFamily="34" charset="0"/>
                  </a:rPr>
                  <a:t>Geminus</a:t>
                </a:r>
                <a:endParaRPr lang="en-US" sz="1400" b="1" dirty="0">
                  <a:solidFill>
                    <a:schemeClr val="tx1">
                      <a:lumMod val="75000"/>
                      <a:lumOff val="25000"/>
                    </a:schemeClr>
                  </a:solidFill>
                  <a:latin typeface="Helvetica" panose="020B0604020202020204" pitchFamily="34" charset="0"/>
                  <a:cs typeface="Helvetica" panose="020B0604020202020204" pitchFamily="34" charset="0"/>
                </a:endParaRPr>
              </a:p>
              <a:p>
                <a:pPr algn="ctr"/>
                <a:r>
                  <a:rPr lang="en-US" sz="1100" dirty="0">
                    <a:solidFill>
                      <a:schemeClr val="tx1">
                        <a:lumMod val="75000"/>
                        <a:lumOff val="25000"/>
                      </a:schemeClr>
                    </a:solidFill>
                    <a:latin typeface="Helvetica" panose="020B0604020202020204" pitchFamily="34" charset="0"/>
                    <a:cs typeface="Helvetica" panose="020B0604020202020204" pitchFamily="34" charset="0"/>
                  </a:rPr>
                  <a:t>Hybrid Physics-AI Modeling</a:t>
                </a:r>
              </a:p>
            </p:txBody>
          </p:sp>
        </p:grpSp>
        <p:pic>
          <p:nvPicPr>
            <p:cNvPr id="41" name="Google Shape;199;p4" descr="A close up of a sign&#10;&#10;Description automatically generated">
              <a:extLst>
                <a:ext uri="{FF2B5EF4-FFF2-40B4-BE49-F238E27FC236}">
                  <a16:creationId xmlns:a16="http://schemas.microsoft.com/office/drawing/2014/main" id="{C84EEF71-87F6-4F7C-9BCC-9F78643D2865}"/>
                </a:ext>
              </a:extLst>
            </p:cNvPr>
            <p:cNvPicPr preferRelativeResize="0">
              <a:picLocks noChangeAspect="1"/>
            </p:cNvPicPr>
            <p:nvPr/>
          </p:nvPicPr>
          <p:blipFill rotWithShape="1">
            <a:blip r:embed="rId2">
              <a:alphaModFix/>
            </a:blip>
            <a:srcRect b="23275"/>
            <a:stretch/>
          </p:blipFill>
          <p:spPr>
            <a:xfrm>
              <a:off x="1906622" y="3801433"/>
              <a:ext cx="508941" cy="423028"/>
            </a:xfrm>
            <a:prstGeom prst="rect">
              <a:avLst/>
            </a:prstGeom>
            <a:noFill/>
            <a:ln>
              <a:noFill/>
            </a:ln>
          </p:spPr>
        </p:pic>
      </p:grpSp>
      <p:sp>
        <p:nvSpPr>
          <p:cNvPr id="53" name="Slide Number Placeholder 2">
            <a:extLst>
              <a:ext uri="{FF2B5EF4-FFF2-40B4-BE49-F238E27FC236}">
                <a16:creationId xmlns:a16="http://schemas.microsoft.com/office/drawing/2014/main" id="{2A578735-14AE-4BE8-8ECD-A3761B96F087}"/>
              </a:ext>
            </a:extLst>
          </p:cNvPr>
          <p:cNvSpPr txBox="1">
            <a:spLocks/>
          </p:cNvSpPr>
          <p:nvPr/>
        </p:nvSpPr>
        <p:spPr>
          <a:xfrm>
            <a:off x="546100" y="6542840"/>
            <a:ext cx="2743200" cy="247724"/>
          </a:xfrm>
          <a:prstGeom prst="rect">
            <a:avLst/>
          </a:prstGeom>
        </p:spPr>
        <p:txBody>
          <a:bodyPr vert="horz" lIns="91440" tIns="45720" rIns="91440" bIns="45720" rtlCol="0" anchor="ctr"/>
          <a:lstStyle>
            <a:defPPr>
              <a:defRPr lang="en-US"/>
            </a:defPPr>
            <a:lvl1pPr marL="0" algn="l" defTabSz="914400" rtl="0" eaLnBrk="1" latinLnBrk="0" hangingPunct="1">
              <a:defRPr sz="1200" b="0" i="0" kern="1200">
                <a:solidFill>
                  <a:schemeClr val="bg2">
                    <a:lumMod val="65000"/>
                  </a:schemeClr>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B2E0D7A-770D-4A9A-A462-90F9004F651F}" type="slidenum">
              <a:rPr lang="en-US" smtClean="0"/>
              <a:pPr/>
              <a:t>14</a:t>
            </a:fld>
            <a:endParaRPr lang="en-US" dirty="0"/>
          </a:p>
        </p:txBody>
      </p:sp>
      <p:sp>
        <p:nvSpPr>
          <p:cNvPr id="54" name="TextBox 53">
            <a:extLst>
              <a:ext uri="{FF2B5EF4-FFF2-40B4-BE49-F238E27FC236}">
                <a16:creationId xmlns:a16="http://schemas.microsoft.com/office/drawing/2014/main" id="{150976D0-BD2F-45D4-BA1A-92AE9875F865}"/>
              </a:ext>
            </a:extLst>
          </p:cNvPr>
          <p:cNvSpPr txBox="1"/>
          <p:nvPr/>
        </p:nvSpPr>
        <p:spPr>
          <a:xfrm>
            <a:off x="10253606" y="2144268"/>
            <a:ext cx="1769307" cy="830997"/>
          </a:xfrm>
          <a:prstGeom prst="rect">
            <a:avLst/>
          </a:prstGeom>
          <a:noFill/>
        </p:spPr>
        <p:txBody>
          <a:bodyPr wrap="square" rtlCol="0">
            <a:spAutoFit/>
          </a:bodyPr>
          <a:lstStyle/>
          <a:p>
            <a:pPr algn="ctr"/>
            <a:r>
              <a:rPr lang="en-US" sz="1600" i="1" dirty="0">
                <a:latin typeface="Helvetica Neue"/>
              </a:rPr>
              <a:t>Optimize Asset Performance &amp; Uptime</a:t>
            </a:r>
            <a:endParaRPr lang="en-US" i="1" dirty="0">
              <a:latin typeface="Helvetica Neue"/>
            </a:endParaRPr>
          </a:p>
        </p:txBody>
      </p:sp>
      <p:cxnSp>
        <p:nvCxnSpPr>
          <p:cNvPr id="55" name="Straight Arrow Connector 54">
            <a:extLst>
              <a:ext uri="{FF2B5EF4-FFF2-40B4-BE49-F238E27FC236}">
                <a16:creationId xmlns:a16="http://schemas.microsoft.com/office/drawing/2014/main" id="{3C413B60-1D33-405E-BE76-284B1BE84FBA}"/>
              </a:ext>
            </a:extLst>
          </p:cNvPr>
          <p:cNvCxnSpPr>
            <a:cxnSpLocks/>
          </p:cNvCxnSpPr>
          <p:nvPr/>
        </p:nvCxnSpPr>
        <p:spPr>
          <a:xfrm>
            <a:off x="4351249" y="3123372"/>
            <a:ext cx="0" cy="521415"/>
          </a:xfrm>
          <a:prstGeom prst="straightConnector1">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36D55597-8DC3-4082-B003-8E115C433A75}"/>
              </a:ext>
            </a:extLst>
          </p:cNvPr>
          <p:cNvCxnSpPr>
            <a:cxnSpLocks/>
            <a:stCxn id="91" idx="1"/>
            <a:endCxn id="93" idx="3"/>
          </p:cNvCxnSpPr>
          <p:nvPr/>
        </p:nvCxnSpPr>
        <p:spPr>
          <a:xfrm flipH="1">
            <a:off x="6483683" y="5424639"/>
            <a:ext cx="14683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2FAD6D62-29CB-4341-92DD-93207A4796E9}"/>
              </a:ext>
            </a:extLst>
          </p:cNvPr>
          <p:cNvCxnSpPr>
            <a:cxnSpLocks/>
            <a:stCxn id="93" idx="1"/>
            <a:endCxn id="42" idx="2"/>
          </p:cNvCxnSpPr>
          <p:nvPr/>
        </p:nvCxnSpPr>
        <p:spPr>
          <a:xfrm rot="10800000">
            <a:off x="4351251" y="4798927"/>
            <a:ext cx="864089" cy="625713"/>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id="{A8437BE3-EC79-41B0-B573-2F5A8EF81CA4}"/>
              </a:ext>
            </a:extLst>
          </p:cNvPr>
          <p:cNvSpPr txBox="1"/>
          <p:nvPr/>
        </p:nvSpPr>
        <p:spPr>
          <a:xfrm>
            <a:off x="3999229" y="5442690"/>
            <a:ext cx="1268344" cy="369332"/>
          </a:xfrm>
          <a:prstGeom prst="rect">
            <a:avLst/>
          </a:prstGeom>
          <a:noFill/>
        </p:spPr>
        <p:txBody>
          <a:bodyPr wrap="square" rtlCol="0">
            <a:spAutoFit/>
          </a:bodyPr>
          <a:lstStyle/>
          <a:p>
            <a:pPr algn="ctr"/>
            <a:r>
              <a:rPr lang="en-US" sz="900" dirty="0"/>
              <a:t>Pressures, flow rates, currents, …)</a:t>
            </a:r>
          </a:p>
        </p:txBody>
      </p:sp>
      <p:grpSp>
        <p:nvGrpSpPr>
          <p:cNvPr id="62" name="Group 61">
            <a:extLst>
              <a:ext uri="{FF2B5EF4-FFF2-40B4-BE49-F238E27FC236}">
                <a16:creationId xmlns:a16="http://schemas.microsoft.com/office/drawing/2014/main" id="{1F94D5AD-54D2-40A2-A428-A87C300B65A0}"/>
              </a:ext>
            </a:extLst>
          </p:cNvPr>
          <p:cNvGrpSpPr/>
          <p:nvPr/>
        </p:nvGrpSpPr>
        <p:grpSpPr>
          <a:xfrm>
            <a:off x="2862936" y="1941723"/>
            <a:ext cx="2976628" cy="1167894"/>
            <a:chOff x="385414" y="3069919"/>
            <a:chExt cx="2976628" cy="1167894"/>
          </a:xfrm>
        </p:grpSpPr>
        <p:sp>
          <p:nvSpPr>
            <p:cNvPr id="63" name="Rectangle: Rounded Corners 62">
              <a:extLst>
                <a:ext uri="{FF2B5EF4-FFF2-40B4-BE49-F238E27FC236}">
                  <a16:creationId xmlns:a16="http://schemas.microsoft.com/office/drawing/2014/main" id="{40B75250-DE12-4112-83B6-6095E835B524}"/>
                </a:ext>
              </a:extLst>
            </p:cNvPr>
            <p:cNvSpPr/>
            <p:nvPr/>
          </p:nvSpPr>
          <p:spPr>
            <a:xfrm>
              <a:off x="385414" y="3069919"/>
              <a:ext cx="2976628" cy="1167894"/>
            </a:xfrm>
            <a:prstGeom prst="roundRect">
              <a:avLst>
                <a:gd name="adj" fmla="val 10741"/>
              </a:avLst>
            </a:prstGeom>
            <a:solidFill>
              <a:schemeClr val="bg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Helvetica" panose="020B0604020202020204" pitchFamily="34" charset="0"/>
                <a:cs typeface="Helvetica" panose="020B0604020202020204" pitchFamily="34" charset="0"/>
              </a:endParaRPr>
            </a:p>
          </p:txBody>
        </p:sp>
        <p:pic>
          <p:nvPicPr>
            <p:cNvPr id="68" name="Picture 67">
              <a:extLst>
                <a:ext uri="{FF2B5EF4-FFF2-40B4-BE49-F238E27FC236}">
                  <a16:creationId xmlns:a16="http://schemas.microsoft.com/office/drawing/2014/main" id="{6D7C5FC7-4167-42D5-86B9-2FDB97CCEA63}"/>
                </a:ext>
              </a:extLst>
            </p:cNvPr>
            <p:cNvPicPr>
              <a:picLocks noChangeAspect="1"/>
            </p:cNvPicPr>
            <p:nvPr/>
          </p:nvPicPr>
          <p:blipFill rotWithShape="1">
            <a:blip r:embed="rId3"/>
            <a:srcRect t="31953"/>
            <a:stretch/>
          </p:blipFill>
          <p:spPr>
            <a:xfrm>
              <a:off x="2218203" y="3344202"/>
              <a:ext cx="1039228" cy="619327"/>
            </a:xfrm>
            <a:prstGeom prst="rect">
              <a:avLst/>
            </a:prstGeom>
            <a:ln w="3175">
              <a:solidFill>
                <a:schemeClr val="tx2"/>
              </a:solidFill>
            </a:ln>
          </p:spPr>
        </p:pic>
        <p:pic>
          <p:nvPicPr>
            <p:cNvPr id="69" name="Picture 68">
              <a:extLst>
                <a:ext uri="{FF2B5EF4-FFF2-40B4-BE49-F238E27FC236}">
                  <a16:creationId xmlns:a16="http://schemas.microsoft.com/office/drawing/2014/main" id="{7EBF68D4-1ADC-4374-AB98-0E7CC3D97C63}"/>
                </a:ext>
              </a:extLst>
            </p:cNvPr>
            <p:cNvPicPr>
              <a:picLocks noChangeAspect="1"/>
            </p:cNvPicPr>
            <p:nvPr/>
          </p:nvPicPr>
          <p:blipFill>
            <a:blip r:embed="rId4"/>
            <a:stretch>
              <a:fillRect/>
            </a:stretch>
          </p:blipFill>
          <p:spPr>
            <a:xfrm>
              <a:off x="463188" y="3216109"/>
              <a:ext cx="1659235" cy="875511"/>
            </a:xfrm>
            <a:prstGeom prst="rect">
              <a:avLst/>
            </a:prstGeom>
          </p:spPr>
        </p:pic>
      </p:grpSp>
      <p:grpSp>
        <p:nvGrpSpPr>
          <p:cNvPr id="70" name="Group 69">
            <a:extLst>
              <a:ext uri="{FF2B5EF4-FFF2-40B4-BE49-F238E27FC236}">
                <a16:creationId xmlns:a16="http://schemas.microsoft.com/office/drawing/2014/main" id="{B87C2415-CCD8-4178-B75B-8B6A652A0285}"/>
              </a:ext>
            </a:extLst>
          </p:cNvPr>
          <p:cNvGrpSpPr/>
          <p:nvPr/>
        </p:nvGrpSpPr>
        <p:grpSpPr>
          <a:xfrm>
            <a:off x="7478750" y="2176676"/>
            <a:ext cx="1462905" cy="692522"/>
            <a:chOff x="8706810" y="3291255"/>
            <a:chExt cx="1462905" cy="692522"/>
          </a:xfrm>
        </p:grpSpPr>
        <p:sp>
          <p:nvSpPr>
            <p:cNvPr id="72" name="Rectangle: Rounded Corners 71">
              <a:extLst>
                <a:ext uri="{FF2B5EF4-FFF2-40B4-BE49-F238E27FC236}">
                  <a16:creationId xmlns:a16="http://schemas.microsoft.com/office/drawing/2014/main" id="{D9D0B304-7A4A-430A-B31D-CE5E20A5C8F3}"/>
                </a:ext>
              </a:extLst>
            </p:cNvPr>
            <p:cNvSpPr/>
            <p:nvPr/>
          </p:nvSpPr>
          <p:spPr>
            <a:xfrm>
              <a:off x="8706810" y="3291255"/>
              <a:ext cx="1462905" cy="692522"/>
            </a:xfrm>
            <a:prstGeom prst="roundRect">
              <a:avLst/>
            </a:prstGeom>
            <a:solidFill>
              <a:schemeClr val="bg2"/>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600" dirty="0">
                  <a:solidFill>
                    <a:schemeClr val="tx1"/>
                  </a:solidFill>
                  <a:latin typeface="Helvetica" panose="020B0604020202020204" pitchFamily="34" charset="0"/>
                  <a:cs typeface="Helvetica" panose="020B0604020202020204" pitchFamily="34" charset="0"/>
                </a:rPr>
                <a:t>Asset</a:t>
              </a:r>
            </a:p>
            <a:p>
              <a:pPr algn="r"/>
              <a:r>
                <a:rPr lang="en-US" sz="1600" dirty="0">
                  <a:solidFill>
                    <a:schemeClr val="tx1"/>
                  </a:solidFill>
                  <a:latin typeface="Helvetica" panose="020B0604020202020204" pitchFamily="34" charset="0"/>
                  <a:cs typeface="Helvetica" panose="020B0604020202020204" pitchFamily="34" charset="0"/>
                </a:rPr>
                <a:t>Twin</a:t>
              </a:r>
            </a:p>
          </p:txBody>
        </p:sp>
        <p:pic>
          <p:nvPicPr>
            <p:cNvPr id="73" name="Picture 72">
              <a:extLst>
                <a:ext uri="{FF2B5EF4-FFF2-40B4-BE49-F238E27FC236}">
                  <a16:creationId xmlns:a16="http://schemas.microsoft.com/office/drawing/2014/main" id="{CFCB1E5C-7174-491B-B7F5-EA3431E6F755}"/>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913450" y="3409112"/>
              <a:ext cx="453460" cy="453460"/>
            </a:xfrm>
            <a:prstGeom prst="rect">
              <a:avLst/>
            </a:prstGeom>
          </p:spPr>
        </p:pic>
      </p:grpSp>
      <p:grpSp>
        <p:nvGrpSpPr>
          <p:cNvPr id="74" name="Group 73">
            <a:extLst>
              <a:ext uri="{FF2B5EF4-FFF2-40B4-BE49-F238E27FC236}">
                <a16:creationId xmlns:a16="http://schemas.microsoft.com/office/drawing/2014/main" id="{A20B5EEE-4573-4936-B1C7-9DA4AAE980DC}"/>
              </a:ext>
            </a:extLst>
          </p:cNvPr>
          <p:cNvGrpSpPr/>
          <p:nvPr/>
        </p:nvGrpSpPr>
        <p:grpSpPr>
          <a:xfrm>
            <a:off x="908910" y="1237781"/>
            <a:ext cx="2861417" cy="696312"/>
            <a:chOff x="1342236" y="5749948"/>
            <a:chExt cx="2861417" cy="637659"/>
          </a:xfrm>
        </p:grpSpPr>
        <p:sp>
          <p:nvSpPr>
            <p:cNvPr id="75" name="Rectangle: Rounded Corners 74">
              <a:extLst>
                <a:ext uri="{FF2B5EF4-FFF2-40B4-BE49-F238E27FC236}">
                  <a16:creationId xmlns:a16="http://schemas.microsoft.com/office/drawing/2014/main" id="{FD835E2E-437D-41B5-A095-81E2045E683F}"/>
                </a:ext>
              </a:extLst>
            </p:cNvPr>
            <p:cNvSpPr/>
            <p:nvPr/>
          </p:nvSpPr>
          <p:spPr>
            <a:xfrm>
              <a:off x="1489908" y="5885181"/>
              <a:ext cx="2713745" cy="502426"/>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1200" dirty="0">
                  <a:latin typeface="Helvetica Neue" panose="02000503000000020004"/>
                </a:rPr>
                <a:t>Create asset model from system component libraries &amp; ROMs</a:t>
              </a:r>
            </a:p>
          </p:txBody>
        </p:sp>
        <p:sp>
          <p:nvSpPr>
            <p:cNvPr id="76" name="Oval 75">
              <a:extLst>
                <a:ext uri="{FF2B5EF4-FFF2-40B4-BE49-F238E27FC236}">
                  <a16:creationId xmlns:a16="http://schemas.microsoft.com/office/drawing/2014/main" id="{E225FCE9-B281-40E5-B19F-9DBB22D875AD}"/>
                </a:ext>
              </a:extLst>
            </p:cNvPr>
            <p:cNvSpPr>
              <a:spLocks noChangeAspect="1"/>
            </p:cNvSpPr>
            <p:nvPr/>
          </p:nvSpPr>
          <p:spPr>
            <a:xfrm>
              <a:off x="1342236" y="5749948"/>
              <a:ext cx="295345" cy="27046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Helvetica Neue"/>
                </a:rPr>
                <a:t>1</a:t>
              </a:r>
            </a:p>
          </p:txBody>
        </p:sp>
      </p:grpSp>
      <p:cxnSp>
        <p:nvCxnSpPr>
          <p:cNvPr id="78" name="Straight Arrow Connector 77">
            <a:extLst>
              <a:ext uri="{FF2B5EF4-FFF2-40B4-BE49-F238E27FC236}">
                <a16:creationId xmlns:a16="http://schemas.microsoft.com/office/drawing/2014/main" id="{A24670BF-8F32-4C7B-836D-70845D9236FA}"/>
              </a:ext>
            </a:extLst>
          </p:cNvPr>
          <p:cNvCxnSpPr>
            <a:cxnSpLocks/>
          </p:cNvCxnSpPr>
          <p:nvPr/>
        </p:nvCxnSpPr>
        <p:spPr>
          <a:xfrm flipV="1">
            <a:off x="9329064" y="2513716"/>
            <a:ext cx="924545" cy="9221"/>
          </a:xfrm>
          <a:prstGeom prst="straightConnector1">
            <a:avLst/>
          </a:prstGeom>
          <a:ln w="5715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9" name="Straight Arrow Connector 78">
            <a:extLst>
              <a:ext uri="{FF2B5EF4-FFF2-40B4-BE49-F238E27FC236}">
                <a16:creationId xmlns:a16="http://schemas.microsoft.com/office/drawing/2014/main" id="{30674052-FDDD-4E30-B888-2E4C6241A39D}"/>
              </a:ext>
            </a:extLst>
          </p:cNvPr>
          <p:cNvCxnSpPr>
            <a:cxnSpLocks/>
          </p:cNvCxnSpPr>
          <p:nvPr/>
        </p:nvCxnSpPr>
        <p:spPr>
          <a:xfrm flipV="1">
            <a:off x="6226973" y="2518326"/>
            <a:ext cx="924545" cy="9221"/>
          </a:xfrm>
          <a:prstGeom prst="straightConnector1">
            <a:avLst/>
          </a:prstGeom>
          <a:ln w="5715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86" name="Group 85">
            <a:extLst>
              <a:ext uri="{FF2B5EF4-FFF2-40B4-BE49-F238E27FC236}">
                <a16:creationId xmlns:a16="http://schemas.microsoft.com/office/drawing/2014/main" id="{0390D68F-EEA6-4F0F-BA5D-305A731F8A52}"/>
              </a:ext>
            </a:extLst>
          </p:cNvPr>
          <p:cNvGrpSpPr/>
          <p:nvPr/>
        </p:nvGrpSpPr>
        <p:grpSpPr>
          <a:xfrm>
            <a:off x="7628871" y="1288112"/>
            <a:ext cx="2460497" cy="696313"/>
            <a:chOff x="7687074" y="1117662"/>
            <a:chExt cx="2460497" cy="696313"/>
          </a:xfrm>
        </p:grpSpPr>
        <p:sp>
          <p:nvSpPr>
            <p:cNvPr id="87" name="Rectangle: Rounded Corners 86">
              <a:extLst>
                <a:ext uri="{FF2B5EF4-FFF2-40B4-BE49-F238E27FC236}">
                  <a16:creationId xmlns:a16="http://schemas.microsoft.com/office/drawing/2014/main" id="{22EFEE9E-31ED-4F73-BF19-CDEAE8FB23D3}"/>
                </a:ext>
              </a:extLst>
            </p:cNvPr>
            <p:cNvSpPr/>
            <p:nvPr/>
          </p:nvSpPr>
          <p:spPr>
            <a:xfrm>
              <a:off x="7834747" y="1265335"/>
              <a:ext cx="2312824" cy="548640"/>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1200" dirty="0">
                  <a:latin typeface="Helvetica Neue" panose="02000503000000020004"/>
                </a:rPr>
                <a:t>Deploy online in asset health monitoring infrastructure</a:t>
              </a:r>
            </a:p>
          </p:txBody>
        </p:sp>
        <p:sp>
          <p:nvSpPr>
            <p:cNvPr id="88" name="Oval 87">
              <a:extLst>
                <a:ext uri="{FF2B5EF4-FFF2-40B4-BE49-F238E27FC236}">
                  <a16:creationId xmlns:a16="http://schemas.microsoft.com/office/drawing/2014/main" id="{18B15BFB-9273-4EB9-9F36-9D64C87C53FC}"/>
                </a:ext>
              </a:extLst>
            </p:cNvPr>
            <p:cNvSpPr>
              <a:spLocks noChangeAspect="1"/>
            </p:cNvSpPr>
            <p:nvPr/>
          </p:nvSpPr>
          <p:spPr>
            <a:xfrm>
              <a:off x="7687074" y="1117662"/>
              <a:ext cx="295345" cy="29534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Helvetica Neue"/>
                </a:rPr>
                <a:t>4</a:t>
              </a:r>
            </a:p>
          </p:txBody>
        </p:sp>
      </p:grpSp>
      <p:sp>
        <p:nvSpPr>
          <p:cNvPr id="90" name="TextBox 89">
            <a:extLst>
              <a:ext uri="{FF2B5EF4-FFF2-40B4-BE49-F238E27FC236}">
                <a16:creationId xmlns:a16="http://schemas.microsoft.com/office/drawing/2014/main" id="{3DEF8443-52E0-4C99-BE48-393E761DDD38}"/>
              </a:ext>
            </a:extLst>
          </p:cNvPr>
          <p:cNvSpPr txBox="1"/>
          <p:nvPr/>
        </p:nvSpPr>
        <p:spPr>
          <a:xfrm>
            <a:off x="8462383" y="5141265"/>
            <a:ext cx="866681" cy="646331"/>
          </a:xfrm>
          <a:prstGeom prst="rect">
            <a:avLst/>
          </a:prstGeom>
          <a:noFill/>
        </p:spPr>
        <p:txBody>
          <a:bodyPr wrap="square" rtlCol="0">
            <a:spAutoFit/>
          </a:bodyPr>
          <a:lstStyle/>
          <a:p>
            <a:pPr algn="ctr"/>
            <a:r>
              <a:rPr lang="en-US" dirty="0"/>
              <a:t>Valve</a:t>
            </a:r>
          </a:p>
          <a:p>
            <a:pPr algn="ctr"/>
            <a:r>
              <a:rPr lang="en-US" dirty="0"/>
              <a:t>Asset</a:t>
            </a:r>
          </a:p>
        </p:txBody>
      </p:sp>
      <p:pic>
        <p:nvPicPr>
          <p:cNvPr id="91" name="Picture 90">
            <a:extLst>
              <a:ext uri="{FF2B5EF4-FFF2-40B4-BE49-F238E27FC236}">
                <a16:creationId xmlns:a16="http://schemas.microsoft.com/office/drawing/2014/main" id="{4FBD569E-D092-4332-8AC9-A496DD7CD2F3}"/>
              </a:ext>
            </a:extLst>
          </p:cNvPr>
          <p:cNvPicPr>
            <a:picLocks noChangeAspect="1"/>
          </p:cNvPicPr>
          <p:nvPr/>
        </p:nvPicPr>
        <p:blipFill>
          <a:blip r:embed="rId6"/>
          <a:stretch>
            <a:fillRect/>
          </a:stretch>
        </p:blipFill>
        <p:spPr>
          <a:xfrm>
            <a:off x="7951983" y="4951717"/>
            <a:ext cx="516438" cy="945844"/>
          </a:xfrm>
          <a:prstGeom prst="rect">
            <a:avLst/>
          </a:prstGeom>
        </p:spPr>
      </p:pic>
      <p:cxnSp>
        <p:nvCxnSpPr>
          <p:cNvPr id="92" name="Straight Arrow Connector 67">
            <a:extLst>
              <a:ext uri="{FF2B5EF4-FFF2-40B4-BE49-F238E27FC236}">
                <a16:creationId xmlns:a16="http://schemas.microsoft.com/office/drawing/2014/main" id="{45D876EC-C426-4E6D-B4F2-606DE363C803}"/>
              </a:ext>
            </a:extLst>
          </p:cNvPr>
          <p:cNvCxnSpPr>
            <a:cxnSpLocks/>
            <a:stCxn id="72" idx="2"/>
            <a:endCxn id="42" idx="0"/>
          </p:cNvCxnSpPr>
          <p:nvPr/>
        </p:nvCxnSpPr>
        <p:spPr>
          <a:xfrm rot="5400000">
            <a:off x="5899810" y="1320639"/>
            <a:ext cx="761834" cy="3858953"/>
          </a:xfrm>
          <a:prstGeom prst="bentConnector3">
            <a:avLst>
              <a:gd name="adj1" fmla="val 64835"/>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93" name="Rectangle 92">
            <a:extLst>
              <a:ext uri="{FF2B5EF4-FFF2-40B4-BE49-F238E27FC236}">
                <a16:creationId xmlns:a16="http://schemas.microsoft.com/office/drawing/2014/main" id="{085419FB-3170-4A27-9839-B4BE06D18A9A}"/>
              </a:ext>
            </a:extLst>
          </p:cNvPr>
          <p:cNvSpPr/>
          <p:nvPr/>
        </p:nvSpPr>
        <p:spPr>
          <a:xfrm>
            <a:off x="5215339" y="5186308"/>
            <a:ext cx="1268344" cy="476661"/>
          </a:xfrm>
          <a:prstGeom prst="rect">
            <a:avLst/>
          </a:prstGeom>
          <a:solidFill>
            <a:schemeClr val="accent1">
              <a:lumMod val="20000"/>
              <a:lumOff val="80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1400" dirty="0">
                <a:solidFill>
                  <a:schemeClr val="tx1"/>
                </a:solidFill>
                <a:latin typeface="Helvetica Neue" panose="02000503000000020004"/>
              </a:rPr>
              <a:t>IoT gateway</a:t>
            </a:r>
          </a:p>
        </p:txBody>
      </p:sp>
      <p:pic>
        <p:nvPicPr>
          <p:cNvPr id="94" name="Google Shape;113;p2">
            <a:extLst>
              <a:ext uri="{FF2B5EF4-FFF2-40B4-BE49-F238E27FC236}">
                <a16:creationId xmlns:a16="http://schemas.microsoft.com/office/drawing/2014/main" id="{5B5F47F7-CF6C-4845-9F46-66A9483C6A43}"/>
              </a:ext>
            </a:extLst>
          </p:cNvPr>
          <p:cNvPicPr preferRelativeResize="0">
            <a:picLocks noChangeAspect="1"/>
          </p:cNvPicPr>
          <p:nvPr/>
        </p:nvPicPr>
        <p:blipFill rotWithShape="1">
          <a:blip r:embed="rId7">
            <a:alphaModFix/>
            <a:duotone>
              <a:prstClr val="black"/>
              <a:srgbClr val="7030A0">
                <a:tint val="45000"/>
                <a:satMod val="400000"/>
              </a:srgbClr>
            </a:duotone>
          </a:blip>
          <a:srcRect/>
          <a:stretch/>
        </p:blipFill>
        <p:spPr>
          <a:xfrm>
            <a:off x="6806794" y="5104426"/>
            <a:ext cx="822077" cy="278136"/>
          </a:xfrm>
          <a:prstGeom prst="rect">
            <a:avLst/>
          </a:prstGeom>
          <a:noFill/>
          <a:ln>
            <a:noFill/>
          </a:ln>
        </p:spPr>
      </p:pic>
      <p:pic>
        <p:nvPicPr>
          <p:cNvPr id="95" name="Picture 94">
            <a:extLst>
              <a:ext uri="{FF2B5EF4-FFF2-40B4-BE49-F238E27FC236}">
                <a16:creationId xmlns:a16="http://schemas.microsoft.com/office/drawing/2014/main" id="{431AF4E2-4CC1-4471-A0E4-6A5D1F65F73A}"/>
              </a:ext>
            </a:extLst>
          </p:cNvPr>
          <p:cNvPicPr>
            <a:picLocks noChangeAspect="1"/>
          </p:cNvPicPr>
          <p:nvPr/>
        </p:nvPicPr>
        <p:blipFill>
          <a:blip r:embed="rId8"/>
          <a:stretch>
            <a:fillRect/>
          </a:stretch>
        </p:blipFill>
        <p:spPr>
          <a:xfrm flipH="1">
            <a:off x="1234442" y="2152988"/>
            <a:ext cx="952641" cy="745364"/>
          </a:xfrm>
          <a:prstGeom prst="rect">
            <a:avLst/>
          </a:prstGeom>
        </p:spPr>
      </p:pic>
      <p:cxnSp>
        <p:nvCxnSpPr>
          <p:cNvPr id="15" name="Straight Arrow Connector 14">
            <a:extLst>
              <a:ext uri="{FF2B5EF4-FFF2-40B4-BE49-F238E27FC236}">
                <a16:creationId xmlns:a16="http://schemas.microsoft.com/office/drawing/2014/main" id="{DAB698E0-74D9-4B16-AEC0-B4117CA0E88D}"/>
              </a:ext>
            </a:extLst>
          </p:cNvPr>
          <p:cNvCxnSpPr>
            <a:cxnSpLocks/>
            <a:stCxn id="95" idx="1"/>
            <a:endCxn id="63" idx="1"/>
          </p:cNvCxnSpPr>
          <p:nvPr/>
        </p:nvCxnSpPr>
        <p:spPr>
          <a:xfrm>
            <a:off x="2187083" y="2525670"/>
            <a:ext cx="67585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96" name="Group 95">
            <a:extLst>
              <a:ext uri="{FF2B5EF4-FFF2-40B4-BE49-F238E27FC236}">
                <a16:creationId xmlns:a16="http://schemas.microsoft.com/office/drawing/2014/main" id="{421F9B19-EADE-49CF-8910-16F5763310F2}"/>
              </a:ext>
            </a:extLst>
          </p:cNvPr>
          <p:cNvGrpSpPr/>
          <p:nvPr/>
        </p:nvGrpSpPr>
        <p:grpSpPr>
          <a:xfrm>
            <a:off x="1541793" y="4717542"/>
            <a:ext cx="2583893" cy="696314"/>
            <a:chOff x="1130230" y="4855826"/>
            <a:chExt cx="2583893" cy="696314"/>
          </a:xfrm>
        </p:grpSpPr>
        <p:sp>
          <p:nvSpPr>
            <p:cNvPr id="97" name="Rectangle: Rounded Corners 96">
              <a:extLst>
                <a:ext uri="{FF2B5EF4-FFF2-40B4-BE49-F238E27FC236}">
                  <a16:creationId xmlns:a16="http://schemas.microsoft.com/office/drawing/2014/main" id="{EF0A6A37-F18D-4B4F-8931-93081FB3E428}"/>
                </a:ext>
              </a:extLst>
            </p:cNvPr>
            <p:cNvSpPr/>
            <p:nvPr/>
          </p:nvSpPr>
          <p:spPr>
            <a:xfrm>
              <a:off x="1277903" y="5003500"/>
              <a:ext cx="2436220" cy="548640"/>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1200" dirty="0">
                  <a:latin typeface="Helvetica Neue" panose="02000503000000020004"/>
                </a:rPr>
                <a:t>Ingest operational &amp; historian data from existing sensors</a:t>
              </a:r>
            </a:p>
          </p:txBody>
        </p:sp>
        <p:sp>
          <p:nvSpPr>
            <p:cNvPr id="98" name="Oval 97">
              <a:extLst>
                <a:ext uri="{FF2B5EF4-FFF2-40B4-BE49-F238E27FC236}">
                  <a16:creationId xmlns:a16="http://schemas.microsoft.com/office/drawing/2014/main" id="{E53625F5-6F2D-4D77-9720-FBD273AF23F2}"/>
                </a:ext>
              </a:extLst>
            </p:cNvPr>
            <p:cNvSpPr>
              <a:spLocks noChangeAspect="1"/>
            </p:cNvSpPr>
            <p:nvPr/>
          </p:nvSpPr>
          <p:spPr>
            <a:xfrm>
              <a:off x="1130230" y="4855826"/>
              <a:ext cx="295345" cy="29534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Helvetica Neue"/>
                </a:rPr>
                <a:t>2</a:t>
              </a:r>
            </a:p>
          </p:txBody>
        </p:sp>
      </p:grpSp>
      <p:sp>
        <p:nvSpPr>
          <p:cNvPr id="99" name="TextBox 98">
            <a:extLst>
              <a:ext uri="{FF2B5EF4-FFF2-40B4-BE49-F238E27FC236}">
                <a16:creationId xmlns:a16="http://schemas.microsoft.com/office/drawing/2014/main" id="{EB363CE4-FBFD-4A56-92D1-9B300ACB74E5}"/>
              </a:ext>
            </a:extLst>
          </p:cNvPr>
          <p:cNvSpPr txBox="1"/>
          <p:nvPr/>
        </p:nvSpPr>
        <p:spPr>
          <a:xfrm>
            <a:off x="8202663" y="2989183"/>
            <a:ext cx="1118862"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prstClr val="black"/>
                </a:solidFill>
                <a:latin typeface="Calibri" panose="020F0502020204030204"/>
              </a:rPr>
              <a:t>Deployed model auto-calibrated with sensor data</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00" name="Group 99">
            <a:extLst>
              <a:ext uri="{FF2B5EF4-FFF2-40B4-BE49-F238E27FC236}">
                <a16:creationId xmlns:a16="http://schemas.microsoft.com/office/drawing/2014/main" id="{EBE9719E-1858-4D46-971B-F1640C9ECE71}"/>
              </a:ext>
            </a:extLst>
          </p:cNvPr>
          <p:cNvGrpSpPr/>
          <p:nvPr/>
        </p:nvGrpSpPr>
        <p:grpSpPr>
          <a:xfrm>
            <a:off x="5874276" y="3503187"/>
            <a:ext cx="2932267" cy="889919"/>
            <a:chOff x="5821669" y="3406120"/>
            <a:chExt cx="2932267" cy="889919"/>
          </a:xfrm>
        </p:grpSpPr>
        <p:sp>
          <p:nvSpPr>
            <p:cNvPr id="101" name="Rectangle: Rounded Corners 100">
              <a:extLst>
                <a:ext uri="{FF2B5EF4-FFF2-40B4-BE49-F238E27FC236}">
                  <a16:creationId xmlns:a16="http://schemas.microsoft.com/office/drawing/2014/main" id="{BD78EC48-E7F3-4499-9890-03027B0FB173}"/>
                </a:ext>
              </a:extLst>
            </p:cNvPr>
            <p:cNvSpPr/>
            <p:nvPr/>
          </p:nvSpPr>
          <p:spPr>
            <a:xfrm>
              <a:off x="5969342" y="3549859"/>
              <a:ext cx="2784594" cy="746180"/>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1200" dirty="0">
                  <a:latin typeface="Helvetica Neue" panose="02000503000000020004"/>
                </a:rPr>
                <a:t>Automated Hybrid modeling workflow optimizes accuracy by fusing physics with asset performance data</a:t>
              </a:r>
            </a:p>
          </p:txBody>
        </p:sp>
        <p:sp>
          <p:nvSpPr>
            <p:cNvPr id="102" name="Oval 101">
              <a:extLst>
                <a:ext uri="{FF2B5EF4-FFF2-40B4-BE49-F238E27FC236}">
                  <a16:creationId xmlns:a16="http://schemas.microsoft.com/office/drawing/2014/main" id="{BCEC3918-CB9A-4B9F-88D9-02734CB702D8}"/>
                </a:ext>
              </a:extLst>
            </p:cNvPr>
            <p:cNvSpPr>
              <a:spLocks noChangeAspect="1"/>
            </p:cNvSpPr>
            <p:nvPr/>
          </p:nvSpPr>
          <p:spPr>
            <a:xfrm>
              <a:off x="5821669" y="3406120"/>
              <a:ext cx="295345" cy="29534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Helvetica Neue"/>
                </a:rPr>
                <a:t>3</a:t>
              </a:r>
            </a:p>
          </p:txBody>
        </p:sp>
      </p:grpSp>
    </p:spTree>
    <p:extLst>
      <p:ext uri="{BB962C8B-B14F-4D97-AF65-F5344CB8AC3E}">
        <p14:creationId xmlns:p14="http://schemas.microsoft.com/office/powerpoint/2010/main" val="22653447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5A9CF-973E-4412-9FDC-9431328E4AF6}"/>
              </a:ext>
            </a:extLst>
          </p:cNvPr>
          <p:cNvSpPr>
            <a:spLocks noGrp="1"/>
          </p:cNvSpPr>
          <p:nvPr>
            <p:ph type="title"/>
          </p:nvPr>
        </p:nvSpPr>
        <p:spPr/>
        <p:txBody>
          <a:bodyPr/>
          <a:lstStyle/>
          <a:p>
            <a:r>
              <a:rPr lang="en-US" dirty="0"/>
              <a:t>Use Case: Industrial Operations</a:t>
            </a:r>
            <a:br>
              <a:rPr lang="en-US" dirty="0"/>
            </a:br>
            <a:r>
              <a:rPr lang="en-US" sz="2400" dirty="0"/>
              <a:t>Digital Twin of Manufacturing Operations</a:t>
            </a:r>
            <a:endParaRPr lang="en-US" dirty="0"/>
          </a:p>
        </p:txBody>
      </p:sp>
      <p:grpSp>
        <p:nvGrpSpPr>
          <p:cNvPr id="38" name="Group 37">
            <a:extLst>
              <a:ext uri="{FF2B5EF4-FFF2-40B4-BE49-F238E27FC236}">
                <a16:creationId xmlns:a16="http://schemas.microsoft.com/office/drawing/2014/main" id="{2D3BCFA8-4E50-46E2-8E10-4B9DCA5AF41F}"/>
              </a:ext>
            </a:extLst>
          </p:cNvPr>
          <p:cNvGrpSpPr/>
          <p:nvPr/>
        </p:nvGrpSpPr>
        <p:grpSpPr>
          <a:xfrm>
            <a:off x="2862936" y="3631032"/>
            <a:ext cx="2976628" cy="1167894"/>
            <a:chOff x="1788161" y="3429000"/>
            <a:chExt cx="2976628" cy="1167894"/>
          </a:xfrm>
        </p:grpSpPr>
        <p:grpSp>
          <p:nvGrpSpPr>
            <p:cNvPr id="39" name="Group 38">
              <a:extLst>
                <a:ext uri="{FF2B5EF4-FFF2-40B4-BE49-F238E27FC236}">
                  <a16:creationId xmlns:a16="http://schemas.microsoft.com/office/drawing/2014/main" id="{6CB3D347-91DB-4586-90D4-B79F811E4A5E}"/>
                </a:ext>
              </a:extLst>
            </p:cNvPr>
            <p:cNvGrpSpPr/>
            <p:nvPr/>
          </p:nvGrpSpPr>
          <p:grpSpPr>
            <a:xfrm>
              <a:off x="1788161" y="3429000"/>
              <a:ext cx="2976628" cy="1167894"/>
              <a:chOff x="1788161" y="3114040"/>
              <a:chExt cx="2976628" cy="1167894"/>
            </a:xfrm>
          </p:grpSpPr>
          <p:sp>
            <p:nvSpPr>
              <p:cNvPr id="42" name="Rectangle: Rounded Corners 41">
                <a:extLst>
                  <a:ext uri="{FF2B5EF4-FFF2-40B4-BE49-F238E27FC236}">
                    <a16:creationId xmlns:a16="http://schemas.microsoft.com/office/drawing/2014/main" id="{CB11BD8E-0644-4B69-9D4E-EC98305B8FCE}"/>
                  </a:ext>
                </a:extLst>
              </p:cNvPr>
              <p:cNvSpPr/>
              <p:nvPr/>
            </p:nvSpPr>
            <p:spPr>
              <a:xfrm>
                <a:off x="1788161" y="3114040"/>
                <a:ext cx="2976628" cy="1167894"/>
              </a:xfrm>
              <a:prstGeom prst="roundRect">
                <a:avLst>
                  <a:gd name="adj" fmla="val 10741"/>
                </a:avLst>
              </a:prstGeom>
              <a:solidFill>
                <a:schemeClr val="accent2"/>
              </a:solidFill>
              <a:ln>
                <a:solidFill>
                  <a:srgbClr val="E539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Helvetica" panose="020B0604020202020204" pitchFamily="34" charset="0"/>
                  <a:cs typeface="Helvetica" panose="020B0604020202020204" pitchFamily="34" charset="0"/>
                </a:endParaRPr>
              </a:p>
            </p:txBody>
          </p:sp>
          <p:sp>
            <p:nvSpPr>
              <p:cNvPr id="52" name="Rectangle: Rounded Corners 51">
                <a:extLst>
                  <a:ext uri="{FF2B5EF4-FFF2-40B4-BE49-F238E27FC236}">
                    <a16:creationId xmlns:a16="http://schemas.microsoft.com/office/drawing/2014/main" id="{35F78AC7-37A4-46FB-A03E-05FAA4F56838}"/>
                  </a:ext>
                </a:extLst>
              </p:cNvPr>
              <p:cNvSpPr/>
              <p:nvPr/>
            </p:nvSpPr>
            <p:spPr>
              <a:xfrm>
                <a:off x="2534025" y="3240787"/>
                <a:ext cx="2049203" cy="914400"/>
              </a:xfrm>
              <a:prstGeom prst="roundRect">
                <a:avLst>
                  <a:gd name="adj" fmla="val 10741"/>
                </a:avLst>
              </a:prstGeom>
              <a:solidFill>
                <a:schemeClr val="bg1"/>
              </a:solidFill>
              <a:ln w="12700">
                <a:solidFill>
                  <a:srgbClr val="E5395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lumMod val="75000"/>
                        <a:lumOff val="25000"/>
                      </a:schemeClr>
                    </a:solidFill>
                    <a:latin typeface="Helvetica" panose="020B0604020202020204" pitchFamily="34" charset="0"/>
                    <a:cs typeface="Helvetica" panose="020B0604020202020204" pitchFamily="34" charset="0"/>
                  </a:rPr>
                  <a:t>Geminus</a:t>
                </a:r>
                <a:endParaRPr lang="en-US" sz="1400" b="1" dirty="0">
                  <a:solidFill>
                    <a:schemeClr val="tx1">
                      <a:lumMod val="75000"/>
                      <a:lumOff val="25000"/>
                    </a:schemeClr>
                  </a:solidFill>
                  <a:latin typeface="Helvetica" panose="020B0604020202020204" pitchFamily="34" charset="0"/>
                  <a:cs typeface="Helvetica" panose="020B0604020202020204" pitchFamily="34" charset="0"/>
                </a:endParaRPr>
              </a:p>
              <a:p>
                <a:pPr algn="ctr"/>
                <a:r>
                  <a:rPr lang="en-US" sz="1100" dirty="0">
                    <a:solidFill>
                      <a:schemeClr val="tx1">
                        <a:lumMod val="75000"/>
                        <a:lumOff val="25000"/>
                      </a:schemeClr>
                    </a:solidFill>
                    <a:latin typeface="Helvetica" panose="020B0604020202020204" pitchFamily="34" charset="0"/>
                    <a:cs typeface="Helvetica" panose="020B0604020202020204" pitchFamily="34" charset="0"/>
                  </a:rPr>
                  <a:t>Hybrid Physics-AI Modeling</a:t>
                </a:r>
              </a:p>
            </p:txBody>
          </p:sp>
        </p:grpSp>
        <p:pic>
          <p:nvPicPr>
            <p:cNvPr id="41" name="Google Shape;199;p4" descr="A close up of a sign&#10;&#10;Description automatically generated">
              <a:extLst>
                <a:ext uri="{FF2B5EF4-FFF2-40B4-BE49-F238E27FC236}">
                  <a16:creationId xmlns:a16="http://schemas.microsoft.com/office/drawing/2014/main" id="{C84EEF71-87F6-4F7C-9BCC-9F78643D2865}"/>
                </a:ext>
              </a:extLst>
            </p:cNvPr>
            <p:cNvPicPr preferRelativeResize="0">
              <a:picLocks noChangeAspect="1"/>
            </p:cNvPicPr>
            <p:nvPr/>
          </p:nvPicPr>
          <p:blipFill rotWithShape="1">
            <a:blip r:embed="rId2">
              <a:alphaModFix/>
            </a:blip>
            <a:srcRect b="23275"/>
            <a:stretch/>
          </p:blipFill>
          <p:spPr>
            <a:xfrm>
              <a:off x="1906622" y="3801433"/>
              <a:ext cx="508941" cy="423028"/>
            </a:xfrm>
            <a:prstGeom prst="rect">
              <a:avLst/>
            </a:prstGeom>
            <a:noFill/>
            <a:ln>
              <a:noFill/>
            </a:ln>
          </p:spPr>
        </p:pic>
      </p:grpSp>
      <p:sp>
        <p:nvSpPr>
          <p:cNvPr id="53" name="Slide Number Placeholder 2">
            <a:extLst>
              <a:ext uri="{FF2B5EF4-FFF2-40B4-BE49-F238E27FC236}">
                <a16:creationId xmlns:a16="http://schemas.microsoft.com/office/drawing/2014/main" id="{2A578735-14AE-4BE8-8ECD-A3761B96F087}"/>
              </a:ext>
            </a:extLst>
          </p:cNvPr>
          <p:cNvSpPr txBox="1">
            <a:spLocks/>
          </p:cNvSpPr>
          <p:nvPr/>
        </p:nvSpPr>
        <p:spPr>
          <a:xfrm>
            <a:off x="546100" y="6542840"/>
            <a:ext cx="2743200" cy="247724"/>
          </a:xfrm>
          <a:prstGeom prst="rect">
            <a:avLst/>
          </a:prstGeom>
        </p:spPr>
        <p:txBody>
          <a:bodyPr vert="horz" lIns="91440" tIns="45720" rIns="91440" bIns="45720" rtlCol="0" anchor="ctr"/>
          <a:lstStyle>
            <a:defPPr>
              <a:defRPr lang="en-US"/>
            </a:defPPr>
            <a:lvl1pPr marL="0" algn="l" defTabSz="914400" rtl="0" eaLnBrk="1" latinLnBrk="0" hangingPunct="1">
              <a:defRPr sz="1200" b="0" i="0" kern="1200">
                <a:solidFill>
                  <a:schemeClr val="bg2">
                    <a:lumMod val="65000"/>
                  </a:schemeClr>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B2E0D7A-770D-4A9A-A462-90F9004F651F}" type="slidenum">
              <a:rPr lang="en-US" smtClean="0"/>
              <a:pPr/>
              <a:t>15</a:t>
            </a:fld>
            <a:endParaRPr lang="en-US" dirty="0"/>
          </a:p>
        </p:txBody>
      </p:sp>
      <p:sp>
        <p:nvSpPr>
          <p:cNvPr id="54" name="TextBox 53">
            <a:extLst>
              <a:ext uri="{FF2B5EF4-FFF2-40B4-BE49-F238E27FC236}">
                <a16:creationId xmlns:a16="http://schemas.microsoft.com/office/drawing/2014/main" id="{150976D0-BD2F-45D4-BA1A-92AE9875F865}"/>
              </a:ext>
            </a:extLst>
          </p:cNvPr>
          <p:cNvSpPr txBox="1"/>
          <p:nvPr/>
        </p:nvSpPr>
        <p:spPr>
          <a:xfrm>
            <a:off x="10214681" y="2146452"/>
            <a:ext cx="1874894" cy="830997"/>
          </a:xfrm>
          <a:prstGeom prst="rect">
            <a:avLst/>
          </a:prstGeom>
          <a:noFill/>
        </p:spPr>
        <p:txBody>
          <a:bodyPr wrap="square" rtlCol="0">
            <a:spAutoFit/>
          </a:bodyPr>
          <a:lstStyle/>
          <a:p>
            <a:pPr algn="ctr"/>
            <a:r>
              <a:rPr lang="en-US" sz="1600" i="1" dirty="0">
                <a:latin typeface="Helvetica Neue"/>
              </a:rPr>
              <a:t>Optimize Process Yield, Throughput &amp; Availability</a:t>
            </a:r>
          </a:p>
        </p:txBody>
      </p:sp>
      <p:cxnSp>
        <p:nvCxnSpPr>
          <p:cNvPr id="55" name="Straight Arrow Connector 54">
            <a:extLst>
              <a:ext uri="{FF2B5EF4-FFF2-40B4-BE49-F238E27FC236}">
                <a16:creationId xmlns:a16="http://schemas.microsoft.com/office/drawing/2014/main" id="{3C413B60-1D33-405E-BE76-284B1BE84FBA}"/>
              </a:ext>
            </a:extLst>
          </p:cNvPr>
          <p:cNvCxnSpPr>
            <a:cxnSpLocks/>
          </p:cNvCxnSpPr>
          <p:nvPr/>
        </p:nvCxnSpPr>
        <p:spPr>
          <a:xfrm>
            <a:off x="4351249" y="3123372"/>
            <a:ext cx="0" cy="521415"/>
          </a:xfrm>
          <a:prstGeom prst="straightConnector1">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36D55597-8DC3-4082-B003-8E115C433A75}"/>
              </a:ext>
            </a:extLst>
          </p:cNvPr>
          <p:cNvCxnSpPr>
            <a:cxnSpLocks/>
            <a:stCxn id="43" idx="1"/>
            <a:endCxn id="93" idx="3"/>
          </p:cNvCxnSpPr>
          <p:nvPr/>
        </p:nvCxnSpPr>
        <p:spPr>
          <a:xfrm flipH="1" flipV="1">
            <a:off x="6483683" y="5424639"/>
            <a:ext cx="1468299" cy="208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2FAD6D62-29CB-4341-92DD-93207A4796E9}"/>
              </a:ext>
            </a:extLst>
          </p:cNvPr>
          <p:cNvCxnSpPr>
            <a:cxnSpLocks/>
            <a:stCxn id="93" idx="1"/>
            <a:endCxn id="42" idx="2"/>
          </p:cNvCxnSpPr>
          <p:nvPr/>
        </p:nvCxnSpPr>
        <p:spPr>
          <a:xfrm rot="10800000">
            <a:off x="4351251" y="4798927"/>
            <a:ext cx="864089" cy="625713"/>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id="{A8437BE3-EC79-41B0-B573-2F5A8EF81CA4}"/>
              </a:ext>
            </a:extLst>
          </p:cNvPr>
          <p:cNvSpPr txBox="1"/>
          <p:nvPr/>
        </p:nvSpPr>
        <p:spPr>
          <a:xfrm>
            <a:off x="3928843" y="5462914"/>
            <a:ext cx="1342204" cy="400110"/>
          </a:xfrm>
          <a:prstGeom prst="rect">
            <a:avLst/>
          </a:prstGeom>
          <a:noFill/>
        </p:spPr>
        <p:txBody>
          <a:bodyPr wrap="square" rtlCol="0">
            <a:spAutoFit/>
          </a:bodyPr>
          <a:lstStyle/>
          <a:p>
            <a:pPr algn="ctr"/>
            <a:r>
              <a:rPr lang="en-US" sz="1000" dirty="0"/>
              <a:t>Streaming / stored process data</a:t>
            </a:r>
          </a:p>
        </p:txBody>
      </p:sp>
      <p:grpSp>
        <p:nvGrpSpPr>
          <p:cNvPr id="62" name="Group 61">
            <a:extLst>
              <a:ext uri="{FF2B5EF4-FFF2-40B4-BE49-F238E27FC236}">
                <a16:creationId xmlns:a16="http://schemas.microsoft.com/office/drawing/2014/main" id="{1F94D5AD-54D2-40A2-A428-A87C300B65A0}"/>
              </a:ext>
            </a:extLst>
          </p:cNvPr>
          <p:cNvGrpSpPr/>
          <p:nvPr/>
        </p:nvGrpSpPr>
        <p:grpSpPr>
          <a:xfrm>
            <a:off x="2862936" y="1941723"/>
            <a:ext cx="2976628" cy="1167894"/>
            <a:chOff x="385414" y="3069919"/>
            <a:chExt cx="2976628" cy="1167894"/>
          </a:xfrm>
        </p:grpSpPr>
        <p:sp>
          <p:nvSpPr>
            <p:cNvPr id="63" name="Rectangle: Rounded Corners 62">
              <a:extLst>
                <a:ext uri="{FF2B5EF4-FFF2-40B4-BE49-F238E27FC236}">
                  <a16:creationId xmlns:a16="http://schemas.microsoft.com/office/drawing/2014/main" id="{40B75250-DE12-4112-83B6-6095E835B524}"/>
                </a:ext>
              </a:extLst>
            </p:cNvPr>
            <p:cNvSpPr/>
            <p:nvPr/>
          </p:nvSpPr>
          <p:spPr>
            <a:xfrm>
              <a:off x="385414" y="3069919"/>
              <a:ext cx="2976628" cy="1167894"/>
            </a:xfrm>
            <a:prstGeom prst="roundRect">
              <a:avLst>
                <a:gd name="adj" fmla="val 10741"/>
              </a:avLst>
            </a:prstGeom>
            <a:solidFill>
              <a:schemeClr val="bg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Helvetica" panose="020B0604020202020204" pitchFamily="34" charset="0"/>
                <a:cs typeface="Helvetica" panose="020B0604020202020204" pitchFamily="34" charset="0"/>
              </a:endParaRPr>
            </a:p>
          </p:txBody>
        </p:sp>
        <p:pic>
          <p:nvPicPr>
            <p:cNvPr id="68" name="Picture 67">
              <a:extLst>
                <a:ext uri="{FF2B5EF4-FFF2-40B4-BE49-F238E27FC236}">
                  <a16:creationId xmlns:a16="http://schemas.microsoft.com/office/drawing/2014/main" id="{6D7C5FC7-4167-42D5-86B9-2FDB97CCEA63}"/>
                </a:ext>
              </a:extLst>
            </p:cNvPr>
            <p:cNvPicPr>
              <a:picLocks noChangeAspect="1"/>
            </p:cNvPicPr>
            <p:nvPr/>
          </p:nvPicPr>
          <p:blipFill rotWithShape="1">
            <a:blip r:embed="rId3"/>
            <a:srcRect t="31953"/>
            <a:stretch/>
          </p:blipFill>
          <p:spPr>
            <a:xfrm>
              <a:off x="2218203" y="3344202"/>
              <a:ext cx="1039228" cy="619327"/>
            </a:xfrm>
            <a:prstGeom prst="rect">
              <a:avLst/>
            </a:prstGeom>
            <a:ln w="3175">
              <a:solidFill>
                <a:schemeClr val="tx2"/>
              </a:solidFill>
            </a:ln>
          </p:spPr>
        </p:pic>
        <p:pic>
          <p:nvPicPr>
            <p:cNvPr id="69" name="Picture 68">
              <a:extLst>
                <a:ext uri="{FF2B5EF4-FFF2-40B4-BE49-F238E27FC236}">
                  <a16:creationId xmlns:a16="http://schemas.microsoft.com/office/drawing/2014/main" id="{7EBF68D4-1ADC-4374-AB98-0E7CC3D97C63}"/>
                </a:ext>
              </a:extLst>
            </p:cNvPr>
            <p:cNvPicPr>
              <a:picLocks noChangeAspect="1"/>
            </p:cNvPicPr>
            <p:nvPr/>
          </p:nvPicPr>
          <p:blipFill>
            <a:blip r:embed="rId4"/>
            <a:stretch>
              <a:fillRect/>
            </a:stretch>
          </p:blipFill>
          <p:spPr>
            <a:xfrm>
              <a:off x="463188" y="3216109"/>
              <a:ext cx="1659235" cy="875511"/>
            </a:xfrm>
            <a:prstGeom prst="rect">
              <a:avLst/>
            </a:prstGeom>
          </p:spPr>
        </p:pic>
      </p:grpSp>
      <p:grpSp>
        <p:nvGrpSpPr>
          <p:cNvPr id="70" name="Group 69">
            <a:extLst>
              <a:ext uri="{FF2B5EF4-FFF2-40B4-BE49-F238E27FC236}">
                <a16:creationId xmlns:a16="http://schemas.microsoft.com/office/drawing/2014/main" id="{B87C2415-CCD8-4178-B75B-8B6A652A0285}"/>
              </a:ext>
            </a:extLst>
          </p:cNvPr>
          <p:cNvGrpSpPr/>
          <p:nvPr/>
        </p:nvGrpSpPr>
        <p:grpSpPr>
          <a:xfrm>
            <a:off x="7478750" y="2176676"/>
            <a:ext cx="1462905" cy="692522"/>
            <a:chOff x="8706810" y="3291255"/>
            <a:chExt cx="1462905" cy="692522"/>
          </a:xfrm>
        </p:grpSpPr>
        <p:sp>
          <p:nvSpPr>
            <p:cNvPr id="72" name="Rectangle: Rounded Corners 71">
              <a:extLst>
                <a:ext uri="{FF2B5EF4-FFF2-40B4-BE49-F238E27FC236}">
                  <a16:creationId xmlns:a16="http://schemas.microsoft.com/office/drawing/2014/main" id="{D9D0B304-7A4A-430A-B31D-CE5E20A5C8F3}"/>
                </a:ext>
              </a:extLst>
            </p:cNvPr>
            <p:cNvSpPr/>
            <p:nvPr/>
          </p:nvSpPr>
          <p:spPr>
            <a:xfrm>
              <a:off x="8706810" y="3291255"/>
              <a:ext cx="1462905" cy="692522"/>
            </a:xfrm>
            <a:prstGeom prst="roundRect">
              <a:avLst/>
            </a:prstGeom>
            <a:solidFill>
              <a:schemeClr val="bg2"/>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600" dirty="0">
                  <a:solidFill>
                    <a:schemeClr val="tx1"/>
                  </a:solidFill>
                  <a:latin typeface="Helvetica" panose="020B0604020202020204" pitchFamily="34" charset="0"/>
                  <a:cs typeface="Helvetica" panose="020B0604020202020204" pitchFamily="34" charset="0"/>
                </a:rPr>
                <a:t>Process</a:t>
              </a:r>
            </a:p>
            <a:p>
              <a:pPr algn="r"/>
              <a:r>
                <a:rPr lang="en-US" sz="1600" dirty="0">
                  <a:solidFill>
                    <a:schemeClr val="tx1"/>
                  </a:solidFill>
                  <a:latin typeface="Helvetica" panose="020B0604020202020204" pitchFamily="34" charset="0"/>
                  <a:cs typeface="Helvetica" panose="020B0604020202020204" pitchFamily="34" charset="0"/>
                </a:rPr>
                <a:t>Twin</a:t>
              </a:r>
            </a:p>
          </p:txBody>
        </p:sp>
        <p:pic>
          <p:nvPicPr>
            <p:cNvPr id="73" name="Picture 72">
              <a:extLst>
                <a:ext uri="{FF2B5EF4-FFF2-40B4-BE49-F238E27FC236}">
                  <a16:creationId xmlns:a16="http://schemas.microsoft.com/office/drawing/2014/main" id="{CFCB1E5C-7174-491B-B7F5-EA3431E6F755}"/>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790162" y="3409112"/>
              <a:ext cx="453460" cy="453460"/>
            </a:xfrm>
            <a:prstGeom prst="rect">
              <a:avLst/>
            </a:prstGeom>
          </p:spPr>
        </p:pic>
      </p:grpSp>
      <p:cxnSp>
        <p:nvCxnSpPr>
          <p:cNvPr id="78" name="Straight Arrow Connector 77">
            <a:extLst>
              <a:ext uri="{FF2B5EF4-FFF2-40B4-BE49-F238E27FC236}">
                <a16:creationId xmlns:a16="http://schemas.microsoft.com/office/drawing/2014/main" id="{A24670BF-8F32-4C7B-836D-70845D9236FA}"/>
              </a:ext>
            </a:extLst>
          </p:cNvPr>
          <p:cNvCxnSpPr>
            <a:cxnSpLocks/>
          </p:cNvCxnSpPr>
          <p:nvPr/>
        </p:nvCxnSpPr>
        <p:spPr>
          <a:xfrm flipV="1">
            <a:off x="9329064" y="2513716"/>
            <a:ext cx="924545" cy="9221"/>
          </a:xfrm>
          <a:prstGeom prst="straightConnector1">
            <a:avLst/>
          </a:prstGeom>
          <a:ln w="5715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9" name="Straight Arrow Connector 78">
            <a:extLst>
              <a:ext uri="{FF2B5EF4-FFF2-40B4-BE49-F238E27FC236}">
                <a16:creationId xmlns:a16="http://schemas.microsoft.com/office/drawing/2014/main" id="{30674052-FDDD-4E30-B888-2E4C6241A39D}"/>
              </a:ext>
            </a:extLst>
          </p:cNvPr>
          <p:cNvCxnSpPr>
            <a:cxnSpLocks/>
          </p:cNvCxnSpPr>
          <p:nvPr/>
        </p:nvCxnSpPr>
        <p:spPr>
          <a:xfrm flipV="1">
            <a:off x="6226973" y="2518326"/>
            <a:ext cx="924545" cy="9221"/>
          </a:xfrm>
          <a:prstGeom prst="straightConnector1">
            <a:avLst/>
          </a:prstGeom>
          <a:ln w="5715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86" name="Group 85">
            <a:extLst>
              <a:ext uri="{FF2B5EF4-FFF2-40B4-BE49-F238E27FC236}">
                <a16:creationId xmlns:a16="http://schemas.microsoft.com/office/drawing/2014/main" id="{0390D68F-EEA6-4F0F-BA5D-305A731F8A52}"/>
              </a:ext>
            </a:extLst>
          </p:cNvPr>
          <p:cNvGrpSpPr/>
          <p:nvPr/>
        </p:nvGrpSpPr>
        <p:grpSpPr>
          <a:xfrm>
            <a:off x="7598465" y="1160475"/>
            <a:ext cx="2346919" cy="696313"/>
            <a:chOff x="7687074" y="1117662"/>
            <a:chExt cx="2346919" cy="696313"/>
          </a:xfrm>
        </p:grpSpPr>
        <p:sp>
          <p:nvSpPr>
            <p:cNvPr id="87" name="Rectangle: Rounded Corners 86">
              <a:extLst>
                <a:ext uri="{FF2B5EF4-FFF2-40B4-BE49-F238E27FC236}">
                  <a16:creationId xmlns:a16="http://schemas.microsoft.com/office/drawing/2014/main" id="{22EFEE9E-31ED-4F73-BF19-CDEAE8FB23D3}"/>
                </a:ext>
              </a:extLst>
            </p:cNvPr>
            <p:cNvSpPr/>
            <p:nvPr/>
          </p:nvSpPr>
          <p:spPr>
            <a:xfrm>
              <a:off x="7834747" y="1265335"/>
              <a:ext cx="2199246" cy="548640"/>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1200" dirty="0">
                  <a:latin typeface="Helvetica Neue" panose="02000503000000020004"/>
                </a:rPr>
                <a:t>Deploy online in production management infrastructure</a:t>
              </a:r>
            </a:p>
          </p:txBody>
        </p:sp>
        <p:sp>
          <p:nvSpPr>
            <p:cNvPr id="88" name="Oval 87">
              <a:extLst>
                <a:ext uri="{FF2B5EF4-FFF2-40B4-BE49-F238E27FC236}">
                  <a16:creationId xmlns:a16="http://schemas.microsoft.com/office/drawing/2014/main" id="{18B15BFB-9273-4EB9-9F36-9D64C87C53FC}"/>
                </a:ext>
              </a:extLst>
            </p:cNvPr>
            <p:cNvSpPr>
              <a:spLocks noChangeAspect="1"/>
            </p:cNvSpPr>
            <p:nvPr/>
          </p:nvSpPr>
          <p:spPr>
            <a:xfrm>
              <a:off x="7687074" y="1117662"/>
              <a:ext cx="295345" cy="29534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Helvetica Neue"/>
                </a:rPr>
                <a:t>4</a:t>
              </a:r>
            </a:p>
          </p:txBody>
        </p:sp>
      </p:grpSp>
      <p:sp>
        <p:nvSpPr>
          <p:cNvPr id="90" name="TextBox 89">
            <a:extLst>
              <a:ext uri="{FF2B5EF4-FFF2-40B4-BE49-F238E27FC236}">
                <a16:creationId xmlns:a16="http://schemas.microsoft.com/office/drawing/2014/main" id="{3DEF8443-52E0-4C99-BE48-393E761DDD38}"/>
              </a:ext>
            </a:extLst>
          </p:cNvPr>
          <p:cNvSpPr txBox="1"/>
          <p:nvPr/>
        </p:nvSpPr>
        <p:spPr>
          <a:xfrm>
            <a:off x="10214681" y="5258798"/>
            <a:ext cx="947885" cy="369332"/>
          </a:xfrm>
          <a:prstGeom prst="rect">
            <a:avLst/>
          </a:prstGeom>
          <a:noFill/>
        </p:spPr>
        <p:txBody>
          <a:bodyPr wrap="square" rtlCol="0">
            <a:spAutoFit/>
          </a:bodyPr>
          <a:lstStyle/>
          <a:p>
            <a:pPr algn="ctr"/>
            <a:r>
              <a:rPr lang="en-US" dirty="0"/>
              <a:t>Process</a:t>
            </a:r>
          </a:p>
        </p:txBody>
      </p:sp>
      <p:cxnSp>
        <p:nvCxnSpPr>
          <p:cNvPr id="92" name="Straight Arrow Connector 67">
            <a:extLst>
              <a:ext uri="{FF2B5EF4-FFF2-40B4-BE49-F238E27FC236}">
                <a16:creationId xmlns:a16="http://schemas.microsoft.com/office/drawing/2014/main" id="{45D876EC-C426-4E6D-B4F2-606DE363C803}"/>
              </a:ext>
            </a:extLst>
          </p:cNvPr>
          <p:cNvCxnSpPr>
            <a:cxnSpLocks/>
            <a:stCxn id="72" idx="2"/>
            <a:endCxn id="42" idx="0"/>
          </p:cNvCxnSpPr>
          <p:nvPr/>
        </p:nvCxnSpPr>
        <p:spPr>
          <a:xfrm rot="5400000">
            <a:off x="5899810" y="1320639"/>
            <a:ext cx="761834" cy="3858953"/>
          </a:xfrm>
          <a:prstGeom prst="bentConnector3">
            <a:avLst>
              <a:gd name="adj1" fmla="val 64835"/>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93" name="Rectangle 92">
            <a:extLst>
              <a:ext uri="{FF2B5EF4-FFF2-40B4-BE49-F238E27FC236}">
                <a16:creationId xmlns:a16="http://schemas.microsoft.com/office/drawing/2014/main" id="{085419FB-3170-4A27-9839-B4BE06D18A9A}"/>
              </a:ext>
            </a:extLst>
          </p:cNvPr>
          <p:cNvSpPr/>
          <p:nvPr/>
        </p:nvSpPr>
        <p:spPr>
          <a:xfrm>
            <a:off x="5215339" y="5186308"/>
            <a:ext cx="1268344" cy="476661"/>
          </a:xfrm>
          <a:prstGeom prst="rect">
            <a:avLst/>
          </a:prstGeom>
          <a:solidFill>
            <a:schemeClr val="accent1">
              <a:lumMod val="20000"/>
              <a:lumOff val="80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1400" dirty="0">
                <a:solidFill>
                  <a:schemeClr val="tx1"/>
                </a:solidFill>
                <a:latin typeface="Helvetica Neue" panose="02000503000000020004"/>
              </a:rPr>
              <a:t>IoT gateway</a:t>
            </a:r>
          </a:p>
        </p:txBody>
      </p:sp>
      <p:pic>
        <p:nvPicPr>
          <p:cNvPr id="94" name="Google Shape;113;p2">
            <a:extLst>
              <a:ext uri="{FF2B5EF4-FFF2-40B4-BE49-F238E27FC236}">
                <a16:creationId xmlns:a16="http://schemas.microsoft.com/office/drawing/2014/main" id="{5B5F47F7-CF6C-4845-9F46-66A9483C6A43}"/>
              </a:ext>
            </a:extLst>
          </p:cNvPr>
          <p:cNvPicPr preferRelativeResize="0">
            <a:picLocks noChangeAspect="1"/>
          </p:cNvPicPr>
          <p:nvPr/>
        </p:nvPicPr>
        <p:blipFill rotWithShape="1">
          <a:blip r:embed="rId6">
            <a:alphaModFix/>
            <a:duotone>
              <a:prstClr val="black"/>
              <a:srgbClr val="7030A0">
                <a:tint val="45000"/>
                <a:satMod val="400000"/>
              </a:srgbClr>
            </a:duotone>
          </a:blip>
          <a:srcRect/>
          <a:stretch/>
        </p:blipFill>
        <p:spPr>
          <a:xfrm>
            <a:off x="6806794" y="5104426"/>
            <a:ext cx="822077" cy="278136"/>
          </a:xfrm>
          <a:prstGeom prst="rect">
            <a:avLst/>
          </a:prstGeom>
          <a:noFill/>
          <a:ln>
            <a:noFill/>
          </a:ln>
        </p:spPr>
      </p:pic>
      <p:cxnSp>
        <p:nvCxnSpPr>
          <p:cNvPr id="15" name="Straight Arrow Connector 14">
            <a:extLst>
              <a:ext uri="{FF2B5EF4-FFF2-40B4-BE49-F238E27FC236}">
                <a16:creationId xmlns:a16="http://schemas.microsoft.com/office/drawing/2014/main" id="{DAB698E0-74D9-4B16-AEC0-B4117CA0E88D}"/>
              </a:ext>
            </a:extLst>
          </p:cNvPr>
          <p:cNvCxnSpPr>
            <a:cxnSpLocks/>
          </p:cNvCxnSpPr>
          <p:nvPr/>
        </p:nvCxnSpPr>
        <p:spPr>
          <a:xfrm>
            <a:off x="2075788" y="3384079"/>
            <a:ext cx="701163"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43" name="Picture 2">
            <a:extLst>
              <a:ext uri="{FF2B5EF4-FFF2-40B4-BE49-F238E27FC236}">
                <a16:creationId xmlns:a16="http://schemas.microsoft.com/office/drawing/2014/main" id="{F1714992-E4A6-49A9-BACB-D8A1D5A84195}"/>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l="18386" t="36534" r="26068"/>
          <a:stretch/>
        </p:blipFill>
        <p:spPr>
          <a:xfrm>
            <a:off x="7951982" y="4847771"/>
            <a:ext cx="2312824" cy="1157902"/>
          </a:xfrm>
          <a:prstGeom prst="rect">
            <a:avLst/>
          </a:prstGeom>
        </p:spPr>
      </p:pic>
      <p:pic>
        <p:nvPicPr>
          <p:cNvPr id="45" name="Picture 44">
            <a:extLst>
              <a:ext uri="{FF2B5EF4-FFF2-40B4-BE49-F238E27FC236}">
                <a16:creationId xmlns:a16="http://schemas.microsoft.com/office/drawing/2014/main" id="{75233699-78E4-4619-B78B-C3739E6AF2CC}"/>
              </a:ext>
            </a:extLst>
          </p:cNvPr>
          <p:cNvPicPr>
            <a:picLocks noChangeAspect="1"/>
          </p:cNvPicPr>
          <p:nvPr/>
        </p:nvPicPr>
        <p:blipFill>
          <a:blip r:embed="rId8"/>
          <a:stretch>
            <a:fillRect/>
          </a:stretch>
        </p:blipFill>
        <p:spPr>
          <a:xfrm>
            <a:off x="327591" y="1428865"/>
            <a:ext cx="1757430" cy="2448233"/>
          </a:xfrm>
          <a:prstGeom prst="rect">
            <a:avLst/>
          </a:prstGeom>
        </p:spPr>
      </p:pic>
      <p:grpSp>
        <p:nvGrpSpPr>
          <p:cNvPr id="74" name="Group 73">
            <a:extLst>
              <a:ext uri="{FF2B5EF4-FFF2-40B4-BE49-F238E27FC236}">
                <a16:creationId xmlns:a16="http://schemas.microsoft.com/office/drawing/2014/main" id="{A20B5EEE-4573-4936-B1C7-9DA4AAE980DC}"/>
              </a:ext>
            </a:extLst>
          </p:cNvPr>
          <p:cNvGrpSpPr/>
          <p:nvPr/>
        </p:nvGrpSpPr>
        <p:grpSpPr>
          <a:xfrm>
            <a:off x="1721922" y="1152907"/>
            <a:ext cx="2777773" cy="696313"/>
            <a:chOff x="1342236" y="5749948"/>
            <a:chExt cx="2777773" cy="637658"/>
          </a:xfrm>
        </p:grpSpPr>
        <p:sp>
          <p:nvSpPr>
            <p:cNvPr id="75" name="Rectangle: Rounded Corners 74">
              <a:extLst>
                <a:ext uri="{FF2B5EF4-FFF2-40B4-BE49-F238E27FC236}">
                  <a16:creationId xmlns:a16="http://schemas.microsoft.com/office/drawing/2014/main" id="{FD835E2E-437D-41B5-A095-81E2045E683F}"/>
                </a:ext>
              </a:extLst>
            </p:cNvPr>
            <p:cNvSpPr/>
            <p:nvPr/>
          </p:nvSpPr>
          <p:spPr>
            <a:xfrm>
              <a:off x="1489909" y="5885181"/>
              <a:ext cx="2630100" cy="502425"/>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1200" dirty="0">
                  <a:latin typeface="Helvetica Neue" panose="02000503000000020004"/>
                </a:rPr>
                <a:t>Assemble system-level model from component libraries</a:t>
              </a:r>
            </a:p>
          </p:txBody>
        </p:sp>
        <p:sp>
          <p:nvSpPr>
            <p:cNvPr id="76" name="Oval 75">
              <a:extLst>
                <a:ext uri="{FF2B5EF4-FFF2-40B4-BE49-F238E27FC236}">
                  <a16:creationId xmlns:a16="http://schemas.microsoft.com/office/drawing/2014/main" id="{E225FCE9-B281-40E5-B19F-9DBB22D875AD}"/>
                </a:ext>
              </a:extLst>
            </p:cNvPr>
            <p:cNvSpPr>
              <a:spLocks noChangeAspect="1"/>
            </p:cNvSpPr>
            <p:nvPr/>
          </p:nvSpPr>
          <p:spPr>
            <a:xfrm>
              <a:off x="1342236" y="5749948"/>
              <a:ext cx="295345" cy="27046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Helvetica Neue"/>
                </a:rPr>
                <a:t>1</a:t>
              </a:r>
            </a:p>
          </p:txBody>
        </p:sp>
      </p:grpSp>
      <p:grpSp>
        <p:nvGrpSpPr>
          <p:cNvPr id="64" name="Group 63">
            <a:extLst>
              <a:ext uri="{FF2B5EF4-FFF2-40B4-BE49-F238E27FC236}">
                <a16:creationId xmlns:a16="http://schemas.microsoft.com/office/drawing/2014/main" id="{F0474690-BFD5-4055-8411-FC944245AC75}"/>
              </a:ext>
            </a:extLst>
          </p:cNvPr>
          <p:cNvGrpSpPr/>
          <p:nvPr/>
        </p:nvGrpSpPr>
        <p:grpSpPr>
          <a:xfrm>
            <a:off x="1541793" y="4717542"/>
            <a:ext cx="2583893" cy="696314"/>
            <a:chOff x="1130230" y="4855826"/>
            <a:chExt cx="2583893" cy="696314"/>
          </a:xfrm>
        </p:grpSpPr>
        <p:sp>
          <p:nvSpPr>
            <p:cNvPr id="65" name="Rectangle: Rounded Corners 64">
              <a:extLst>
                <a:ext uri="{FF2B5EF4-FFF2-40B4-BE49-F238E27FC236}">
                  <a16:creationId xmlns:a16="http://schemas.microsoft.com/office/drawing/2014/main" id="{1F8994DC-0738-40EF-AED5-053FD72B2312}"/>
                </a:ext>
              </a:extLst>
            </p:cNvPr>
            <p:cNvSpPr/>
            <p:nvPr/>
          </p:nvSpPr>
          <p:spPr>
            <a:xfrm>
              <a:off x="1277903" y="5003500"/>
              <a:ext cx="2436220" cy="548640"/>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1200" dirty="0">
                  <a:latin typeface="Helvetica Neue" panose="02000503000000020004"/>
                </a:rPr>
                <a:t>Ingest operational &amp; historian data from existing sensors</a:t>
              </a:r>
            </a:p>
          </p:txBody>
        </p:sp>
        <p:sp>
          <p:nvSpPr>
            <p:cNvPr id="66" name="Oval 65">
              <a:extLst>
                <a:ext uri="{FF2B5EF4-FFF2-40B4-BE49-F238E27FC236}">
                  <a16:creationId xmlns:a16="http://schemas.microsoft.com/office/drawing/2014/main" id="{6A6885BE-E52E-4B13-AB5C-EA069D087543}"/>
                </a:ext>
              </a:extLst>
            </p:cNvPr>
            <p:cNvSpPr>
              <a:spLocks noChangeAspect="1"/>
            </p:cNvSpPr>
            <p:nvPr/>
          </p:nvSpPr>
          <p:spPr>
            <a:xfrm>
              <a:off x="1130230" y="4855826"/>
              <a:ext cx="295345" cy="29534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Helvetica Neue"/>
                </a:rPr>
                <a:t>2</a:t>
              </a:r>
            </a:p>
          </p:txBody>
        </p:sp>
      </p:grpSp>
      <p:grpSp>
        <p:nvGrpSpPr>
          <p:cNvPr id="89" name="Group 88">
            <a:extLst>
              <a:ext uri="{FF2B5EF4-FFF2-40B4-BE49-F238E27FC236}">
                <a16:creationId xmlns:a16="http://schemas.microsoft.com/office/drawing/2014/main" id="{4E5D23FC-89AC-43F5-820E-DDC79933EC66}"/>
              </a:ext>
            </a:extLst>
          </p:cNvPr>
          <p:cNvGrpSpPr/>
          <p:nvPr/>
        </p:nvGrpSpPr>
        <p:grpSpPr>
          <a:xfrm>
            <a:off x="5874276" y="3503187"/>
            <a:ext cx="2932267" cy="889919"/>
            <a:chOff x="5821669" y="3406120"/>
            <a:chExt cx="2932267" cy="889919"/>
          </a:xfrm>
        </p:grpSpPr>
        <p:sp>
          <p:nvSpPr>
            <p:cNvPr id="96" name="Rectangle: Rounded Corners 95">
              <a:extLst>
                <a:ext uri="{FF2B5EF4-FFF2-40B4-BE49-F238E27FC236}">
                  <a16:creationId xmlns:a16="http://schemas.microsoft.com/office/drawing/2014/main" id="{0223C84E-E86A-47DC-B0C7-6F7727DAD65D}"/>
                </a:ext>
              </a:extLst>
            </p:cNvPr>
            <p:cNvSpPr/>
            <p:nvPr/>
          </p:nvSpPr>
          <p:spPr>
            <a:xfrm>
              <a:off x="5969342" y="3549859"/>
              <a:ext cx="2784594" cy="746180"/>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1200" dirty="0">
                  <a:latin typeface="Helvetica Neue" panose="02000503000000020004"/>
                </a:rPr>
                <a:t>Automated Hybrid modeling workflow optimizes accuracy by fusing physics with process data</a:t>
              </a:r>
            </a:p>
          </p:txBody>
        </p:sp>
        <p:sp>
          <p:nvSpPr>
            <p:cNvPr id="97" name="Oval 96">
              <a:extLst>
                <a:ext uri="{FF2B5EF4-FFF2-40B4-BE49-F238E27FC236}">
                  <a16:creationId xmlns:a16="http://schemas.microsoft.com/office/drawing/2014/main" id="{5A9D6100-A927-4CDA-81EA-29F1443D6D89}"/>
                </a:ext>
              </a:extLst>
            </p:cNvPr>
            <p:cNvSpPr>
              <a:spLocks noChangeAspect="1"/>
            </p:cNvSpPr>
            <p:nvPr/>
          </p:nvSpPr>
          <p:spPr>
            <a:xfrm>
              <a:off x="5821669" y="3406120"/>
              <a:ext cx="295345" cy="29534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Helvetica Neue"/>
                </a:rPr>
                <a:t>3</a:t>
              </a:r>
            </a:p>
          </p:txBody>
        </p:sp>
      </p:grpSp>
    </p:spTree>
    <p:extLst>
      <p:ext uri="{BB962C8B-B14F-4D97-AF65-F5344CB8AC3E}">
        <p14:creationId xmlns:p14="http://schemas.microsoft.com/office/powerpoint/2010/main" val="3710035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Rectangle 73">
            <a:extLst>
              <a:ext uri="{FF2B5EF4-FFF2-40B4-BE49-F238E27FC236}">
                <a16:creationId xmlns:a16="http://schemas.microsoft.com/office/drawing/2014/main" id="{332BCC62-07F9-45D8-A408-21EEE458B84D}"/>
              </a:ext>
            </a:extLst>
          </p:cNvPr>
          <p:cNvSpPr/>
          <p:nvPr/>
        </p:nvSpPr>
        <p:spPr>
          <a:xfrm>
            <a:off x="7542370" y="2438363"/>
            <a:ext cx="4367141" cy="326769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835412FF-43F8-4AFC-960C-EC0560F055A9}"/>
              </a:ext>
            </a:extLst>
          </p:cNvPr>
          <p:cNvSpPr/>
          <p:nvPr/>
        </p:nvSpPr>
        <p:spPr>
          <a:xfrm>
            <a:off x="3575711" y="1695827"/>
            <a:ext cx="914401" cy="2025357"/>
          </a:xfrm>
          <a:prstGeom prst="rect">
            <a:avLst/>
          </a:pr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9AD722C-79B8-43F3-9FB6-613AFE09B1FC}"/>
              </a:ext>
            </a:extLst>
          </p:cNvPr>
          <p:cNvSpPr>
            <a:spLocks noGrp="1"/>
          </p:cNvSpPr>
          <p:nvPr>
            <p:ph type="title"/>
          </p:nvPr>
        </p:nvSpPr>
        <p:spPr/>
        <p:txBody>
          <a:bodyPr/>
          <a:lstStyle/>
          <a:p>
            <a:r>
              <a:rPr lang="en-US" dirty="0"/>
              <a:t>Ansys’ Partnering Landscape for the IoT Platform</a:t>
            </a:r>
          </a:p>
        </p:txBody>
      </p:sp>
      <p:cxnSp>
        <p:nvCxnSpPr>
          <p:cNvPr id="6" name="Straight Connector 5">
            <a:extLst>
              <a:ext uri="{FF2B5EF4-FFF2-40B4-BE49-F238E27FC236}">
                <a16:creationId xmlns:a16="http://schemas.microsoft.com/office/drawing/2014/main" id="{6DE9DA35-B497-4387-BA4F-51AF86F30B65}"/>
              </a:ext>
            </a:extLst>
          </p:cNvPr>
          <p:cNvCxnSpPr>
            <a:cxnSpLocks/>
          </p:cNvCxnSpPr>
          <p:nvPr/>
        </p:nvCxnSpPr>
        <p:spPr>
          <a:xfrm flipV="1">
            <a:off x="179546" y="4311884"/>
            <a:ext cx="7312117" cy="26737"/>
          </a:xfrm>
          <a:prstGeom prst="line">
            <a:avLst/>
          </a:prstGeom>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B5989E41-E00B-4463-B544-5EB85FAABE63}"/>
              </a:ext>
            </a:extLst>
          </p:cNvPr>
          <p:cNvSpPr txBox="1"/>
          <p:nvPr/>
        </p:nvSpPr>
        <p:spPr>
          <a:xfrm>
            <a:off x="179546" y="4454469"/>
            <a:ext cx="1490536" cy="553998"/>
          </a:xfrm>
          <a:prstGeom prst="rect">
            <a:avLst/>
          </a:prstGeom>
          <a:noFill/>
        </p:spPr>
        <p:txBody>
          <a:bodyPr wrap="none" rtlCol="0">
            <a:spAutoFit/>
          </a:bodyPr>
          <a:lstStyle/>
          <a:p>
            <a:r>
              <a:rPr lang="en-US" dirty="0"/>
              <a:t>Compute</a:t>
            </a:r>
          </a:p>
          <a:p>
            <a:r>
              <a:rPr lang="en-US" sz="1200" i="1" dirty="0"/>
              <a:t>Cloud, Edge, Desktop</a:t>
            </a:r>
          </a:p>
        </p:txBody>
      </p:sp>
      <p:sp>
        <p:nvSpPr>
          <p:cNvPr id="8" name="TextBox 7">
            <a:extLst>
              <a:ext uri="{FF2B5EF4-FFF2-40B4-BE49-F238E27FC236}">
                <a16:creationId xmlns:a16="http://schemas.microsoft.com/office/drawing/2014/main" id="{75FCDEF4-61D9-44E9-8260-96C724F3D453}"/>
              </a:ext>
            </a:extLst>
          </p:cNvPr>
          <p:cNvSpPr txBox="1"/>
          <p:nvPr/>
        </p:nvSpPr>
        <p:spPr>
          <a:xfrm>
            <a:off x="179546" y="3395511"/>
            <a:ext cx="2000291" cy="830997"/>
          </a:xfrm>
          <a:prstGeom prst="rect">
            <a:avLst/>
          </a:prstGeom>
          <a:noFill/>
        </p:spPr>
        <p:txBody>
          <a:bodyPr wrap="none" rtlCol="0">
            <a:spAutoFit/>
          </a:bodyPr>
          <a:lstStyle/>
          <a:p>
            <a:r>
              <a:rPr lang="en-US" dirty="0"/>
              <a:t>IoT and Edge </a:t>
            </a:r>
          </a:p>
          <a:p>
            <a:r>
              <a:rPr lang="en-US" dirty="0"/>
              <a:t>Infrastructure</a:t>
            </a:r>
          </a:p>
          <a:p>
            <a:r>
              <a:rPr lang="en-US" sz="1200" i="1" dirty="0"/>
              <a:t>Communication, DBs, OS, </a:t>
            </a:r>
            <a:r>
              <a:rPr lang="en-US" sz="1200" i="1" dirty="0" err="1"/>
              <a:t>etc</a:t>
            </a:r>
            <a:endParaRPr lang="en-US" sz="1200" i="1" dirty="0"/>
          </a:p>
        </p:txBody>
      </p:sp>
      <p:sp>
        <p:nvSpPr>
          <p:cNvPr id="9" name="TextBox 8">
            <a:extLst>
              <a:ext uri="{FF2B5EF4-FFF2-40B4-BE49-F238E27FC236}">
                <a16:creationId xmlns:a16="http://schemas.microsoft.com/office/drawing/2014/main" id="{6C51C956-5EE0-4820-A224-94AB1C641992}"/>
              </a:ext>
            </a:extLst>
          </p:cNvPr>
          <p:cNvSpPr txBox="1"/>
          <p:nvPr/>
        </p:nvSpPr>
        <p:spPr>
          <a:xfrm>
            <a:off x="194792" y="2535208"/>
            <a:ext cx="2244012" cy="553998"/>
          </a:xfrm>
          <a:prstGeom prst="rect">
            <a:avLst/>
          </a:prstGeom>
          <a:noFill/>
        </p:spPr>
        <p:txBody>
          <a:bodyPr wrap="none" rtlCol="0">
            <a:spAutoFit/>
          </a:bodyPr>
          <a:lstStyle/>
          <a:p>
            <a:r>
              <a:rPr lang="en-US" dirty="0"/>
              <a:t>Services</a:t>
            </a:r>
          </a:p>
          <a:p>
            <a:r>
              <a:rPr lang="en-US" sz="1200" i="1" dirty="0"/>
              <a:t>Analytics, AI/ML, Time Series, </a:t>
            </a:r>
            <a:r>
              <a:rPr lang="en-US" sz="1200" i="1" dirty="0" err="1"/>
              <a:t>etc</a:t>
            </a:r>
            <a:endParaRPr lang="en-US" sz="1200" i="1" dirty="0"/>
          </a:p>
        </p:txBody>
      </p:sp>
      <p:cxnSp>
        <p:nvCxnSpPr>
          <p:cNvPr id="10" name="Straight Connector 9">
            <a:extLst>
              <a:ext uri="{FF2B5EF4-FFF2-40B4-BE49-F238E27FC236}">
                <a16:creationId xmlns:a16="http://schemas.microsoft.com/office/drawing/2014/main" id="{B9710DCD-9630-4228-945A-34CD37497953}"/>
              </a:ext>
            </a:extLst>
          </p:cNvPr>
          <p:cNvCxnSpPr>
            <a:cxnSpLocks/>
          </p:cNvCxnSpPr>
          <p:nvPr/>
        </p:nvCxnSpPr>
        <p:spPr>
          <a:xfrm>
            <a:off x="186771" y="3279843"/>
            <a:ext cx="730489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1ECF9F50-083A-420D-979E-8B6827838FE2}"/>
              </a:ext>
            </a:extLst>
          </p:cNvPr>
          <p:cNvCxnSpPr>
            <a:cxnSpLocks/>
          </p:cNvCxnSpPr>
          <p:nvPr/>
        </p:nvCxnSpPr>
        <p:spPr>
          <a:xfrm>
            <a:off x="179546" y="2357422"/>
            <a:ext cx="6157086" cy="0"/>
          </a:xfrm>
          <a:prstGeom prst="line">
            <a:avLst/>
          </a:prstGeom>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1FA24970-83E7-4F1B-9ACD-37E96220A9B8}"/>
              </a:ext>
            </a:extLst>
          </p:cNvPr>
          <p:cNvSpPr txBox="1"/>
          <p:nvPr/>
        </p:nvSpPr>
        <p:spPr>
          <a:xfrm>
            <a:off x="194792" y="1679462"/>
            <a:ext cx="1648208" cy="707886"/>
          </a:xfrm>
          <a:prstGeom prst="rect">
            <a:avLst/>
          </a:prstGeom>
          <a:noFill/>
        </p:spPr>
        <p:txBody>
          <a:bodyPr wrap="none" rtlCol="0">
            <a:spAutoFit/>
          </a:bodyPr>
          <a:lstStyle/>
          <a:p>
            <a:r>
              <a:rPr lang="en-US" dirty="0"/>
              <a:t>Applications</a:t>
            </a:r>
          </a:p>
          <a:p>
            <a:r>
              <a:rPr lang="en-US" sz="1100" i="1" dirty="0"/>
              <a:t>General purpose/Vertical </a:t>
            </a:r>
          </a:p>
          <a:p>
            <a:r>
              <a:rPr lang="en-US" sz="1100" i="1" dirty="0" err="1"/>
              <a:t>IIoT</a:t>
            </a:r>
            <a:r>
              <a:rPr lang="en-US" sz="1100" i="1" dirty="0"/>
              <a:t> Platforms</a:t>
            </a:r>
          </a:p>
        </p:txBody>
      </p:sp>
      <p:pic>
        <p:nvPicPr>
          <p:cNvPr id="1028" name="Picture 4" descr="Image result for ptc thingworx">
            <a:extLst>
              <a:ext uri="{FF2B5EF4-FFF2-40B4-BE49-F238E27FC236}">
                <a16:creationId xmlns:a16="http://schemas.microsoft.com/office/drawing/2014/main" id="{0E70BB67-A327-411F-8E35-903D414C8B8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751" t="-1439" r="10595" b="-1"/>
          <a:stretch/>
        </p:blipFill>
        <p:spPr bwMode="auto">
          <a:xfrm>
            <a:off x="3594082" y="2519619"/>
            <a:ext cx="826462" cy="2615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microsoft">
            <a:extLst>
              <a:ext uri="{FF2B5EF4-FFF2-40B4-BE49-F238E27FC236}">
                <a16:creationId xmlns:a16="http://schemas.microsoft.com/office/drawing/2014/main" id="{65FD82A6-6727-40FA-A60A-69C2255634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60687" y="2419796"/>
            <a:ext cx="722646" cy="722646"/>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6" descr="Image result for microsoft">
            <a:extLst>
              <a:ext uri="{FF2B5EF4-FFF2-40B4-BE49-F238E27FC236}">
                <a16:creationId xmlns:a16="http://schemas.microsoft.com/office/drawing/2014/main" id="{B436921D-2DE8-4CCE-9E0C-7B9DABC00C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60687" y="4311884"/>
            <a:ext cx="722646" cy="722646"/>
          </a:xfrm>
          <a:prstGeom prst="rect">
            <a:avLst/>
          </a:prstGeom>
          <a:noFill/>
          <a:extLst>
            <a:ext uri="{909E8E84-426E-40DD-AFC4-6F175D3DCCD1}">
              <a14:hiddenFill xmlns:a14="http://schemas.microsoft.com/office/drawing/2010/main">
                <a:solidFill>
                  <a:srgbClr val="FFFFFF"/>
                </a:solidFill>
              </a14:hiddenFill>
            </a:ext>
          </a:extLst>
        </p:spPr>
      </p:pic>
      <p:grpSp>
        <p:nvGrpSpPr>
          <p:cNvPr id="40" name="Group 39">
            <a:extLst>
              <a:ext uri="{FF2B5EF4-FFF2-40B4-BE49-F238E27FC236}">
                <a16:creationId xmlns:a16="http://schemas.microsoft.com/office/drawing/2014/main" id="{B0EEA3F3-A6CF-400C-B2DC-3568623A8F09}"/>
              </a:ext>
            </a:extLst>
          </p:cNvPr>
          <p:cNvGrpSpPr/>
          <p:nvPr/>
        </p:nvGrpSpPr>
        <p:grpSpPr>
          <a:xfrm>
            <a:off x="2392646" y="1695828"/>
            <a:ext cx="990176" cy="1409739"/>
            <a:chOff x="2392646" y="2177091"/>
            <a:chExt cx="990176" cy="1409739"/>
          </a:xfrm>
        </p:grpSpPr>
        <p:sp>
          <p:nvSpPr>
            <p:cNvPr id="39" name="Rectangle 38">
              <a:extLst>
                <a:ext uri="{FF2B5EF4-FFF2-40B4-BE49-F238E27FC236}">
                  <a16:creationId xmlns:a16="http://schemas.microsoft.com/office/drawing/2014/main" id="{DC207A13-033B-4E89-BADC-FDB45CBFEC2C}"/>
                </a:ext>
              </a:extLst>
            </p:cNvPr>
            <p:cNvSpPr/>
            <p:nvPr/>
          </p:nvSpPr>
          <p:spPr>
            <a:xfrm>
              <a:off x="2445991" y="2177091"/>
              <a:ext cx="936831" cy="1409739"/>
            </a:xfrm>
            <a:prstGeom prst="rect">
              <a:avLst/>
            </a:pr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Image result for SAP">
              <a:extLst>
                <a:ext uri="{FF2B5EF4-FFF2-40B4-BE49-F238E27FC236}">
                  <a16:creationId xmlns:a16="http://schemas.microsoft.com/office/drawing/2014/main" id="{50285C82-25BD-47BB-9336-57BBFA07043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94951" y="2340767"/>
              <a:ext cx="818396" cy="415693"/>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393A0BF0-F8EC-4CB5-94C4-C88AD29F21FE}"/>
                </a:ext>
              </a:extLst>
            </p:cNvPr>
            <p:cNvSpPr txBox="1"/>
            <p:nvPr/>
          </p:nvSpPr>
          <p:spPr>
            <a:xfrm>
              <a:off x="2392646" y="2919626"/>
              <a:ext cx="920701" cy="307777"/>
            </a:xfrm>
            <a:prstGeom prst="rect">
              <a:avLst/>
            </a:prstGeom>
            <a:noFill/>
          </p:spPr>
          <p:txBody>
            <a:bodyPr wrap="none" rtlCol="0">
              <a:spAutoFit/>
            </a:bodyPr>
            <a:lstStyle/>
            <a:p>
              <a:r>
                <a:rPr lang="en-US" sz="1400" dirty="0" err="1"/>
                <a:t>PEI+PdMS</a:t>
              </a:r>
              <a:endParaRPr lang="en-US" sz="1400" dirty="0"/>
            </a:p>
          </p:txBody>
        </p:sp>
      </p:grpSp>
      <p:sp>
        <p:nvSpPr>
          <p:cNvPr id="36" name="TextBox 35">
            <a:extLst>
              <a:ext uri="{FF2B5EF4-FFF2-40B4-BE49-F238E27FC236}">
                <a16:creationId xmlns:a16="http://schemas.microsoft.com/office/drawing/2014/main" id="{69A89D81-D29C-4790-B6BD-5CD7C8C7CE05}"/>
              </a:ext>
            </a:extLst>
          </p:cNvPr>
          <p:cNvSpPr txBox="1"/>
          <p:nvPr/>
        </p:nvSpPr>
        <p:spPr>
          <a:xfrm>
            <a:off x="5479858" y="3024686"/>
            <a:ext cx="1364541" cy="276999"/>
          </a:xfrm>
          <a:prstGeom prst="rect">
            <a:avLst/>
          </a:prstGeom>
          <a:noFill/>
        </p:spPr>
        <p:txBody>
          <a:bodyPr wrap="none" rtlCol="0">
            <a:spAutoFit/>
          </a:bodyPr>
          <a:lstStyle/>
          <a:p>
            <a:r>
              <a:rPr lang="en-US" sz="1200" dirty="0"/>
              <a:t>Azure Digital Twins</a:t>
            </a:r>
          </a:p>
        </p:txBody>
      </p:sp>
      <p:sp>
        <p:nvSpPr>
          <p:cNvPr id="38" name="TextBox 37">
            <a:extLst>
              <a:ext uri="{FF2B5EF4-FFF2-40B4-BE49-F238E27FC236}">
                <a16:creationId xmlns:a16="http://schemas.microsoft.com/office/drawing/2014/main" id="{E761D0AF-6C53-4CB5-BAF8-D39F5E5CC090}"/>
              </a:ext>
            </a:extLst>
          </p:cNvPr>
          <p:cNvSpPr txBox="1"/>
          <p:nvPr/>
        </p:nvSpPr>
        <p:spPr>
          <a:xfrm>
            <a:off x="5619737" y="4921848"/>
            <a:ext cx="936860" cy="276999"/>
          </a:xfrm>
          <a:prstGeom prst="rect">
            <a:avLst/>
          </a:prstGeom>
          <a:noFill/>
        </p:spPr>
        <p:txBody>
          <a:bodyPr wrap="none" rtlCol="0">
            <a:spAutoFit/>
          </a:bodyPr>
          <a:lstStyle/>
          <a:p>
            <a:r>
              <a:rPr lang="en-US" sz="1200" dirty="0"/>
              <a:t>Azure Cloud</a:t>
            </a:r>
          </a:p>
        </p:txBody>
      </p:sp>
      <p:pic>
        <p:nvPicPr>
          <p:cNvPr id="42" name="Picture 6" descr="Image result for microsoft">
            <a:extLst>
              <a:ext uri="{FF2B5EF4-FFF2-40B4-BE49-F238E27FC236}">
                <a16:creationId xmlns:a16="http://schemas.microsoft.com/office/drawing/2014/main" id="{84B21190-4DC3-4BD0-8A2B-5C5DFE849A6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74721" y="4088675"/>
            <a:ext cx="722646" cy="722646"/>
          </a:xfrm>
          <a:prstGeom prst="rect">
            <a:avLst/>
          </a:prstGeom>
          <a:noFill/>
          <a:extLst>
            <a:ext uri="{909E8E84-426E-40DD-AFC4-6F175D3DCCD1}">
              <a14:hiddenFill xmlns:a14="http://schemas.microsoft.com/office/drawing/2010/main">
                <a:solidFill>
                  <a:srgbClr val="FFFFFF"/>
                </a:solidFill>
              </a14:hiddenFill>
            </a:ext>
          </a:extLst>
        </p:spPr>
      </p:pic>
      <p:sp>
        <p:nvSpPr>
          <p:cNvPr id="43" name="TextBox 42">
            <a:extLst>
              <a:ext uri="{FF2B5EF4-FFF2-40B4-BE49-F238E27FC236}">
                <a16:creationId xmlns:a16="http://schemas.microsoft.com/office/drawing/2014/main" id="{BFB58F51-C2D3-4010-B8D6-EA792FF00A95}"/>
              </a:ext>
            </a:extLst>
          </p:cNvPr>
          <p:cNvSpPr txBox="1"/>
          <p:nvPr/>
        </p:nvSpPr>
        <p:spPr>
          <a:xfrm>
            <a:off x="2681212" y="4706111"/>
            <a:ext cx="1109663" cy="276999"/>
          </a:xfrm>
          <a:prstGeom prst="rect">
            <a:avLst/>
          </a:prstGeom>
          <a:noFill/>
        </p:spPr>
        <p:txBody>
          <a:bodyPr wrap="none" rtlCol="0">
            <a:spAutoFit/>
          </a:bodyPr>
          <a:lstStyle/>
          <a:p>
            <a:r>
              <a:rPr lang="en-US" sz="1200" dirty="0"/>
              <a:t>Azure IoT Edge</a:t>
            </a:r>
          </a:p>
        </p:txBody>
      </p:sp>
      <p:pic>
        <p:nvPicPr>
          <p:cNvPr id="46" name="Picture 6" descr="Image result for microsoft">
            <a:extLst>
              <a:ext uri="{FF2B5EF4-FFF2-40B4-BE49-F238E27FC236}">
                <a16:creationId xmlns:a16="http://schemas.microsoft.com/office/drawing/2014/main" id="{163B1328-67B2-49F6-A7AC-9BEEFD191F2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63317" y="3312291"/>
            <a:ext cx="722646" cy="722646"/>
          </a:xfrm>
          <a:prstGeom prst="rect">
            <a:avLst/>
          </a:prstGeom>
          <a:noFill/>
          <a:extLst>
            <a:ext uri="{909E8E84-426E-40DD-AFC4-6F175D3DCCD1}">
              <a14:hiddenFill xmlns:a14="http://schemas.microsoft.com/office/drawing/2010/main">
                <a:solidFill>
                  <a:srgbClr val="FFFFFF"/>
                </a:solidFill>
              </a14:hiddenFill>
            </a:ext>
          </a:extLst>
        </p:spPr>
      </p:pic>
      <p:sp>
        <p:nvSpPr>
          <p:cNvPr id="47" name="TextBox 46">
            <a:extLst>
              <a:ext uri="{FF2B5EF4-FFF2-40B4-BE49-F238E27FC236}">
                <a16:creationId xmlns:a16="http://schemas.microsoft.com/office/drawing/2014/main" id="{65D662E3-C4EF-4982-9AE3-548C96D95276}"/>
              </a:ext>
            </a:extLst>
          </p:cNvPr>
          <p:cNvSpPr txBox="1"/>
          <p:nvPr/>
        </p:nvSpPr>
        <p:spPr>
          <a:xfrm>
            <a:off x="5712610" y="3962446"/>
            <a:ext cx="773353" cy="276999"/>
          </a:xfrm>
          <a:prstGeom prst="rect">
            <a:avLst/>
          </a:prstGeom>
          <a:noFill/>
        </p:spPr>
        <p:txBody>
          <a:bodyPr wrap="none" rtlCol="0">
            <a:spAutoFit/>
          </a:bodyPr>
          <a:lstStyle/>
          <a:p>
            <a:r>
              <a:rPr lang="en-US" sz="1200" dirty="0"/>
              <a:t>Azure IoT</a:t>
            </a:r>
          </a:p>
        </p:txBody>
      </p:sp>
      <p:pic>
        <p:nvPicPr>
          <p:cNvPr id="51" name="Picture 50">
            <a:extLst>
              <a:ext uri="{FF2B5EF4-FFF2-40B4-BE49-F238E27FC236}">
                <a16:creationId xmlns:a16="http://schemas.microsoft.com/office/drawing/2014/main" id="{37DC932C-E42E-4AEE-ABF2-06DF951DBFDB}"/>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7554598" y="3657111"/>
            <a:ext cx="2157287" cy="744264"/>
          </a:xfrm>
          <a:prstGeom prst="rect">
            <a:avLst/>
          </a:prstGeom>
        </p:spPr>
      </p:pic>
      <p:pic>
        <p:nvPicPr>
          <p:cNvPr id="1044" name="Picture 20">
            <a:extLst>
              <a:ext uri="{FF2B5EF4-FFF2-40B4-BE49-F238E27FC236}">
                <a16:creationId xmlns:a16="http://schemas.microsoft.com/office/drawing/2014/main" id="{C89E60D8-4EA0-4D25-A666-70A7FF3EA39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p:blipFill>
        <p:spPr bwMode="auto">
          <a:xfrm>
            <a:off x="8194679" y="2781119"/>
            <a:ext cx="925369" cy="891136"/>
          </a:xfrm>
          <a:prstGeom prst="rect">
            <a:avLst/>
          </a:prstGeom>
          <a:noFill/>
          <a:extLst>
            <a:ext uri="{909E8E84-426E-40DD-AFC4-6F175D3DCCD1}">
              <a14:hiddenFill xmlns:a14="http://schemas.microsoft.com/office/drawing/2010/main">
                <a:solidFill>
                  <a:srgbClr val="FFFFFF"/>
                </a:solidFill>
              </a14:hiddenFill>
            </a:ext>
          </a:extLst>
        </p:spPr>
      </p:pic>
      <p:pic>
        <p:nvPicPr>
          <p:cNvPr id="62" name="Graphic 61" descr="Factory">
            <a:extLst>
              <a:ext uri="{FF2B5EF4-FFF2-40B4-BE49-F238E27FC236}">
                <a16:creationId xmlns:a16="http://schemas.microsoft.com/office/drawing/2014/main" id="{5C8C15F7-C49A-442C-A680-B7ECC9FD653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467572" y="1206394"/>
            <a:ext cx="497742" cy="497742"/>
          </a:xfrm>
          <a:prstGeom prst="rect">
            <a:avLst/>
          </a:prstGeom>
        </p:spPr>
      </p:pic>
      <p:pic>
        <p:nvPicPr>
          <p:cNvPr id="63" name="Graphic 62" descr="Lightning bolt">
            <a:extLst>
              <a:ext uri="{FF2B5EF4-FFF2-40B4-BE49-F238E27FC236}">
                <a16:creationId xmlns:a16="http://schemas.microsoft.com/office/drawing/2014/main" id="{8110FDD3-5DFA-4138-8A30-37BEAFDCB537}"/>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943733" y="1227985"/>
            <a:ext cx="469323" cy="469323"/>
          </a:xfrm>
          <a:prstGeom prst="rect">
            <a:avLst/>
          </a:prstGeom>
        </p:spPr>
      </p:pic>
      <p:pic>
        <p:nvPicPr>
          <p:cNvPr id="65" name="Graphic 64" descr="Factory">
            <a:extLst>
              <a:ext uri="{FF2B5EF4-FFF2-40B4-BE49-F238E27FC236}">
                <a16:creationId xmlns:a16="http://schemas.microsoft.com/office/drawing/2014/main" id="{B6B3C7B0-D4AC-49BC-9D4A-50EF5A2D36D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534692" y="1175757"/>
            <a:ext cx="497742" cy="497742"/>
          </a:xfrm>
          <a:prstGeom prst="rect">
            <a:avLst/>
          </a:prstGeom>
        </p:spPr>
      </p:pic>
      <p:grpSp>
        <p:nvGrpSpPr>
          <p:cNvPr id="41" name="Group 40">
            <a:extLst>
              <a:ext uri="{FF2B5EF4-FFF2-40B4-BE49-F238E27FC236}">
                <a16:creationId xmlns:a16="http://schemas.microsoft.com/office/drawing/2014/main" id="{C46E0D7B-0603-4909-8F82-4D201A169594}"/>
              </a:ext>
            </a:extLst>
          </p:cNvPr>
          <p:cNvGrpSpPr/>
          <p:nvPr/>
        </p:nvGrpSpPr>
        <p:grpSpPr>
          <a:xfrm>
            <a:off x="4652767" y="1680695"/>
            <a:ext cx="914401" cy="3879361"/>
            <a:chOff x="4821928" y="2161958"/>
            <a:chExt cx="914401" cy="3879361"/>
          </a:xfrm>
        </p:grpSpPr>
        <p:pic>
          <p:nvPicPr>
            <p:cNvPr id="1048" name="Picture 24" descr="Image result for Rockwell Automation">
              <a:extLst>
                <a:ext uri="{FF2B5EF4-FFF2-40B4-BE49-F238E27FC236}">
                  <a16:creationId xmlns:a16="http://schemas.microsoft.com/office/drawing/2014/main" id="{B8A895B2-C51F-4C52-A6A5-2BACA9EBE99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852162" y="2344174"/>
              <a:ext cx="841135" cy="189395"/>
            </a:xfrm>
            <a:prstGeom prst="rect">
              <a:avLst/>
            </a:prstGeom>
            <a:noFill/>
            <a:extLst>
              <a:ext uri="{909E8E84-426E-40DD-AFC4-6F175D3DCCD1}">
                <a14:hiddenFill xmlns:a14="http://schemas.microsoft.com/office/drawing/2010/main">
                  <a:solidFill>
                    <a:srgbClr val="FFFFFF"/>
                  </a:solidFill>
                </a14:hiddenFill>
              </a:ext>
            </a:extLst>
          </p:spPr>
        </p:pic>
        <p:sp>
          <p:nvSpPr>
            <p:cNvPr id="67" name="Rectangle 66">
              <a:extLst>
                <a:ext uri="{FF2B5EF4-FFF2-40B4-BE49-F238E27FC236}">
                  <a16:creationId xmlns:a16="http://schemas.microsoft.com/office/drawing/2014/main" id="{E7CEE1AB-1E8D-4CA5-ADC8-8CF4DDB7B7B1}"/>
                </a:ext>
              </a:extLst>
            </p:cNvPr>
            <p:cNvSpPr/>
            <p:nvPr/>
          </p:nvSpPr>
          <p:spPr>
            <a:xfrm>
              <a:off x="4821928" y="2161958"/>
              <a:ext cx="914401" cy="62243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3" name="Picture 24" descr="Image result for Rockwell Automation">
              <a:extLst>
                <a:ext uri="{FF2B5EF4-FFF2-40B4-BE49-F238E27FC236}">
                  <a16:creationId xmlns:a16="http://schemas.microsoft.com/office/drawing/2014/main" id="{D573A65C-9207-442A-9FC9-201A3FB0B96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821928" y="5851924"/>
              <a:ext cx="841135" cy="189395"/>
            </a:xfrm>
            <a:prstGeom prst="rect">
              <a:avLst/>
            </a:prstGeom>
            <a:noFill/>
            <a:extLst>
              <a:ext uri="{909E8E84-426E-40DD-AFC4-6F175D3DCCD1}">
                <a14:hiddenFill xmlns:a14="http://schemas.microsoft.com/office/drawing/2010/main">
                  <a:solidFill>
                    <a:srgbClr val="FFFFFF"/>
                  </a:solidFill>
                </a14:hiddenFill>
              </a:ext>
            </a:extLst>
          </p:spPr>
        </p:pic>
      </p:grpSp>
      <p:pic>
        <p:nvPicPr>
          <p:cNvPr id="1050" name="Picture 26" descr="Image result for PTC">
            <a:extLst>
              <a:ext uri="{FF2B5EF4-FFF2-40B4-BE49-F238E27FC236}">
                <a16:creationId xmlns:a16="http://schemas.microsoft.com/office/drawing/2014/main" id="{F9E3E1FD-5B50-4056-A066-267CE66108EB}"/>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683505" y="1853811"/>
            <a:ext cx="667550" cy="256410"/>
          </a:xfrm>
          <a:prstGeom prst="rect">
            <a:avLst/>
          </a:prstGeom>
          <a:noFill/>
          <a:extLst>
            <a:ext uri="{909E8E84-426E-40DD-AFC4-6F175D3DCCD1}">
              <a14:hiddenFill xmlns:a14="http://schemas.microsoft.com/office/drawing/2010/main">
                <a:solidFill>
                  <a:srgbClr val="FFFFFF"/>
                </a:solidFill>
              </a14:hiddenFill>
            </a:ext>
          </a:extLst>
        </p:spPr>
      </p:pic>
      <p:cxnSp>
        <p:nvCxnSpPr>
          <p:cNvPr id="71" name="Straight Connector 70">
            <a:extLst>
              <a:ext uri="{FF2B5EF4-FFF2-40B4-BE49-F238E27FC236}">
                <a16:creationId xmlns:a16="http://schemas.microsoft.com/office/drawing/2014/main" id="{A1CF2EDB-32E4-4702-9D1E-001EE0FEB873}"/>
              </a:ext>
            </a:extLst>
          </p:cNvPr>
          <p:cNvCxnSpPr>
            <a:cxnSpLocks/>
          </p:cNvCxnSpPr>
          <p:nvPr/>
        </p:nvCxnSpPr>
        <p:spPr>
          <a:xfrm>
            <a:off x="194792" y="5214121"/>
            <a:ext cx="7304892" cy="0"/>
          </a:xfrm>
          <a:prstGeom prst="line">
            <a:avLst/>
          </a:prstGeom>
        </p:spPr>
        <p:style>
          <a:lnRef idx="1">
            <a:schemeClr val="accent1"/>
          </a:lnRef>
          <a:fillRef idx="0">
            <a:schemeClr val="accent1"/>
          </a:fillRef>
          <a:effectRef idx="0">
            <a:schemeClr val="accent1"/>
          </a:effectRef>
          <a:fontRef idx="minor">
            <a:schemeClr val="tx1"/>
          </a:fontRef>
        </p:style>
      </p:cxnSp>
      <p:sp>
        <p:nvSpPr>
          <p:cNvPr id="72" name="TextBox 71">
            <a:extLst>
              <a:ext uri="{FF2B5EF4-FFF2-40B4-BE49-F238E27FC236}">
                <a16:creationId xmlns:a16="http://schemas.microsoft.com/office/drawing/2014/main" id="{6B4983D9-EA72-48B1-AB60-5CB0DD7ACE6A}"/>
              </a:ext>
            </a:extLst>
          </p:cNvPr>
          <p:cNvSpPr txBox="1"/>
          <p:nvPr/>
        </p:nvSpPr>
        <p:spPr>
          <a:xfrm>
            <a:off x="179546" y="5262011"/>
            <a:ext cx="852093" cy="553998"/>
          </a:xfrm>
          <a:prstGeom prst="rect">
            <a:avLst/>
          </a:prstGeom>
          <a:noFill/>
        </p:spPr>
        <p:txBody>
          <a:bodyPr wrap="none" rtlCol="0">
            <a:spAutoFit/>
          </a:bodyPr>
          <a:lstStyle/>
          <a:p>
            <a:r>
              <a:rPr lang="en-US" dirty="0"/>
              <a:t>Assets</a:t>
            </a:r>
          </a:p>
          <a:p>
            <a:r>
              <a:rPr lang="en-US" sz="1200" i="1" dirty="0"/>
              <a:t>Equipment</a:t>
            </a:r>
          </a:p>
        </p:txBody>
      </p:sp>
      <p:grpSp>
        <p:nvGrpSpPr>
          <p:cNvPr id="53" name="Group 52">
            <a:extLst>
              <a:ext uri="{FF2B5EF4-FFF2-40B4-BE49-F238E27FC236}">
                <a16:creationId xmlns:a16="http://schemas.microsoft.com/office/drawing/2014/main" id="{D02F07F9-3597-46AB-B057-5A6145511BE8}"/>
              </a:ext>
            </a:extLst>
          </p:cNvPr>
          <p:cNvGrpSpPr/>
          <p:nvPr/>
        </p:nvGrpSpPr>
        <p:grpSpPr>
          <a:xfrm>
            <a:off x="9936150" y="3364733"/>
            <a:ext cx="484305" cy="446276"/>
            <a:chOff x="8454189" y="3644448"/>
            <a:chExt cx="484305" cy="446276"/>
          </a:xfrm>
        </p:grpSpPr>
        <p:sp>
          <p:nvSpPr>
            <p:cNvPr id="50" name="Flowchart: Connector 49">
              <a:extLst>
                <a:ext uri="{FF2B5EF4-FFF2-40B4-BE49-F238E27FC236}">
                  <a16:creationId xmlns:a16="http://schemas.microsoft.com/office/drawing/2014/main" id="{6A61D2E7-6704-4C88-ACA4-8291022805BC}"/>
                </a:ext>
              </a:extLst>
            </p:cNvPr>
            <p:cNvSpPr/>
            <p:nvPr/>
          </p:nvSpPr>
          <p:spPr>
            <a:xfrm>
              <a:off x="8454189" y="3644448"/>
              <a:ext cx="484305" cy="446276"/>
            </a:xfrm>
            <a:prstGeom prst="flowChartConnector">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Isosceles Triangle 51">
              <a:extLst>
                <a:ext uri="{FF2B5EF4-FFF2-40B4-BE49-F238E27FC236}">
                  <a16:creationId xmlns:a16="http://schemas.microsoft.com/office/drawing/2014/main" id="{61FFC673-2A8F-496D-BB10-946E185B3BD7}"/>
                </a:ext>
              </a:extLst>
            </p:cNvPr>
            <p:cNvSpPr/>
            <p:nvPr/>
          </p:nvSpPr>
          <p:spPr>
            <a:xfrm rot="5400000">
              <a:off x="8575823" y="3749205"/>
              <a:ext cx="293739" cy="255138"/>
            </a:xfrm>
            <a:prstGeom prst="triangl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9" name="Picture 68">
            <a:extLst>
              <a:ext uri="{FF2B5EF4-FFF2-40B4-BE49-F238E27FC236}">
                <a16:creationId xmlns:a16="http://schemas.microsoft.com/office/drawing/2014/main" id="{81B96C23-1FDF-4D22-AA61-39ABEE9138AF}"/>
              </a:ext>
            </a:extLst>
          </p:cNvPr>
          <p:cNvPicPr>
            <a:picLocks noChangeAspect="1"/>
          </p:cNvPicPr>
          <p:nvPr/>
        </p:nvPicPr>
        <p:blipFill>
          <a:blip r:embed="rId14"/>
          <a:stretch>
            <a:fillRect/>
          </a:stretch>
        </p:blipFill>
        <p:spPr>
          <a:xfrm>
            <a:off x="2687436" y="2724913"/>
            <a:ext cx="380192" cy="347737"/>
          </a:xfrm>
          <a:prstGeom prst="rect">
            <a:avLst/>
          </a:prstGeom>
        </p:spPr>
      </p:pic>
      <p:pic>
        <p:nvPicPr>
          <p:cNvPr id="96" name="Picture 95">
            <a:extLst>
              <a:ext uri="{FF2B5EF4-FFF2-40B4-BE49-F238E27FC236}">
                <a16:creationId xmlns:a16="http://schemas.microsoft.com/office/drawing/2014/main" id="{DBB0B574-8A3A-46E9-A8F8-C037CDC4B896}"/>
              </a:ext>
            </a:extLst>
          </p:cNvPr>
          <p:cNvPicPr>
            <a:picLocks noChangeAspect="1"/>
          </p:cNvPicPr>
          <p:nvPr/>
        </p:nvPicPr>
        <p:blipFill>
          <a:blip r:embed="rId14"/>
          <a:stretch>
            <a:fillRect/>
          </a:stretch>
        </p:blipFill>
        <p:spPr>
          <a:xfrm>
            <a:off x="3834678" y="2902181"/>
            <a:ext cx="380192" cy="347737"/>
          </a:xfrm>
          <a:prstGeom prst="rect">
            <a:avLst/>
          </a:prstGeom>
        </p:spPr>
      </p:pic>
      <p:pic>
        <p:nvPicPr>
          <p:cNvPr id="97" name="Picture 96">
            <a:extLst>
              <a:ext uri="{FF2B5EF4-FFF2-40B4-BE49-F238E27FC236}">
                <a16:creationId xmlns:a16="http://schemas.microsoft.com/office/drawing/2014/main" id="{9CBB5138-E7F3-4885-8FFD-D8714C63FFCD}"/>
              </a:ext>
            </a:extLst>
          </p:cNvPr>
          <p:cNvPicPr>
            <a:picLocks noChangeAspect="1"/>
          </p:cNvPicPr>
          <p:nvPr/>
        </p:nvPicPr>
        <p:blipFill>
          <a:blip r:embed="rId14"/>
          <a:stretch>
            <a:fillRect/>
          </a:stretch>
        </p:blipFill>
        <p:spPr>
          <a:xfrm>
            <a:off x="6383970" y="2724913"/>
            <a:ext cx="380192" cy="347737"/>
          </a:xfrm>
          <a:prstGeom prst="rect">
            <a:avLst/>
          </a:prstGeom>
        </p:spPr>
      </p:pic>
      <p:pic>
        <p:nvPicPr>
          <p:cNvPr id="98" name="Picture 97">
            <a:extLst>
              <a:ext uri="{FF2B5EF4-FFF2-40B4-BE49-F238E27FC236}">
                <a16:creationId xmlns:a16="http://schemas.microsoft.com/office/drawing/2014/main" id="{ACB8B3C9-03C1-4051-9DAD-286C2D169D50}"/>
              </a:ext>
            </a:extLst>
          </p:cNvPr>
          <p:cNvPicPr>
            <a:picLocks noChangeAspect="1"/>
          </p:cNvPicPr>
          <p:nvPr/>
        </p:nvPicPr>
        <p:blipFill>
          <a:blip r:embed="rId14"/>
          <a:stretch>
            <a:fillRect/>
          </a:stretch>
        </p:blipFill>
        <p:spPr>
          <a:xfrm>
            <a:off x="5334040" y="2040882"/>
            <a:ext cx="380192" cy="347737"/>
          </a:xfrm>
          <a:prstGeom prst="rect">
            <a:avLst/>
          </a:prstGeom>
        </p:spPr>
      </p:pic>
      <p:pic>
        <p:nvPicPr>
          <p:cNvPr id="100" name="Picture 99">
            <a:extLst>
              <a:ext uri="{FF2B5EF4-FFF2-40B4-BE49-F238E27FC236}">
                <a16:creationId xmlns:a16="http://schemas.microsoft.com/office/drawing/2014/main" id="{FA9E4D04-39AD-4079-B494-A2814155E568}"/>
              </a:ext>
            </a:extLst>
          </p:cNvPr>
          <p:cNvPicPr>
            <a:picLocks noChangeAspect="1"/>
          </p:cNvPicPr>
          <p:nvPr/>
        </p:nvPicPr>
        <p:blipFill>
          <a:blip r:embed="rId14"/>
          <a:stretch>
            <a:fillRect/>
          </a:stretch>
        </p:blipFill>
        <p:spPr>
          <a:xfrm>
            <a:off x="5441466" y="5468272"/>
            <a:ext cx="380192" cy="347737"/>
          </a:xfrm>
          <a:prstGeom prst="rect">
            <a:avLst/>
          </a:prstGeom>
        </p:spPr>
      </p:pic>
      <p:sp>
        <p:nvSpPr>
          <p:cNvPr id="101" name="TextBox 100">
            <a:extLst>
              <a:ext uri="{FF2B5EF4-FFF2-40B4-BE49-F238E27FC236}">
                <a16:creationId xmlns:a16="http://schemas.microsoft.com/office/drawing/2014/main" id="{28902634-141A-419F-91D2-632D4983264E}"/>
              </a:ext>
            </a:extLst>
          </p:cNvPr>
          <p:cNvSpPr txBox="1"/>
          <p:nvPr/>
        </p:nvSpPr>
        <p:spPr>
          <a:xfrm>
            <a:off x="9691476" y="3822177"/>
            <a:ext cx="952890" cy="461665"/>
          </a:xfrm>
          <a:prstGeom prst="rect">
            <a:avLst/>
          </a:prstGeom>
          <a:noFill/>
        </p:spPr>
        <p:txBody>
          <a:bodyPr wrap="none" rtlCol="0">
            <a:spAutoFit/>
          </a:bodyPr>
          <a:lstStyle/>
          <a:p>
            <a:r>
              <a:rPr lang="en-US" sz="1200" dirty="0"/>
              <a:t>ANSYS Twin </a:t>
            </a:r>
          </a:p>
          <a:p>
            <a:pPr algn="ctr"/>
            <a:r>
              <a:rPr lang="en-US" sz="1200" dirty="0"/>
              <a:t>Runtimes</a:t>
            </a:r>
          </a:p>
        </p:txBody>
      </p:sp>
      <p:pic>
        <p:nvPicPr>
          <p:cNvPr id="102" name="Picture 6" descr="Image result for microsoft">
            <a:extLst>
              <a:ext uri="{FF2B5EF4-FFF2-40B4-BE49-F238E27FC236}">
                <a16:creationId xmlns:a16="http://schemas.microsoft.com/office/drawing/2014/main" id="{74BF3DBB-98DB-4CBF-B2C0-D92EC83C29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83068" y="4399226"/>
            <a:ext cx="722646" cy="722646"/>
          </a:xfrm>
          <a:prstGeom prst="rect">
            <a:avLst/>
          </a:prstGeom>
          <a:noFill/>
          <a:extLst>
            <a:ext uri="{909E8E84-426E-40DD-AFC4-6F175D3DCCD1}">
              <a14:hiddenFill xmlns:a14="http://schemas.microsoft.com/office/drawing/2010/main">
                <a:solidFill>
                  <a:srgbClr val="FFFFFF"/>
                </a:solidFill>
              </a14:hiddenFill>
            </a:ext>
          </a:extLst>
        </p:spPr>
      </p:pic>
      <p:sp>
        <p:nvSpPr>
          <p:cNvPr id="103" name="TextBox 102">
            <a:extLst>
              <a:ext uri="{FF2B5EF4-FFF2-40B4-BE49-F238E27FC236}">
                <a16:creationId xmlns:a16="http://schemas.microsoft.com/office/drawing/2014/main" id="{4B255E74-946E-41FA-8B35-D794465D1B0A}"/>
              </a:ext>
            </a:extLst>
          </p:cNvPr>
          <p:cNvSpPr txBox="1"/>
          <p:nvPr/>
        </p:nvSpPr>
        <p:spPr>
          <a:xfrm>
            <a:off x="8142118" y="5009190"/>
            <a:ext cx="936860" cy="276999"/>
          </a:xfrm>
          <a:prstGeom prst="rect">
            <a:avLst/>
          </a:prstGeom>
          <a:noFill/>
        </p:spPr>
        <p:txBody>
          <a:bodyPr wrap="none" rtlCol="0">
            <a:spAutoFit/>
          </a:bodyPr>
          <a:lstStyle/>
          <a:p>
            <a:r>
              <a:rPr lang="en-US" sz="1200" dirty="0"/>
              <a:t>Azure Cloud</a:t>
            </a:r>
          </a:p>
        </p:txBody>
      </p:sp>
      <p:pic>
        <p:nvPicPr>
          <p:cNvPr id="107" name="Graphic 106" descr="Factory">
            <a:extLst>
              <a:ext uri="{FF2B5EF4-FFF2-40B4-BE49-F238E27FC236}">
                <a16:creationId xmlns:a16="http://schemas.microsoft.com/office/drawing/2014/main" id="{6EECEADD-E815-4CA6-A065-8C43F4A5749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573798" y="1177390"/>
            <a:ext cx="497742" cy="497742"/>
          </a:xfrm>
          <a:prstGeom prst="rect">
            <a:avLst/>
          </a:prstGeom>
        </p:spPr>
      </p:pic>
      <p:sp>
        <p:nvSpPr>
          <p:cNvPr id="108" name="TextBox 107">
            <a:extLst>
              <a:ext uri="{FF2B5EF4-FFF2-40B4-BE49-F238E27FC236}">
                <a16:creationId xmlns:a16="http://schemas.microsoft.com/office/drawing/2014/main" id="{C0AF0ECE-4ADC-4092-AB18-158E85570E38}"/>
              </a:ext>
            </a:extLst>
          </p:cNvPr>
          <p:cNvSpPr txBox="1"/>
          <p:nvPr/>
        </p:nvSpPr>
        <p:spPr>
          <a:xfrm>
            <a:off x="10792514" y="2752260"/>
            <a:ext cx="1029641" cy="461665"/>
          </a:xfrm>
          <a:prstGeom prst="rect">
            <a:avLst/>
          </a:prstGeom>
          <a:noFill/>
          <a:ln>
            <a:solidFill>
              <a:schemeClr val="accent4">
                <a:lumMod val="75000"/>
              </a:schemeClr>
            </a:solidFill>
          </a:ln>
        </p:spPr>
        <p:txBody>
          <a:bodyPr wrap="none" rtlCol="0">
            <a:spAutoFit/>
          </a:bodyPr>
          <a:lstStyle/>
          <a:p>
            <a:r>
              <a:rPr lang="en-US" sz="1200" dirty="0" err="1"/>
              <a:t>IIoT</a:t>
            </a:r>
            <a:r>
              <a:rPr lang="en-US" sz="1200" dirty="0"/>
              <a:t> Platform </a:t>
            </a:r>
          </a:p>
          <a:p>
            <a:r>
              <a:rPr lang="en-US" sz="1200" dirty="0"/>
              <a:t>Partners</a:t>
            </a:r>
          </a:p>
        </p:txBody>
      </p:sp>
      <p:sp>
        <p:nvSpPr>
          <p:cNvPr id="109" name="TextBox 108">
            <a:extLst>
              <a:ext uri="{FF2B5EF4-FFF2-40B4-BE49-F238E27FC236}">
                <a16:creationId xmlns:a16="http://schemas.microsoft.com/office/drawing/2014/main" id="{5D2E4615-2192-4957-BEA2-7474479C7A6D}"/>
              </a:ext>
            </a:extLst>
          </p:cNvPr>
          <p:cNvSpPr txBox="1"/>
          <p:nvPr/>
        </p:nvSpPr>
        <p:spPr>
          <a:xfrm>
            <a:off x="10792514" y="3354550"/>
            <a:ext cx="837089" cy="461665"/>
          </a:xfrm>
          <a:prstGeom prst="rect">
            <a:avLst/>
          </a:prstGeom>
          <a:noFill/>
          <a:ln>
            <a:solidFill>
              <a:schemeClr val="accent4">
                <a:lumMod val="75000"/>
              </a:schemeClr>
            </a:solidFill>
          </a:ln>
        </p:spPr>
        <p:txBody>
          <a:bodyPr wrap="none" rtlCol="0">
            <a:spAutoFit/>
          </a:bodyPr>
          <a:lstStyle/>
          <a:p>
            <a:r>
              <a:rPr lang="en-US" sz="1200" dirty="0"/>
              <a:t>Customer-</a:t>
            </a:r>
          </a:p>
          <a:p>
            <a:r>
              <a:rPr lang="en-US" sz="1200" dirty="0"/>
              <a:t>Partners</a:t>
            </a:r>
          </a:p>
        </p:txBody>
      </p:sp>
      <p:sp>
        <p:nvSpPr>
          <p:cNvPr id="110" name="TextBox 109">
            <a:extLst>
              <a:ext uri="{FF2B5EF4-FFF2-40B4-BE49-F238E27FC236}">
                <a16:creationId xmlns:a16="http://schemas.microsoft.com/office/drawing/2014/main" id="{DA2805D2-9120-4158-A8B3-68F013767053}"/>
              </a:ext>
            </a:extLst>
          </p:cNvPr>
          <p:cNvSpPr txBox="1"/>
          <p:nvPr/>
        </p:nvSpPr>
        <p:spPr>
          <a:xfrm>
            <a:off x="10794906" y="4004966"/>
            <a:ext cx="1025537" cy="276999"/>
          </a:xfrm>
          <a:prstGeom prst="rect">
            <a:avLst/>
          </a:prstGeom>
          <a:noFill/>
          <a:ln>
            <a:solidFill>
              <a:schemeClr val="accent4">
                <a:lumMod val="75000"/>
              </a:schemeClr>
            </a:solidFill>
          </a:ln>
        </p:spPr>
        <p:txBody>
          <a:bodyPr wrap="none" rtlCol="0">
            <a:spAutoFit/>
          </a:bodyPr>
          <a:lstStyle/>
          <a:p>
            <a:r>
              <a:rPr lang="en-US" sz="1200" dirty="0"/>
              <a:t>Hyper-scalars</a:t>
            </a:r>
          </a:p>
        </p:txBody>
      </p:sp>
      <p:cxnSp>
        <p:nvCxnSpPr>
          <p:cNvPr id="79" name="Connector: Elbow 78">
            <a:extLst>
              <a:ext uri="{FF2B5EF4-FFF2-40B4-BE49-F238E27FC236}">
                <a16:creationId xmlns:a16="http://schemas.microsoft.com/office/drawing/2014/main" id="{D04E74D6-8185-4067-A887-32726F490175}"/>
              </a:ext>
            </a:extLst>
          </p:cNvPr>
          <p:cNvCxnSpPr>
            <a:stCxn id="1044" idx="3"/>
            <a:endCxn id="50" idx="0"/>
          </p:cNvCxnSpPr>
          <p:nvPr/>
        </p:nvCxnSpPr>
        <p:spPr>
          <a:xfrm>
            <a:off x="9120048" y="3226687"/>
            <a:ext cx="1058255" cy="138046"/>
          </a:xfrm>
          <a:prstGeom prst="bentConnector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2" name="Straight Arrow Connector 81">
            <a:extLst>
              <a:ext uri="{FF2B5EF4-FFF2-40B4-BE49-F238E27FC236}">
                <a16:creationId xmlns:a16="http://schemas.microsoft.com/office/drawing/2014/main" id="{8400F30D-72CF-4846-83A2-3A7B73C6BB64}"/>
              </a:ext>
            </a:extLst>
          </p:cNvPr>
          <p:cNvCxnSpPr>
            <a:cxnSpLocks/>
            <a:stCxn id="50" idx="7"/>
            <a:endCxn id="108" idx="1"/>
          </p:cNvCxnSpPr>
          <p:nvPr/>
        </p:nvCxnSpPr>
        <p:spPr>
          <a:xfrm flipV="1">
            <a:off x="10349530" y="2983093"/>
            <a:ext cx="442984" cy="44699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6" name="Straight Arrow Connector 115">
            <a:extLst>
              <a:ext uri="{FF2B5EF4-FFF2-40B4-BE49-F238E27FC236}">
                <a16:creationId xmlns:a16="http://schemas.microsoft.com/office/drawing/2014/main" id="{1505CFB4-5CA8-46CF-9561-0E9CC38B8DA9}"/>
              </a:ext>
            </a:extLst>
          </p:cNvPr>
          <p:cNvCxnSpPr>
            <a:cxnSpLocks/>
            <a:stCxn id="50" idx="6"/>
            <a:endCxn id="109" idx="1"/>
          </p:cNvCxnSpPr>
          <p:nvPr/>
        </p:nvCxnSpPr>
        <p:spPr>
          <a:xfrm flipV="1">
            <a:off x="10420455" y="3585383"/>
            <a:ext cx="372059" cy="248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9" name="Straight Arrow Connector 118">
            <a:extLst>
              <a:ext uri="{FF2B5EF4-FFF2-40B4-BE49-F238E27FC236}">
                <a16:creationId xmlns:a16="http://schemas.microsoft.com/office/drawing/2014/main" id="{3A143088-42FD-44CC-8986-D1065CBA94B0}"/>
              </a:ext>
            </a:extLst>
          </p:cNvPr>
          <p:cNvCxnSpPr>
            <a:cxnSpLocks/>
            <a:stCxn id="50" idx="5"/>
            <a:endCxn id="110" idx="1"/>
          </p:cNvCxnSpPr>
          <p:nvPr/>
        </p:nvCxnSpPr>
        <p:spPr>
          <a:xfrm>
            <a:off x="10349530" y="3745653"/>
            <a:ext cx="445376" cy="39781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7" name="Rectangle 56">
            <a:extLst>
              <a:ext uri="{FF2B5EF4-FFF2-40B4-BE49-F238E27FC236}">
                <a16:creationId xmlns:a16="http://schemas.microsoft.com/office/drawing/2014/main" id="{95536EA4-33A1-4B23-8C5B-317BBBA1A125}"/>
              </a:ext>
            </a:extLst>
          </p:cNvPr>
          <p:cNvSpPr>
            <a:spLocks noChangeAspect="1"/>
          </p:cNvSpPr>
          <p:nvPr/>
        </p:nvSpPr>
        <p:spPr>
          <a:xfrm>
            <a:off x="8713346" y="609736"/>
            <a:ext cx="3121573" cy="1671710"/>
          </a:xfrm>
          <a:prstGeom prst="rect">
            <a:avLst/>
          </a:prstGeom>
          <a:solidFill>
            <a:srgbClr val="FFF5CC">
              <a:alpha val="69804"/>
            </a:srgbClr>
          </a:solidFill>
          <a:ln w="19050" cap="flat" cmpd="sng" algn="ctr">
            <a:solidFill>
              <a:schemeClr val="accent1">
                <a:lumMod val="60000"/>
                <a:lumOff val="40000"/>
              </a:schemeClr>
            </a:solidFill>
            <a:prstDash val="solid"/>
            <a:miter lim="800000"/>
          </a:ln>
          <a:effectLst/>
        </p:spPr>
        <p:txBody>
          <a:bodyPr rtlCol="0" anchor="ctr"/>
          <a:lstStyle/>
          <a:p>
            <a:pPr algn="ctr"/>
            <a:endParaRPr lang="en-US" sz="1600">
              <a:latin typeface="Calibri" panose="020F0502020204030204" pitchFamily="34" charset="0"/>
            </a:endParaRPr>
          </a:p>
        </p:txBody>
      </p:sp>
      <p:pic>
        <p:nvPicPr>
          <p:cNvPr id="58" name="Picture 4" descr="Image result for PTC">
            <a:extLst>
              <a:ext uri="{FF2B5EF4-FFF2-40B4-BE49-F238E27FC236}">
                <a16:creationId xmlns:a16="http://schemas.microsoft.com/office/drawing/2014/main" id="{A6694DAD-C9E5-44B3-8DD3-2025072E4736}"/>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963273" y="750812"/>
            <a:ext cx="1234600" cy="479509"/>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6" descr="Image result for sap">
            <a:extLst>
              <a:ext uri="{FF2B5EF4-FFF2-40B4-BE49-F238E27FC236}">
                <a16:creationId xmlns:a16="http://schemas.microsoft.com/office/drawing/2014/main" id="{8B45C138-3E51-4953-8B68-24DFBF2CAFFA}"/>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0447800" y="689467"/>
            <a:ext cx="976856" cy="498196"/>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4" descr="Image result for msft">
            <a:extLst>
              <a:ext uri="{FF2B5EF4-FFF2-40B4-BE49-F238E27FC236}">
                <a16:creationId xmlns:a16="http://schemas.microsoft.com/office/drawing/2014/main" id="{B48CC9B8-466F-4F54-8942-8BC2D57F5C61}"/>
              </a:ext>
            </a:extLst>
          </p:cNvPr>
          <p:cNvPicPr>
            <a:picLocks noChangeAspect="1" noChangeArrowheads="1"/>
          </p:cNvPicPr>
          <p:nvPr/>
        </p:nvPicPr>
        <p:blipFill rotWithShape="1">
          <a:blip r:embed="rId17">
            <a:extLst>
              <a:ext uri="{28A0092B-C50C-407E-A947-70E740481C1C}">
                <a14:useLocalDpi xmlns:a14="http://schemas.microsoft.com/office/drawing/2010/main" val="0"/>
              </a:ext>
            </a:extLst>
          </a:blip>
          <a:srcRect l="19636" t="19651" r="24008" b="16344"/>
          <a:stretch/>
        </p:blipFill>
        <p:spPr bwMode="auto">
          <a:xfrm>
            <a:off x="11053218" y="1251092"/>
            <a:ext cx="630328" cy="715892"/>
          </a:xfrm>
          <a:prstGeom prst="rect">
            <a:avLst/>
          </a:prstGeom>
          <a:noFill/>
          <a:extLst>
            <a:ext uri="{909E8E84-426E-40DD-AFC4-6F175D3DCCD1}">
              <a14:hiddenFill xmlns:a14="http://schemas.microsoft.com/office/drawing/2010/main">
                <a:solidFill>
                  <a:srgbClr val="FFFFFF"/>
                </a:solidFill>
              </a14:hiddenFill>
            </a:ext>
          </a:extLst>
        </p:spPr>
      </p:pic>
      <p:sp>
        <p:nvSpPr>
          <p:cNvPr id="64" name="Rectangle 63">
            <a:extLst>
              <a:ext uri="{FF2B5EF4-FFF2-40B4-BE49-F238E27FC236}">
                <a16:creationId xmlns:a16="http://schemas.microsoft.com/office/drawing/2014/main" id="{308A1179-DDBF-4496-A9BE-9FD0B4B4AB91}"/>
              </a:ext>
            </a:extLst>
          </p:cNvPr>
          <p:cNvSpPr/>
          <p:nvPr/>
        </p:nvSpPr>
        <p:spPr>
          <a:xfrm>
            <a:off x="8713347" y="1977610"/>
            <a:ext cx="3107096" cy="314462"/>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Calibri" panose="020F0502020204030204" pitchFamily="34" charset="0"/>
                <a:cs typeface="Calibri" panose="020F0502020204030204" pitchFamily="34" charset="0"/>
              </a:rPr>
              <a:t>Digital Twin Partners</a:t>
            </a:r>
          </a:p>
        </p:txBody>
      </p:sp>
      <p:pic>
        <p:nvPicPr>
          <p:cNvPr id="66" name="Picture 8" descr="Image result for rockwell automation">
            <a:extLst>
              <a:ext uri="{FF2B5EF4-FFF2-40B4-BE49-F238E27FC236}">
                <a16:creationId xmlns:a16="http://schemas.microsoft.com/office/drawing/2014/main" id="{A12B37CA-6BC0-4EDD-B7D9-A5763037261A}"/>
              </a:ext>
            </a:extLst>
          </p:cNvPr>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857550" y="1510302"/>
            <a:ext cx="1891013" cy="42579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E4E1D8CF-CFEA-4911-A322-8C1EEDAC7380}"/>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544447" y="1233605"/>
            <a:ext cx="993304" cy="273412"/>
          </a:xfrm>
          <a:prstGeom prst="rect">
            <a:avLst/>
          </a:prstGeom>
        </p:spPr>
      </p:pic>
      <p:pic>
        <p:nvPicPr>
          <p:cNvPr id="75" name="Picture 74">
            <a:extLst>
              <a:ext uri="{FF2B5EF4-FFF2-40B4-BE49-F238E27FC236}">
                <a16:creationId xmlns:a16="http://schemas.microsoft.com/office/drawing/2014/main" id="{A508D0FB-D462-4588-A93D-1CC6AEC806FF}"/>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981118" y="1774195"/>
            <a:ext cx="993304" cy="273412"/>
          </a:xfrm>
          <a:prstGeom prst="rect">
            <a:avLst/>
          </a:prstGeom>
        </p:spPr>
      </p:pic>
    </p:spTree>
    <p:extLst>
      <p:ext uri="{BB962C8B-B14F-4D97-AF65-F5344CB8AC3E}">
        <p14:creationId xmlns:p14="http://schemas.microsoft.com/office/powerpoint/2010/main" val="29635795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Rectangle: Rounded Corners 80">
            <a:extLst>
              <a:ext uri="{FF2B5EF4-FFF2-40B4-BE49-F238E27FC236}">
                <a16:creationId xmlns:a16="http://schemas.microsoft.com/office/drawing/2014/main" id="{67140512-2372-4575-BDFF-287338EDB6AD}"/>
              </a:ext>
            </a:extLst>
          </p:cNvPr>
          <p:cNvSpPr/>
          <p:nvPr/>
        </p:nvSpPr>
        <p:spPr>
          <a:xfrm>
            <a:off x="87800" y="1058849"/>
            <a:ext cx="5669280" cy="5303520"/>
          </a:xfrm>
          <a:prstGeom prst="roundRect">
            <a:avLst/>
          </a:prstGeom>
          <a:solidFill>
            <a:schemeClr val="tx2"/>
          </a:solidFill>
          <a:ln w="12700" cap="flat" cmpd="sng" algn="ctr">
            <a:solidFill>
              <a:schemeClr val="accent3"/>
            </a:solidFill>
            <a:prstDash val="solid"/>
            <a:miter lim="800000"/>
          </a:ln>
          <a:effectLst/>
        </p:spPr>
        <p:txBody>
          <a:bodyPr rtlCol="0" anchor="t"/>
          <a:lstStyle/>
          <a:p>
            <a:pPr marL="0" marR="0" lvl="0" indent="0" algn="ctr" defTabSz="609494"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white"/>
                </a:solidFill>
                <a:effectLst/>
                <a:uLnTx/>
                <a:uFillTx/>
                <a:latin typeface="Calibri" panose="020F0502020204030204"/>
                <a:ea typeface="+mn-ea"/>
                <a:cs typeface="Arial" panose="020B0604020202020204" pitchFamily="34" charset="0"/>
              </a:rPr>
              <a:t>Design Focus</a:t>
            </a:r>
          </a:p>
        </p:txBody>
      </p:sp>
      <p:sp>
        <p:nvSpPr>
          <p:cNvPr id="82" name="Rectangle: Rounded Corners 81">
            <a:extLst>
              <a:ext uri="{FF2B5EF4-FFF2-40B4-BE49-F238E27FC236}">
                <a16:creationId xmlns:a16="http://schemas.microsoft.com/office/drawing/2014/main" id="{FCBC4A80-BDAB-4382-9C61-78C1F20726EF}"/>
              </a:ext>
            </a:extLst>
          </p:cNvPr>
          <p:cNvSpPr/>
          <p:nvPr/>
        </p:nvSpPr>
        <p:spPr>
          <a:xfrm>
            <a:off x="6433233" y="1058849"/>
            <a:ext cx="5669280" cy="5303520"/>
          </a:xfrm>
          <a:prstGeom prst="roundRect">
            <a:avLst/>
          </a:prstGeom>
          <a:solidFill>
            <a:schemeClr val="tx2"/>
          </a:solidFill>
          <a:ln w="12700" cap="flat" cmpd="sng" algn="ctr">
            <a:solidFill>
              <a:schemeClr val="accent3">
                <a:lumMod val="75000"/>
              </a:schemeClr>
            </a:solidFill>
            <a:prstDash val="solid"/>
            <a:miter lim="800000"/>
          </a:ln>
          <a:effectLst/>
        </p:spPr>
        <p:txBody>
          <a:bodyPr rtlCol="0" anchor="t"/>
          <a:lstStyle/>
          <a:p>
            <a:pPr marL="0" marR="0" lvl="0" indent="0" algn="ctr" defTabSz="609494"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white"/>
                </a:solidFill>
                <a:effectLst/>
                <a:uLnTx/>
                <a:uFillTx/>
                <a:latin typeface="Calibri" panose="020F0502020204030204"/>
                <a:ea typeface="+mn-ea"/>
                <a:cs typeface="Arial" panose="020B0604020202020204" pitchFamily="34" charset="0"/>
              </a:rPr>
              <a:t>Operations &amp; Maintenance Focus</a:t>
            </a:r>
          </a:p>
        </p:txBody>
      </p:sp>
      <p:graphicFrame>
        <p:nvGraphicFramePr>
          <p:cNvPr id="80" name="Diagram 79">
            <a:extLst>
              <a:ext uri="{FF2B5EF4-FFF2-40B4-BE49-F238E27FC236}">
                <a16:creationId xmlns:a16="http://schemas.microsoft.com/office/drawing/2014/main" id="{54419DFB-7D2D-44F5-95E8-C22803A2599D}"/>
              </a:ext>
            </a:extLst>
          </p:cNvPr>
          <p:cNvGraphicFramePr/>
          <p:nvPr/>
        </p:nvGraphicFramePr>
        <p:xfrm>
          <a:off x="87800" y="1068907"/>
          <a:ext cx="12014714" cy="23106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itle 4">
            <a:extLst>
              <a:ext uri="{FF2B5EF4-FFF2-40B4-BE49-F238E27FC236}">
                <a16:creationId xmlns:a16="http://schemas.microsoft.com/office/drawing/2014/main" id="{BF2CAC42-A0E0-5E48-B91B-E3F4E4D7A5F8}"/>
              </a:ext>
            </a:extLst>
          </p:cNvPr>
          <p:cNvSpPr>
            <a:spLocks noGrp="1"/>
          </p:cNvSpPr>
          <p:nvPr>
            <p:ph type="title"/>
          </p:nvPr>
        </p:nvSpPr>
        <p:spPr/>
        <p:txBody>
          <a:bodyPr>
            <a:normAutofit fontScale="90000"/>
          </a:bodyPr>
          <a:lstStyle/>
          <a:p>
            <a:r>
              <a:rPr lang="en-US" dirty="0"/>
              <a:t>                and Rockwell Automation Partnership in Manufacturing</a:t>
            </a:r>
          </a:p>
        </p:txBody>
      </p:sp>
      <p:sp>
        <p:nvSpPr>
          <p:cNvPr id="83" name="Rectangle: Rounded Corners 82">
            <a:extLst>
              <a:ext uri="{FF2B5EF4-FFF2-40B4-BE49-F238E27FC236}">
                <a16:creationId xmlns:a16="http://schemas.microsoft.com/office/drawing/2014/main" id="{6E0FB522-5E1E-43A9-8A9B-F3AC711F8283}"/>
              </a:ext>
            </a:extLst>
          </p:cNvPr>
          <p:cNvSpPr/>
          <p:nvPr/>
        </p:nvSpPr>
        <p:spPr bwMode="auto">
          <a:xfrm>
            <a:off x="314402" y="1704865"/>
            <a:ext cx="5212080" cy="4572000"/>
          </a:xfrm>
          <a:prstGeom prst="roundRect">
            <a:avLst/>
          </a:prstGeom>
          <a:solidFill>
            <a:srgbClr val="FFFFFF">
              <a:lumMod val="95000"/>
            </a:srgbClr>
          </a:solidFill>
          <a:ln>
            <a:solidFill>
              <a:schemeClr val="accent3"/>
            </a:solidFill>
            <a:headEnd/>
            <a:tailEnd/>
          </a:ln>
          <a:effectLst>
            <a:outerShdw blurRad="63500" sx="102000" sy="102000" algn="ctr" rotWithShape="0">
              <a:prstClr val="black">
                <a:alpha val="40000"/>
              </a:prstClr>
            </a:outerShdw>
          </a:effectLst>
          <a:scene3d>
            <a:camera prst="orthographicFront"/>
            <a:lightRig rig="threePt" dir="t">
              <a:rot lat="0" lon="0" rev="1200000"/>
            </a:lightRig>
          </a:scene3d>
          <a:sp3d/>
        </p:spPr>
        <p:txBody>
          <a:bodyPr wrap="square" rtlCol="0" anchor="t">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0" cap="none" spc="0" normalizeH="0" baseline="0" noProof="0" dirty="0">
                <a:ln>
                  <a:noFill/>
                </a:ln>
                <a:solidFill>
                  <a:srgbClr val="404040"/>
                </a:solidFill>
                <a:effectLst/>
                <a:uLnTx/>
                <a:uFillTx/>
                <a:latin typeface="Calibri" panose="020F0502020204030204" pitchFamily="34" charset="0"/>
                <a:ea typeface="+mn-ea"/>
                <a:cs typeface="Calibri" panose="020F0502020204030204" pitchFamily="34" charset="0"/>
              </a:rPr>
              <a:t>Simulation-Based Digital Twin</a:t>
            </a:r>
          </a:p>
          <a:p>
            <a:pPr marL="0" marR="0" lvl="0" indent="0" algn="ctr" defTabSz="914400" rtl="0" eaLnBrk="1" fontAlgn="base" latinLnBrk="0" hangingPunct="1">
              <a:lnSpc>
                <a:spcPct val="100000"/>
              </a:lnSpc>
              <a:spcBef>
                <a:spcPts val="0"/>
              </a:spcBef>
              <a:spcAft>
                <a:spcPts val="400"/>
              </a:spcAft>
              <a:buClr>
                <a:srgbClr val="BB2332"/>
              </a:buClr>
              <a:buSzTx/>
              <a:buFontTx/>
              <a:buNone/>
              <a:tabLst/>
              <a:defRPr/>
            </a:pPr>
            <a:endParaRPr kumimoji="0" lang="en-US" sz="1400" b="0" i="1" u="none" strike="noStrike" kern="0" cap="none" spc="0" normalizeH="0" baseline="0" noProof="0" dirty="0">
              <a:ln>
                <a:noFill/>
              </a:ln>
              <a:solidFill>
                <a:srgbClr val="404040"/>
              </a:solidFill>
              <a:effectLst/>
              <a:uLnTx/>
              <a:uFillTx/>
              <a:latin typeface="Arial" panose="020B0604020202020204"/>
              <a:ea typeface="+mn-ea"/>
              <a:cs typeface="+mn-cs"/>
            </a:endParaRPr>
          </a:p>
          <a:p>
            <a:pPr marL="0" marR="0" lvl="0" indent="0" algn="ctr" defTabSz="914400" rtl="0" eaLnBrk="1" fontAlgn="base" latinLnBrk="0" hangingPunct="1">
              <a:lnSpc>
                <a:spcPct val="100000"/>
              </a:lnSpc>
              <a:spcBef>
                <a:spcPts val="0"/>
              </a:spcBef>
              <a:spcAft>
                <a:spcPts val="400"/>
              </a:spcAft>
              <a:buClr>
                <a:srgbClr val="BB2332"/>
              </a:buClr>
              <a:buSzTx/>
              <a:buFontTx/>
              <a:buNone/>
              <a:tabLst/>
              <a:defRPr/>
            </a:pPr>
            <a:endParaRPr kumimoji="0" lang="en-US" sz="1400" b="0" i="1" u="none" strike="noStrike" kern="0" cap="none" spc="0" normalizeH="0" baseline="0" noProof="0" dirty="0">
              <a:ln>
                <a:noFill/>
              </a:ln>
              <a:solidFill>
                <a:srgbClr val="404040"/>
              </a:solidFill>
              <a:effectLst/>
              <a:uLnTx/>
              <a:uFillTx/>
              <a:latin typeface="Arial" panose="020B0604020202020204"/>
              <a:ea typeface="+mn-ea"/>
              <a:cs typeface="+mn-cs"/>
            </a:endParaRPr>
          </a:p>
          <a:p>
            <a:pPr marL="0" marR="0" lvl="0" indent="0" algn="ctr" defTabSz="914400" rtl="0" eaLnBrk="1" fontAlgn="base" latinLnBrk="0" hangingPunct="1">
              <a:lnSpc>
                <a:spcPct val="100000"/>
              </a:lnSpc>
              <a:spcBef>
                <a:spcPts val="0"/>
              </a:spcBef>
              <a:spcAft>
                <a:spcPts val="400"/>
              </a:spcAft>
              <a:buClr>
                <a:srgbClr val="BB2332"/>
              </a:buClr>
              <a:buSzTx/>
              <a:buFontTx/>
              <a:buNone/>
              <a:tabLst/>
              <a:defRPr/>
            </a:pPr>
            <a:endParaRPr kumimoji="0" lang="en-US" sz="1400" b="0" i="1" u="none" strike="noStrike" kern="0" cap="none" spc="0" normalizeH="0" baseline="0" noProof="0" dirty="0">
              <a:ln>
                <a:noFill/>
              </a:ln>
              <a:solidFill>
                <a:srgbClr val="404040"/>
              </a:solidFill>
              <a:effectLst/>
              <a:uLnTx/>
              <a:uFillTx/>
              <a:latin typeface="Arial" panose="020B0604020202020204"/>
              <a:ea typeface="+mn-ea"/>
              <a:cs typeface="+mn-cs"/>
            </a:endParaRPr>
          </a:p>
          <a:p>
            <a:pPr marL="0" marR="0" lvl="0" indent="0" algn="ctr" defTabSz="914400" rtl="0" eaLnBrk="1" fontAlgn="base" latinLnBrk="0" hangingPunct="1">
              <a:lnSpc>
                <a:spcPct val="100000"/>
              </a:lnSpc>
              <a:spcBef>
                <a:spcPts val="0"/>
              </a:spcBef>
              <a:spcAft>
                <a:spcPts val="400"/>
              </a:spcAft>
              <a:buClr>
                <a:srgbClr val="BB2332"/>
              </a:buClr>
              <a:buSzTx/>
              <a:buFontTx/>
              <a:buNone/>
              <a:tabLst/>
              <a:defRPr/>
            </a:pPr>
            <a:endParaRPr kumimoji="0" lang="en-US" sz="1400" b="0" i="1" u="none" strike="noStrike" kern="0" cap="none" spc="0" normalizeH="0" baseline="0" noProof="0" dirty="0">
              <a:ln>
                <a:noFill/>
              </a:ln>
              <a:solidFill>
                <a:srgbClr val="404040"/>
              </a:solidFill>
              <a:effectLst/>
              <a:uLnTx/>
              <a:uFillTx/>
              <a:latin typeface="Arial" panose="020B0604020202020204"/>
              <a:ea typeface="+mn-ea"/>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0" cap="none" spc="0" normalizeH="0" baseline="0" noProof="0" dirty="0">
              <a:ln>
                <a:noFill/>
              </a:ln>
              <a:solidFill>
                <a:srgbClr val="404040"/>
              </a:solidFill>
              <a:effectLst/>
              <a:uLnTx/>
              <a:uFillTx/>
              <a:latin typeface="Arial" panose="020B0604020202020204"/>
              <a:ea typeface="+mn-ea"/>
              <a:cs typeface="+mn-cs"/>
            </a:endParaRPr>
          </a:p>
        </p:txBody>
      </p:sp>
      <p:sp>
        <p:nvSpPr>
          <p:cNvPr id="84" name="Rectangle: Rounded Corners 83">
            <a:extLst>
              <a:ext uri="{FF2B5EF4-FFF2-40B4-BE49-F238E27FC236}">
                <a16:creationId xmlns:a16="http://schemas.microsoft.com/office/drawing/2014/main" id="{0F122A46-1144-490F-83AB-60D3D2B890CF}"/>
              </a:ext>
            </a:extLst>
          </p:cNvPr>
          <p:cNvSpPr/>
          <p:nvPr/>
        </p:nvSpPr>
        <p:spPr>
          <a:xfrm>
            <a:off x="425267" y="2177706"/>
            <a:ext cx="1108450" cy="3671828"/>
          </a:xfrm>
          <a:prstGeom prst="roundRect">
            <a:avLst/>
          </a:prstGeom>
          <a:solidFill>
            <a:srgbClr val="D8D8D8"/>
          </a:solidFill>
          <a:ln w="3175" cap="flat" cmpd="sng" algn="ctr">
            <a:solidFill>
              <a:schemeClr val="accent3">
                <a:lumMod val="75000"/>
              </a:schemeClr>
            </a:solidFill>
            <a:prstDash val="solid"/>
            <a:miter lim="800000"/>
          </a:ln>
          <a:effectLst>
            <a:outerShdw blurRad="63500" sx="102000" sy="102000" algn="ctr" rotWithShape="0">
              <a:prstClr val="black">
                <a:alpha val="40000"/>
              </a:prstClr>
            </a:outerShdw>
          </a:effectLst>
        </p:spPr>
        <p:txBody>
          <a:bodyPr rtlCol="0" anchor="t"/>
          <a:lstStyle/>
          <a:p>
            <a:pPr marL="0" marR="0" lvl="0" indent="0" algn="ctr" defTabSz="609494"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404040"/>
                </a:solidFill>
                <a:effectLst/>
                <a:uLnTx/>
                <a:uFillTx/>
                <a:latin typeface="Calibri" panose="020F0502020204030204"/>
                <a:ea typeface="+mn-ea"/>
                <a:cs typeface="+mn-cs"/>
              </a:rPr>
              <a:t>Key Platforms</a:t>
            </a:r>
          </a:p>
        </p:txBody>
      </p:sp>
      <p:sp>
        <p:nvSpPr>
          <p:cNvPr id="86" name="Rectangle: Rounded Corners 85">
            <a:extLst>
              <a:ext uri="{FF2B5EF4-FFF2-40B4-BE49-F238E27FC236}">
                <a16:creationId xmlns:a16="http://schemas.microsoft.com/office/drawing/2014/main" id="{DAFAD481-01FE-42DD-8FFD-AE6BF8122074}"/>
              </a:ext>
            </a:extLst>
          </p:cNvPr>
          <p:cNvSpPr/>
          <p:nvPr/>
        </p:nvSpPr>
        <p:spPr bwMode="auto">
          <a:xfrm>
            <a:off x="6749968" y="1704865"/>
            <a:ext cx="5029200" cy="2103120"/>
          </a:xfrm>
          <a:prstGeom prst="roundRect">
            <a:avLst/>
          </a:prstGeom>
          <a:solidFill>
            <a:srgbClr val="FFFFFF">
              <a:lumMod val="95000"/>
            </a:srgbClr>
          </a:solidFill>
          <a:ln>
            <a:solidFill>
              <a:schemeClr val="accent3"/>
            </a:solidFill>
            <a:headEnd/>
            <a:tailEnd/>
          </a:ln>
          <a:effectLst>
            <a:outerShdw blurRad="63500" sx="102000" sy="102000" algn="ctr" rotWithShape="0">
              <a:prstClr val="black">
                <a:alpha val="40000"/>
              </a:prstClr>
            </a:outerShdw>
          </a:effectLst>
          <a:scene3d>
            <a:camera prst="orthographicFront"/>
            <a:lightRig rig="threePt" dir="t">
              <a:rot lat="0" lon="0" rev="1200000"/>
            </a:lightRig>
          </a:scene3d>
          <a:sp3d/>
        </p:spPr>
        <p:txBody>
          <a:bodyPr wrap="square" rtlCol="0" anchor="t">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0" cap="none" spc="0" normalizeH="0" baseline="0" noProof="0">
                <a:ln>
                  <a:noFill/>
                </a:ln>
                <a:solidFill>
                  <a:srgbClr val="404040"/>
                </a:solidFill>
                <a:effectLst/>
                <a:uLnTx/>
                <a:uFillTx/>
                <a:latin typeface="Calibri" panose="020F0502020204030204" pitchFamily="34" charset="0"/>
                <a:ea typeface="+mn-ea"/>
                <a:cs typeface="Calibri" panose="020F0502020204030204" pitchFamily="34" charset="0"/>
              </a:rPr>
              <a:t>Operationalized Twin Model for Advanced Analytics</a:t>
            </a:r>
          </a:p>
        </p:txBody>
      </p:sp>
      <p:sp>
        <p:nvSpPr>
          <p:cNvPr id="87" name="Rectangle: Rounded Corners 86">
            <a:extLst>
              <a:ext uri="{FF2B5EF4-FFF2-40B4-BE49-F238E27FC236}">
                <a16:creationId xmlns:a16="http://schemas.microsoft.com/office/drawing/2014/main" id="{B39EFF31-BB7D-40B7-9B9E-76E45F22B6DC}"/>
              </a:ext>
            </a:extLst>
          </p:cNvPr>
          <p:cNvSpPr/>
          <p:nvPr/>
        </p:nvSpPr>
        <p:spPr bwMode="auto">
          <a:xfrm>
            <a:off x="6737533" y="4146449"/>
            <a:ext cx="5029200" cy="2103120"/>
          </a:xfrm>
          <a:prstGeom prst="roundRect">
            <a:avLst/>
          </a:prstGeom>
          <a:solidFill>
            <a:srgbClr val="FFFFFF">
              <a:lumMod val="95000"/>
            </a:srgbClr>
          </a:solidFill>
          <a:ln>
            <a:solidFill>
              <a:schemeClr val="accent3"/>
            </a:solidFill>
            <a:headEnd/>
            <a:tailEnd/>
          </a:ln>
          <a:effectLst>
            <a:outerShdw blurRad="63500" sx="102000" sy="102000" algn="ctr" rotWithShape="0">
              <a:prstClr val="black">
                <a:alpha val="40000"/>
              </a:prstClr>
            </a:outerShdw>
          </a:effectLst>
          <a:scene3d>
            <a:camera prst="orthographicFront"/>
            <a:lightRig rig="threePt" dir="t">
              <a:rot lat="0" lon="0" rev="1200000"/>
            </a:lightRig>
          </a:scene3d>
          <a:sp3d/>
        </p:spPr>
        <p:txBody>
          <a:bodyPr wrap="square" rtlCol="0" anchor="t">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0" cap="none" spc="0" normalizeH="0" baseline="0" noProof="0">
                <a:ln>
                  <a:noFill/>
                </a:ln>
                <a:solidFill>
                  <a:srgbClr val="404040"/>
                </a:solidFill>
                <a:effectLst/>
                <a:uLnTx/>
                <a:uFillTx/>
                <a:latin typeface="Calibri" panose="020F0502020204030204" pitchFamily="34" charset="0"/>
                <a:ea typeface="+mn-ea"/>
                <a:cs typeface="Calibri" panose="020F0502020204030204" pitchFamily="34" charset="0"/>
              </a:rPr>
              <a:t>Operationalized Twin Model at the Edge</a:t>
            </a:r>
          </a:p>
          <a:p>
            <a:pPr marL="0" marR="0" lvl="0" indent="0" algn="ctr" defTabSz="914400" rtl="0" eaLnBrk="1" fontAlgn="base" latinLnBrk="0" hangingPunct="1">
              <a:lnSpc>
                <a:spcPct val="100000"/>
              </a:lnSpc>
              <a:spcBef>
                <a:spcPts val="0"/>
              </a:spcBef>
              <a:spcAft>
                <a:spcPts val="400"/>
              </a:spcAft>
              <a:buClr>
                <a:srgbClr val="BB2332"/>
              </a:buClr>
              <a:buSzTx/>
              <a:buFontTx/>
              <a:buNone/>
              <a:tabLst/>
              <a:defRPr/>
            </a:pPr>
            <a:endParaRPr kumimoji="0" lang="en-US" sz="1400" b="0" i="1" u="none" strike="noStrike" kern="0" cap="none" spc="0" normalizeH="0" baseline="0" noProof="0">
              <a:ln>
                <a:noFill/>
              </a:ln>
              <a:solidFill>
                <a:srgbClr val="3C4B64"/>
              </a:solidFill>
              <a:effectLst/>
              <a:uLnTx/>
              <a:uFillTx/>
              <a:latin typeface="Arial" panose="020B0604020202020204"/>
              <a:ea typeface="+mn-ea"/>
              <a:cs typeface="+mn-cs"/>
            </a:endParaRPr>
          </a:p>
        </p:txBody>
      </p:sp>
      <p:graphicFrame>
        <p:nvGraphicFramePr>
          <p:cNvPr id="88" name="Table 87">
            <a:extLst>
              <a:ext uri="{FF2B5EF4-FFF2-40B4-BE49-F238E27FC236}">
                <a16:creationId xmlns:a16="http://schemas.microsoft.com/office/drawing/2014/main" id="{0F17E203-EF23-4C70-8875-815E18AD0E69}"/>
              </a:ext>
            </a:extLst>
          </p:cNvPr>
          <p:cNvGraphicFramePr>
            <a:graphicFrameLocks noGrp="1"/>
          </p:cNvGraphicFramePr>
          <p:nvPr/>
        </p:nvGraphicFramePr>
        <p:xfrm>
          <a:off x="1594986" y="4360529"/>
          <a:ext cx="3746334" cy="1543050"/>
        </p:xfrm>
        <a:graphic>
          <a:graphicData uri="http://schemas.openxmlformats.org/drawingml/2006/table">
            <a:tbl>
              <a:tblPr/>
              <a:tblGrid>
                <a:gridCol w="1839278">
                  <a:extLst>
                    <a:ext uri="{9D8B030D-6E8A-4147-A177-3AD203B41FA5}">
                      <a16:colId xmlns:a16="http://schemas.microsoft.com/office/drawing/2014/main" val="3693121499"/>
                    </a:ext>
                  </a:extLst>
                </a:gridCol>
                <a:gridCol w="953528">
                  <a:extLst>
                    <a:ext uri="{9D8B030D-6E8A-4147-A177-3AD203B41FA5}">
                      <a16:colId xmlns:a16="http://schemas.microsoft.com/office/drawing/2014/main" val="2051312950"/>
                    </a:ext>
                  </a:extLst>
                </a:gridCol>
                <a:gridCol w="953528">
                  <a:extLst>
                    <a:ext uri="{9D8B030D-6E8A-4147-A177-3AD203B41FA5}">
                      <a16:colId xmlns:a16="http://schemas.microsoft.com/office/drawing/2014/main" val="407679041"/>
                    </a:ext>
                  </a:extLst>
                </a:gridCol>
              </a:tblGrid>
              <a:tr h="190500">
                <a:tc rowSpan="2">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ctr"/>
                      <a:r>
                        <a:rPr lang="en-US" sz="1000" b="1" i="0" u="none" strike="noStrike" dirty="0">
                          <a:solidFill>
                            <a:schemeClr val="bg2"/>
                          </a:solidFill>
                          <a:effectLst/>
                          <a:latin typeface="Calibri" panose="020F0502020204030204" pitchFamily="34" charset="0"/>
                          <a:cs typeface="Calibri" panose="020F0502020204030204" pitchFamily="34" charset="0"/>
                        </a:rPr>
                        <a:t>Use-Case</a:t>
                      </a:r>
                    </a:p>
                    <a:p>
                      <a:pPr algn="ctr" fontAlgn="ctr"/>
                      <a:r>
                        <a:rPr lang="en-US" sz="1000" b="1" i="0" u="none" strike="noStrike" dirty="0">
                          <a:solidFill>
                            <a:schemeClr val="bg2"/>
                          </a:solidFill>
                          <a:effectLst/>
                          <a:latin typeface="Calibri" panose="020F0502020204030204" pitchFamily="34" charset="0"/>
                          <a:cs typeface="Calibri" panose="020F0502020204030204" pitchFamily="34" charset="0"/>
                        </a:rPr>
                        <a:t>Categories</a:t>
                      </a:r>
                    </a:p>
                  </a:txBody>
                  <a:tcPr marL="9525" marR="9525" marT="9525"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C4C5C6"/>
                    </a:solidFill>
                  </a:tcPr>
                </a:tc>
                <a:tc gridSpan="2">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ctr"/>
                      <a:r>
                        <a:rPr lang="en-US" sz="1000" b="1" i="0" u="none" strike="noStrike">
                          <a:solidFill>
                            <a:schemeClr val="bg2"/>
                          </a:solidFill>
                          <a:effectLst/>
                          <a:latin typeface="Calibri" panose="020F0502020204030204" pitchFamily="34" charset="0"/>
                          <a:cs typeface="Calibri" panose="020F0502020204030204" pitchFamily="34" charset="0"/>
                        </a:rPr>
                        <a:t>Product, Asset, System</a:t>
                      </a:r>
                    </a:p>
                  </a:txBody>
                  <a:tcPr marL="9525" marR="9525" marT="9525"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6D6E71">
                        <a:lumMod val="40000"/>
                        <a:lumOff val="60000"/>
                      </a:srgbClr>
                    </a:solidFill>
                  </a:tcPr>
                </a:tc>
                <a:tc hMerge="1">
                  <a:txBody>
                    <a:bodyPr/>
                    <a:lstStyle/>
                    <a:p>
                      <a:endParaRPr lang="en-US"/>
                    </a:p>
                  </a:txBody>
                  <a:tcPr/>
                </a:tc>
                <a:extLst>
                  <a:ext uri="{0D108BD9-81ED-4DB2-BD59-A6C34878D82A}">
                    <a16:rowId xmlns:a16="http://schemas.microsoft.com/office/drawing/2014/main" val="1046086871"/>
                  </a:ext>
                </a:extLst>
              </a:tr>
              <a:tr h="200025">
                <a:tc vMerge="1">
                  <a:txBody>
                    <a:bodyPr/>
                    <a:lstStyle/>
                    <a:p>
                      <a:endParaRPr lang="en-US"/>
                    </a:p>
                  </a:txBody>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ctr"/>
                      <a:r>
                        <a:rPr lang="en-US" sz="1000" b="1" i="0" u="none" strike="noStrike">
                          <a:solidFill>
                            <a:schemeClr val="bg2"/>
                          </a:solidFill>
                          <a:effectLst/>
                          <a:latin typeface="Calibri" panose="020F0502020204030204" pitchFamily="34" charset="0"/>
                          <a:cs typeface="Calibri" panose="020F0502020204030204" pitchFamily="34" charset="0"/>
                        </a:rPr>
                        <a:t>Brownfield</a:t>
                      </a:r>
                    </a:p>
                  </a:txBody>
                  <a:tcPr marL="9525" marR="9525" marT="9525"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6D6E71">
                        <a:lumMod val="40000"/>
                        <a:lumOff val="60000"/>
                      </a:srgbClr>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ctr"/>
                      <a:r>
                        <a:rPr lang="en-US" sz="1000" b="1" i="0" u="none" strike="noStrike">
                          <a:solidFill>
                            <a:schemeClr val="bg2"/>
                          </a:solidFill>
                          <a:effectLst/>
                          <a:latin typeface="Calibri" panose="020F0502020204030204" pitchFamily="34" charset="0"/>
                          <a:cs typeface="Calibri" panose="020F0502020204030204" pitchFamily="34" charset="0"/>
                        </a:rPr>
                        <a:t>Greenfield</a:t>
                      </a:r>
                    </a:p>
                  </a:txBody>
                  <a:tcPr marL="9525" marR="9525" marT="9525"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6D6E71">
                        <a:lumMod val="40000"/>
                        <a:lumOff val="60000"/>
                      </a:srgbClr>
                    </a:solidFill>
                  </a:tcPr>
                </a:tc>
                <a:extLst>
                  <a:ext uri="{0D108BD9-81ED-4DB2-BD59-A6C34878D82A}">
                    <a16:rowId xmlns:a16="http://schemas.microsoft.com/office/drawing/2014/main" val="463366891"/>
                  </a:ext>
                </a:extLst>
              </a:tr>
              <a:tr h="190500">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262890" indent="-171450" algn="l" fontAlgn="ctr">
                        <a:spcBef>
                          <a:spcPts val="10"/>
                        </a:spcBef>
                        <a:buFont typeface="Arial" panose="020B0604020202020204" pitchFamily="34" charset="0"/>
                        <a:buChar char="•"/>
                      </a:pPr>
                      <a:r>
                        <a:rPr lang="en-US" sz="1000" b="1" i="0" u="none" strike="noStrike">
                          <a:solidFill>
                            <a:schemeClr val="bg2"/>
                          </a:solidFill>
                          <a:effectLst/>
                          <a:latin typeface="Calibri" panose="020F0502020204030204" pitchFamily="34" charset="0"/>
                          <a:cs typeface="Calibri" panose="020F0502020204030204" pitchFamily="34" charset="0"/>
                        </a:rPr>
                        <a:t>Design Validation</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r>
                        <a:rPr lang="en-US" sz="1000" b="1" i="0" u="none" strike="noStrike">
                          <a:solidFill>
                            <a:schemeClr val="bg2"/>
                          </a:solidFill>
                          <a:effectLst/>
                          <a:latin typeface="Calibri" panose="020F0502020204030204" pitchFamily="34" charset="0"/>
                          <a:cs typeface="Calibri" panose="020F0502020204030204" pitchFamily="34" charset="0"/>
                        </a:rPr>
                        <a:t> </a:t>
                      </a:r>
                    </a:p>
                  </a:txBody>
                  <a:tcPr marL="9525" marR="9525" marT="9525" marB="0" anchor="b">
                    <a:lnL w="12700" cap="flat" cmpd="sng" algn="ctr">
                      <a:no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r>
                        <a:rPr lang="en-US" sz="1000" b="1" i="0" u="none" strike="noStrike">
                          <a:solidFill>
                            <a:schemeClr val="bg2"/>
                          </a:solidFill>
                          <a:effectLst/>
                          <a:latin typeface="Calibri" panose="020F0502020204030204" pitchFamily="34" charset="0"/>
                          <a:cs typeface="Calibri" panose="020F0502020204030204" pitchFamily="34" charset="0"/>
                        </a:rPr>
                        <a:t>X</a:t>
                      </a:r>
                    </a:p>
                  </a:txBody>
                  <a:tcPr marL="9525" marR="9525" marT="9525" marB="0" anchor="b">
                    <a:lnL w="12700" cap="flat" cmpd="sng" algn="ctr">
                      <a:solidFill>
                        <a:sysClr val="windowText" lastClr="0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25232121"/>
                  </a:ext>
                </a:extLst>
              </a:tr>
              <a:tr h="190500">
                <a:tc>
                  <a:txBody>
                    <a:bodyPr/>
                    <a:lstStyle>
                      <a:lvl1pPr marL="0" algn="l" defTabSz="609463" rtl="0" eaLnBrk="1" latinLnBrk="0" hangingPunct="1">
                        <a:defRPr sz="2400" kern="1200">
                          <a:solidFill>
                            <a:schemeClr val="tx1"/>
                          </a:solidFill>
                          <a:latin typeface="Calibri" panose="020F0502020204030204"/>
                        </a:defRPr>
                      </a:lvl1pPr>
                      <a:lvl2pPr marL="609463" algn="l" defTabSz="609463" rtl="0" eaLnBrk="1" latinLnBrk="0" hangingPunct="1">
                        <a:defRPr sz="2400" kern="1200">
                          <a:solidFill>
                            <a:schemeClr val="tx1"/>
                          </a:solidFill>
                          <a:latin typeface="Calibri" panose="020F0502020204030204"/>
                        </a:defRPr>
                      </a:lvl2pPr>
                      <a:lvl3pPr marL="1218926" algn="l" defTabSz="609463" rtl="0" eaLnBrk="1" latinLnBrk="0" hangingPunct="1">
                        <a:defRPr sz="2400" kern="1200">
                          <a:solidFill>
                            <a:schemeClr val="tx1"/>
                          </a:solidFill>
                          <a:latin typeface="Calibri" panose="020F0502020204030204"/>
                        </a:defRPr>
                      </a:lvl3pPr>
                      <a:lvl4pPr marL="1828388" algn="l" defTabSz="609463" rtl="0" eaLnBrk="1" latinLnBrk="0" hangingPunct="1">
                        <a:defRPr sz="2400" kern="1200">
                          <a:solidFill>
                            <a:schemeClr val="tx1"/>
                          </a:solidFill>
                          <a:latin typeface="Calibri" panose="020F0502020204030204"/>
                        </a:defRPr>
                      </a:lvl4pPr>
                      <a:lvl5pPr marL="2437851" algn="l" defTabSz="609463" rtl="0" eaLnBrk="1" latinLnBrk="0" hangingPunct="1">
                        <a:defRPr sz="2400" kern="1200">
                          <a:solidFill>
                            <a:schemeClr val="tx1"/>
                          </a:solidFill>
                          <a:latin typeface="Calibri" panose="020F0502020204030204"/>
                        </a:defRPr>
                      </a:lvl5pPr>
                      <a:lvl6pPr marL="3047314" algn="l" defTabSz="609463" rtl="0" eaLnBrk="1" latinLnBrk="0" hangingPunct="1">
                        <a:defRPr sz="2400" kern="1200">
                          <a:solidFill>
                            <a:schemeClr val="tx1"/>
                          </a:solidFill>
                          <a:latin typeface="Calibri" panose="020F0502020204030204"/>
                        </a:defRPr>
                      </a:lvl6pPr>
                      <a:lvl7pPr marL="3656777" algn="l" defTabSz="609463" rtl="0" eaLnBrk="1" latinLnBrk="0" hangingPunct="1">
                        <a:defRPr sz="2400" kern="1200">
                          <a:solidFill>
                            <a:schemeClr val="tx1"/>
                          </a:solidFill>
                          <a:latin typeface="Calibri" panose="020F0502020204030204"/>
                        </a:defRPr>
                      </a:lvl7pPr>
                      <a:lvl8pPr marL="4266240" algn="l" defTabSz="609463" rtl="0" eaLnBrk="1" latinLnBrk="0" hangingPunct="1">
                        <a:defRPr sz="2400" kern="1200">
                          <a:solidFill>
                            <a:schemeClr val="tx1"/>
                          </a:solidFill>
                          <a:latin typeface="Calibri" panose="020F0502020204030204"/>
                        </a:defRPr>
                      </a:lvl8pPr>
                      <a:lvl9pPr marL="4875703" algn="l" defTabSz="609463" rtl="0" eaLnBrk="1" latinLnBrk="0" hangingPunct="1">
                        <a:defRPr sz="2400" kern="1200">
                          <a:solidFill>
                            <a:schemeClr val="tx1"/>
                          </a:solidFill>
                          <a:latin typeface="Calibri" panose="020F0502020204030204"/>
                        </a:defRPr>
                      </a:lvl9pPr>
                    </a:lstStyle>
                    <a:p>
                      <a:pPr marL="262890" marR="0" lvl="0" indent="-171450" algn="l" defTabSz="914400" rtl="0" eaLnBrk="1" fontAlgn="ctr" latinLnBrk="0" hangingPunct="1">
                        <a:lnSpc>
                          <a:spcPct val="100000"/>
                        </a:lnSpc>
                        <a:spcBef>
                          <a:spcPts val="10"/>
                        </a:spcBef>
                        <a:spcAft>
                          <a:spcPts val="0"/>
                        </a:spcAft>
                        <a:buClrTx/>
                        <a:buSzTx/>
                        <a:buFont typeface="Arial" panose="020B0604020202020204" pitchFamily="34" charset="0"/>
                        <a:buChar char="•"/>
                        <a:tabLst/>
                        <a:defRPr/>
                      </a:pPr>
                      <a:r>
                        <a:rPr lang="en-US" sz="1000" b="1" i="0" u="none" strike="noStrike">
                          <a:solidFill>
                            <a:schemeClr val="bg2"/>
                          </a:solidFill>
                          <a:effectLst/>
                          <a:latin typeface="Calibri" panose="020F0502020204030204" pitchFamily="34" charset="0"/>
                          <a:cs typeface="Calibri" panose="020F0502020204030204" pitchFamily="34" charset="0"/>
                        </a:rPr>
                        <a:t>Virtual Commissioning</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609463" rtl="0" eaLnBrk="1" latinLnBrk="0" hangingPunct="1">
                        <a:defRPr sz="2400" kern="1200">
                          <a:solidFill>
                            <a:schemeClr val="tx1"/>
                          </a:solidFill>
                          <a:latin typeface="Calibri" panose="020F0502020204030204"/>
                        </a:defRPr>
                      </a:lvl1pPr>
                      <a:lvl2pPr marL="609463" algn="l" defTabSz="609463" rtl="0" eaLnBrk="1" latinLnBrk="0" hangingPunct="1">
                        <a:defRPr sz="2400" kern="1200">
                          <a:solidFill>
                            <a:schemeClr val="tx1"/>
                          </a:solidFill>
                          <a:latin typeface="Calibri" panose="020F0502020204030204"/>
                        </a:defRPr>
                      </a:lvl2pPr>
                      <a:lvl3pPr marL="1218926" algn="l" defTabSz="609463" rtl="0" eaLnBrk="1" latinLnBrk="0" hangingPunct="1">
                        <a:defRPr sz="2400" kern="1200">
                          <a:solidFill>
                            <a:schemeClr val="tx1"/>
                          </a:solidFill>
                          <a:latin typeface="Calibri" panose="020F0502020204030204"/>
                        </a:defRPr>
                      </a:lvl3pPr>
                      <a:lvl4pPr marL="1828388" algn="l" defTabSz="609463" rtl="0" eaLnBrk="1" latinLnBrk="0" hangingPunct="1">
                        <a:defRPr sz="2400" kern="1200">
                          <a:solidFill>
                            <a:schemeClr val="tx1"/>
                          </a:solidFill>
                          <a:latin typeface="Calibri" panose="020F0502020204030204"/>
                        </a:defRPr>
                      </a:lvl4pPr>
                      <a:lvl5pPr marL="2437851" algn="l" defTabSz="609463" rtl="0" eaLnBrk="1" latinLnBrk="0" hangingPunct="1">
                        <a:defRPr sz="2400" kern="1200">
                          <a:solidFill>
                            <a:schemeClr val="tx1"/>
                          </a:solidFill>
                          <a:latin typeface="Calibri" panose="020F0502020204030204"/>
                        </a:defRPr>
                      </a:lvl5pPr>
                      <a:lvl6pPr marL="3047314" algn="l" defTabSz="609463" rtl="0" eaLnBrk="1" latinLnBrk="0" hangingPunct="1">
                        <a:defRPr sz="2400" kern="1200">
                          <a:solidFill>
                            <a:schemeClr val="tx1"/>
                          </a:solidFill>
                          <a:latin typeface="Calibri" panose="020F0502020204030204"/>
                        </a:defRPr>
                      </a:lvl6pPr>
                      <a:lvl7pPr marL="3656777" algn="l" defTabSz="609463" rtl="0" eaLnBrk="1" latinLnBrk="0" hangingPunct="1">
                        <a:defRPr sz="2400" kern="1200">
                          <a:solidFill>
                            <a:schemeClr val="tx1"/>
                          </a:solidFill>
                          <a:latin typeface="Calibri" panose="020F0502020204030204"/>
                        </a:defRPr>
                      </a:lvl7pPr>
                      <a:lvl8pPr marL="4266240" algn="l" defTabSz="609463" rtl="0" eaLnBrk="1" latinLnBrk="0" hangingPunct="1">
                        <a:defRPr sz="2400" kern="1200">
                          <a:solidFill>
                            <a:schemeClr val="tx1"/>
                          </a:solidFill>
                          <a:latin typeface="Calibri" panose="020F0502020204030204"/>
                        </a:defRPr>
                      </a:lvl8pPr>
                      <a:lvl9pPr marL="4875703" algn="l" defTabSz="609463" rtl="0" eaLnBrk="1" latinLnBrk="0" hangingPunct="1">
                        <a:defRPr sz="2400" kern="1200">
                          <a:solidFill>
                            <a:schemeClr val="tx1"/>
                          </a:solidFill>
                          <a:latin typeface="Calibri" panose="020F0502020204030204"/>
                        </a:defRPr>
                      </a:lvl9pPr>
                    </a:lstStyle>
                    <a:p>
                      <a:pPr algn="ctr" fontAlgn="b"/>
                      <a:endParaRPr lang="en-US" sz="1000" b="1" i="0" u="none" strike="noStrike">
                        <a:solidFill>
                          <a:schemeClr val="bg2"/>
                        </a:solidFill>
                        <a:effectLst/>
                        <a:latin typeface="Calibri" panose="020F0502020204030204" pitchFamily="34" charset="0"/>
                        <a:cs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609463" rtl="0" eaLnBrk="1" latinLnBrk="0" hangingPunct="1">
                        <a:defRPr sz="2400" kern="1200">
                          <a:solidFill>
                            <a:schemeClr val="tx1"/>
                          </a:solidFill>
                          <a:latin typeface="Calibri" panose="020F0502020204030204"/>
                        </a:defRPr>
                      </a:lvl1pPr>
                      <a:lvl2pPr marL="609463" algn="l" defTabSz="609463" rtl="0" eaLnBrk="1" latinLnBrk="0" hangingPunct="1">
                        <a:defRPr sz="2400" kern="1200">
                          <a:solidFill>
                            <a:schemeClr val="tx1"/>
                          </a:solidFill>
                          <a:latin typeface="Calibri" panose="020F0502020204030204"/>
                        </a:defRPr>
                      </a:lvl2pPr>
                      <a:lvl3pPr marL="1218926" algn="l" defTabSz="609463" rtl="0" eaLnBrk="1" latinLnBrk="0" hangingPunct="1">
                        <a:defRPr sz="2400" kern="1200">
                          <a:solidFill>
                            <a:schemeClr val="tx1"/>
                          </a:solidFill>
                          <a:latin typeface="Calibri" panose="020F0502020204030204"/>
                        </a:defRPr>
                      </a:lvl3pPr>
                      <a:lvl4pPr marL="1828388" algn="l" defTabSz="609463" rtl="0" eaLnBrk="1" latinLnBrk="0" hangingPunct="1">
                        <a:defRPr sz="2400" kern="1200">
                          <a:solidFill>
                            <a:schemeClr val="tx1"/>
                          </a:solidFill>
                          <a:latin typeface="Calibri" panose="020F0502020204030204"/>
                        </a:defRPr>
                      </a:lvl4pPr>
                      <a:lvl5pPr marL="2437851" algn="l" defTabSz="609463" rtl="0" eaLnBrk="1" latinLnBrk="0" hangingPunct="1">
                        <a:defRPr sz="2400" kern="1200">
                          <a:solidFill>
                            <a:schemeClr val="tx1"/>
                          </a:solidFill>
                          <a:latin typeface="Calibri" panose="020F0502020204030204"/>
                        </a:defRPr>
                      </a:lvl5pPr>
                      <a:lvl6pPr marL="3047314" algn="l" defTabSz="609463" rtl="0" eaLnBrk="1" latinLnBrk="0" hangingPunct="1">
                        <a:defRPr sz="2400" kern="1200">
                          <a:solidFill>
                            <a:schemeClr val="tx1"/>
                          </a:solidFill>
                          <a:latin typeface="Calibri" panose="020F0502020204030204"/>
                        </a:defRPr>
                      </a:lvl6pPr>
                      <a:lvl7pPr marL="3656777" algn="l" defTabSz="609463" rtl="0" eaLnBrk="1" latinLnBrk="0" hangingPunct="1">
                        <a:defRPr sz="2400" kern="1200">
                          <a:solidFill>
                            <a:schemeClr val="tx1"/>
                          </a:solidFill>
                          <a:latin typeface="Calibri" panose="020F0502020204030204"/>
                        </a:defRPr>
                      </a:lvl7pPr>
                      <a:lvl8pPr marL="4266240" algn="l" defTabSz="609463" rtl="0" eaLnBrk="1" latinLnBrk="0" hangingPunct="1">
                        <a:defRPr sz="2400" kern="1200">
                          <a:solidFill>
                            <a:schemeClr val="tx1"/>
                          </a:solidFill>
                          <a:latin typeface="Calibri" panose="020F0502020204030204"/>
                        </a:defRPr>
                      </a:lvl8pPr>
                      <a:lvl9pPr marL="4875703" algn="l" defTabSz="609463" rtl="0" eaLnBrk="1" latinLnBrk="0" hangingPunct="1">
                        <a:defRPr sz="2400" kern="1200">
                          <a:solidFill>
                            <a:schemeClr val="tx1"/>
                          </a:solidFill>
                          <a:latin typeface="Calibri" panose="020F0502020204030204"/>
                        </a:defRPr>
                      </a:lvl9pPr>
                    </a:lstStyle>
                    <a:p>
                      <a:pPr algn="ctr" fontAlgn="ctr"/>
                      <a:r>
                        <a:rPr lang="en-US" sz="1000" b="1" i="0" u="none" strike="noStrike">
                          <a:solidFill>
                            <a:schemeClr val="bg2"/>
                          </a:solidFill>
                          <a:effectLst/>
                          <a:latin typeface="Calibri" panose="020F0502020204030204" pitchFamily="34" charset="0"/>
                          <a:cs typeface="Calibri" panose="020F0502020204030204" pitchFamily="34" charset="0"/>
                        </a:rPr>
                        <a:t>X</a:t>
                      </a:r>
                    </a:p>
                  </a:txBody>
                  <a:tcPr marL="9525" marR="9525" marT="9525" marB="0" anchor="ctr">
                    <a:lnL w="12700" cap="flat" cmpd="sng" algn="ctr">
                      <a:solidFill>
                        <a:sysClr val="windowText" lastClr="0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83886052"/>
                  </a:ext>
                </a:extLst>
              </a:tr>
              <a:tr h="190500">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262890" indent="-171450" algn="l" fontAlgn="ctr">
                        <a:spcBef>
                          <a:spcPts val="10"/>
                        </a:spcBef>
                        <a:buFont typeface="Arial" panose="020B0604020202020204" pitchFamily="34" charset="0"/>
                        <a:buChar char="•"/>
                      </a:pPr>
                      <a:r>
                        <a:rPr lang="en-US" sz="1000" b="1" i="0" u="none" strike="noStrike">
                          <a:solidFill>
                            <a:schemeClr val="bg2"/>
                          </a:solidFill>
                          <a:effectLst/>
                          <a:latin typeface="Calibri" panose="020F0502020204030204" pitchFamily="34" charset="0"/>
                          <a:cs typeface="Calibri" panose="020F0502020204030204" pitchFamily="34" charset="0"/>
                        </a:rPr>
                        <a:t>"What If" Analysis</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r>
                        <a:rPr lang="en-US" sz="1000" b="1" i="0" u="none" strike="noStrike">
                          <a:solidFill>
                            <a:schemeClr val="bg2"/>
                          </a:solidFill>
                          <a:effectLst/>
                          <a:latin typeface="Calibri" panose="020F0502020204030204" pitchFamily="34" charset="0"/>
                          <a:cs typeface="Calibri" panose="020F0502020204030204" pitchFamily="34" charset="0"/>
                        </a:rPr>
                        <a:t>X</a:t>
                      </a:r>
                    </a:p>
                  </a:txBody>
                  <a:tcPr marL="9525" marR="9525" marT="9525" marB="0" anchor="b">
                    <a:lnL w="12700" cap="flat" cmpd="sng" algn="ctr">
                      <a:no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ctr"/>
                      <a:r>
                        <a:rPr lang="en-US" sz="1000" b="1" i="0" u="none" strike="noStrike">
                          <a:solidFill>
                            <a:schemeClr val="bg2"/>
                          </a:solidFill>
                          <a:effectLst/>
                          <a:latin typeface="Calibri" panose="020F0502020204030204" pitchFamily="34" charset="0"/>
                          <a:cs typeface="Calibri" panose="020F0502020204030204" pitchFamily="34" charset="0"/>
                        </a:rPr>
                        <a:t>X</a:t>
                      </a:r>
                    </a:p>
                  </a:txBody>
                  <a:tcPr marL="9525" marR="9525" marT="9525" marB="0" anchor="ctr">
                    <a:lnL w="12700" cap="flat" cmpd="sng" algn="ctr">
                      <a:solidFill>
                        <a:sysClr val="windowText" lastClr="0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2268398"/>
                  </a:ext>
                </a:extLst>
              </a:tr>
              <a:tr h="190500">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262890" indent="-171450" algn="l" fontAlgn="ctr">
                        <a:spcBef>
                          <a:spcPts val="10"/>
                        </a:spcBef>
                        <a:buFont typeface="Arial" panose="020B0604020202020204" pitchFamily="34" charset="0"/>
                        <a:buChar char="•"/>
                      </a:pPr>
                      <a:r>
                        <a:rPr lang="en-US" sz="1000" b="1" i="0" u="none" strike="noStrike">
                          <a:solidFill>
                            <a:schemeClr val="bg2"/>
                          </a:solidFill>
                          <a:effectLst/>
                          <a:latin typeface="Calibri" panose="020F0502020204030204" pitchFamily="34" charset="0"/>
                          <a:cs typeface="Calibri" panose="020F0502020204030204" pitchFamily="34" charset="0"/>
                        </a:rPr>
                        <a:t>Improvement | Optimization</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r>
                        <a:rPr lang="en-US" sz="1000" b="1" i="0" u="none" strike="noStrike">
                          <a:solidFill>
                            <a:schemeClr val="bg2"/>
                          </a:solidFill>
                          <a:effectLst/>
                          <a:latin typeface="Calibri" panose="020F0502020204030204" pitchFamily="34" charset="0"/>
                          <a:cs typeface="Calibri" panose="020F0502020204030204" pitchFamily="34" charset="0"/>
                        </a:rPr>
                        <a:t>X</a:t>
                      </a:r>
                    </a:p>
                  </a:txBody>
                  <a:tcPr marL="9525" marR="9525" marT="9525" marB="0" anchor="b">
                    <a:lnL w="12700" cap="flat" cmpd="sng" algn="ctr">
                      <a:no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ctr"/>
                      <a:r>
                        <a:rPr lang="en-US" sz="1000" b="1" i="0" u="none" strike="noStrike">
                          <a:solidFill>
                            <a:schemeClr val="bg2"/>
                          </a:solidFill>
                          <a:effectLst/>
                          <a:latin typeface="Calibri" panose="020F0502020204030204" pitchFamily="34" charset="0"/>
                          <a:cs typeface="Calibri" panose="020F0502020204030204" pitchFamily="34" charset="0"/>
                        </a:rPr>
                        <a:t> X </a:t>
                      </a:r>
                    </a:p>
                  </a:txBody>
                  <a:tcPr marL="9525" marR="9525" marT="9525" marB="0" anchor="ctr">
                    <a:lnL w="12700" cap="flat" cmpd="sng" algn="ctr">
                      <a:solidFill>
                        <a:sysClr val="windowText" lastClr="0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70081508"/>
                  </a:ext>
                </a:extLst>
              </a:tr>
              <a:tr h="190500">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262890" indent="-171450" algn="l" fontAlgn="ctr">
                        <a:spcBef>
                          <a:spcPts val="10"/>
                        </a:spcBef>
                        <a:buFont typeface="Arial" panose="020B0604020202020204" pitchFamily="34" charset="0"/>
                        <a:buChar char="•"/>
                      </a:pPr>
                      <a:r>
                        <a:rPr lang="en-US" sz="1000" b="1" i="0" u="none" strike="noStrike">
                          <a:solidFill>
                            <a:schemeClr val="bg2"/>
                          </a:solidFill>
                          <a:effectLst/>
                          <a:latin typeface="Calibri" panose="020F0502020204030204" pitchFamily="34" charset="0"/>
                          <a:cs typeface="Calibri" panose="020F0502020204030204" pitchFamily="34" charset="0"/>
                        </a:rPr>
                        <a:t>Change Management</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r>
                        <a:rPr lang="en-US" sz="1000" b="1" i="0" u="none" strike="noStrike">
                          <a:solidFill>
                            <a:schemeClr val="bg2"/>
                          </a:solidFill>
                          <a:effectLst/>
                          <a:latin typeface="Calibri" panose="020F0502020204030204" pitchFamily="34" charset="0"/>
                          <a:cs typeface="Calibri" panose="020F0502020204030204" pitchFamily="34" charset="0"/>
                        </a:rPr>
                        <a:t>X</a:t>
                      </a:r>
                    </a:p>
                  </a:txBody>
                  <a:tcPr marL="9525" marR="9525" marT="9525" marB="0" anchor="b">
                    <a:lnL w="12700" cap="flat" cmpd="sng" algn="ctr">
                      <a:no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ctr"/>
                      <a:r>
                        <a:rPr lang="en-US" sz="1000" b="1" i="0" u="none" strike="noStrike">
                          <a:solidFill>
                            <a:schemeClr val="bg2"/>
                          </a:solidFill>
                          <a:effectLst/>
                          <a:latin typeface="Calibri" panose="020F0502020204030204" pitchFamily="34" charset="0"/>
                          <a:cs typeface="Calibri" panose="020F0502020204030204" pitchFamily="34" charset="0"/>
                        </a:rPr>
                        <a:t> </a:t>
                      </a:r>
                    </a:p>
                  </a:txBody>
                  <a:tcPr marL="9525" marR="9525" marT="9525" marB="0" anchor="ctr">
                    <a:lnL w="12700" cap="flat" cmpd="sng" algn="ctr">
                      <a:solidFill>
                        <a:sysClr val="windowText" lastClr="0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28527173"/>
                  </a:ext>
                </a:extLst>
              </a:tr>
              <a:tr h="200025">
                <a:tc>
                  <a:txBody>
                    <a:bodyPr/>
                    <a:lstStyle>
                      <a:lvl1pPr marL="0" algn="l" defTabSz="609463" rtl="0" eaLnBrk="1" latinLnBrk="0" hangingPunct="1">
                        <a:defRPr sz="2400" kern="1200">
                          <a:solidFill>
                            <a:schemeClr val="tx1"/>
                          </a:solidFill>
                          <a:latin typeface="Calibri" panose="020F0502020204030204"/>
                        </a:defRPr>
                      </a:lvl1pPr>
                      <a:lvl2pPr marL="609463" algn="l" defTabSz="609463" rtl="0" eaLnBrk="1" latinLnBrk="0" hangingPunct="1">
                        <a:defRPr sz="2400" kern="1200">
                          <a:solidFill>
                            <a:schemeClr val="tx1"/>
                          </a:solidFill>
                          <a:latin typeface="Calibri" panose="020F0502020204030204"/>
                        </a:defRPr>
                      </a:lvl2pPr>
                      <a:lvl3pPr marL="1218926" algn="l" defTabSz="609463" rtl="0" eaLnBrk="1" latinLnBrk="0" hangingPunct="1">
                        <a:defRPr sz="2400" kern="1200">
                          <a:solidFill>
                            <a:schemeClr val="tx1"/>
                          </a:solidFill>
                          <a:latin typeface="Calibri" panose="020F0502020204030204"/>
                        </a:defRPr>
                      </a:lvl3pPr>
                      <a:lvl4pPr marL="1828388" algn="l" defTabSz="609463" rtl="0" eaLnBrk="1" latinLnBrk="0" hangingPunct="1">
                        <a:defRPr sz="2400" kern="1200">
                          <a:solidFill>
                            <a:schemeClr val="tx1"/>
                          </a:solidFill>
                          <a:latin typeface="Calibri" panose="020F0502020204030204"/>
                        </a:defRPr>
                      </a:lvl4pPr>
                      <a:lvl5pPr marL="2437851" algn="l" defTabSz="609463" rtl="0" eaLnBrk="1" latinLnBrk="0" hangingPunct="1">
                        <a:defRPr sz="2400" kern="1200">
                          <a:solidFill>
                            <a:schemeClr val="tx1"/>
                          </a:solidFill>
                          <a:latin typeface="Calibri" panose="020F0502020204030204"/>
                        </a:defRPr>
                      </a:lvl5pPr>
                      <a:lvl6pPr marL="3047314" algn="l" defTabSz="609463" rtl="0" eaLnBrk="1" latinLnBrk="0" hangingPunct="1">
                        <a:defRPr sz="2400" kern="1200">
                          <a:solidFill>
                            <a:schemeClr val="tx1"/>
                          </a:solidFill>
                          <a:latin typeface="Calibri" panose="020F0502020204030204"/>
                        </a:defRPr>
                      </a:lvl6pPr>
                      <a:lvl7pPr marL="3656777" algn="l" defTabSz="609463" rtl="0" eaLnBrk="1" latinLnBrk="0" hangingPunct="1">
                        <a:defRPr sz="2400" kern="1200">
                          <a:solidFill>
                            <a:schemeClr val="tx1"/>
                          </a:solidFill>
                          <a:latin typeface="Calibri" panose="020F0502020204030204"/>
                        </a:defRPr>
                      </a:lvl7pPr>
                      <a:lvl8pPr marL="4266240" algn="l" defTabSz="609463" rtl="0" eaLnBrk="1" latinLnBrk="0" hangingPunct="1">
                        <a:defRPr sz="2400" kern="1200">
                          <a:solidFill>
                            <a:schemeClr val="tx1"/>
                          </a:solidFill>
                          <a:latin typeface="Calibri" panose="020F0502020204030204"/>
                        </a:defRPr>
                      </a:lvl8pPr>
                      <a:lvl9pPr marL="4875703" algn="l" defTabSz="609463" rtl="0" eaLnBrk="1" latinLnBrk="0" hangingPunct="1">
                        <a:defRPr sz="2400" kern="1200">
                          <a:solidFill>
                            <a:schemeClr val="tx1"/>
                          </a:solidFill>
                          <a:latin typeface="Calibri" panose="020F0502020204030204"/>
                        </a:defRPr>
                      </a:lvl9pPr>
                    </a:lstStyle>
                    <a:p>
                      <a:pPr marL="262890" indent="-171450" algn="l" fontAlgn="ctr">
                        <a:spcBef>
                          <a:spcPts val="10"/>
                        </a:spcBef>
                        <a:buFont typeface="Arial" panose="020B0604020202020204" pitchFamily="34" charset="0"/>
                        <a:buChar char="•"/>
                      </a:pPr>
                      <a:r>
                        <a:rPr lang="en-US" sz="1000" b="1" i="0" u="none" strike="noStrike">
                          <a:solidFill>
                            <a:schemeClr val="bg2"/>
                          </a:solidFill>
                          <a:effectLst/>
                          <a:latin typeface="Calibri" panose="020F0502020204030204" pitchFamily="34" charset="0"/>
                          <a:cs typeface="Calibri" panose="020F0502020204030204" pitchFamily="34" charset="0"/>
                        </a:rPr>
                        <a:t>Training</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609463" rtl="0" eaLnBrk="1" latinLnBrk="0" hangingPunct="1">
                        <a:defRPr sz="2400" kern="1200">
                          <a:solidFill>
                            <a:schemeClr val="tx1"/>
                          </a:solidFill>
                          <a:latin typeface="Calibri" panose="020F0502020204030204"/>
                        </a:defRPr>
                      </a:lvl1pPr>
                      <a:lvl2pPr marL="609463" algn="l" defTabSz="609463" rtl="0" eaLnBrk="1" latinLnBrk="0" hangingPunct="1">
                        <a:defRPr sz="2400" kern="1200">
                          <a:solidFill>
                            <a:schemeClr val="tx1"/>
                          </a:solidFill>
                          <a:latin typeface="Calibri" panose="020F0502020204030204"/>
                        </a:defRPr>
                      </a:lvl2pPr>
                      <a:lvl3pPr marL="1218926" algn="l" defTabSz="609463" rtl="0" eaLnBrk="1" latinLnBrk="0" hangingPunct="1">
                        <a:defRPr sz="2400" kern="1200">
                          <a:solidFill>
                            <a:schemeClr val="tx1"/>
                          </a:solidFill>
                          <a:latin typeface="Calibri" panose="020F0502020204030204"/>
                        </a:defRPr>
                      </a:lvl3pPr>
                      <a:lvl4pPr marL="1828388" algn="l" defTabSz="609463" rtl="0" eaLnBrk="1" latinLnBrk="0" hangingPunct="1">
                        <a:defRPr sz="2400" kern="1200">
                          <a:solidFill>
                            <a:schemeClr val="tx1"/>
                          </a:solidFill>
                          <a:latin typeface="Calibri" panose="020F0502020204030204"/>
                        </a:defRPr>
                      </a:lvl4pPr>
                      <a:lvl5pPr marL="2437851" algn="l" defTabSz="609463" rtl="0" eaLnBrk="1" latinLnBrk="0" hangingPunct="1">
                        <a:defRPr sz="2400" kern="1200">
                          <a:solidFill>
                            <a:schemeClr val="tx1"/>
                          </a:solidFill>
                          <a:latin typeface="Calibri" panose="020F0502020204030204"/>
                        </a:defRPr>
                      </a:lvl5pPr>
                      <a:lvl6pPr marL="3047314" algn="l" defTabSz="609463" rtl="0" eaLnBrk="1" latinLnBrk="0" hangingPunct="1">
                        <a:defRPr sz="2400" kern="1200">
                          <a:solidFill>
                            <a:schemeClr val="tx1"/>
                          </a:solidFill>
                          <a:latin typeface="Calibri" panose="020F0502020204030204"/>
                        </a:defRPr>
                      </a:lvl6pPr>
                      <a:lvl7pPr marL="3656777" algn="l" defTabSz="609463" rtl="0" eaLnBrk="1" latinLnBrk="0" hangingPunct="1">
                        <a:defRPr sz="2400" kern="1200">
                          <a:solidFill>
                            <a:schemeClr val="tx1"/>
                          </a:solidFill>
                          <a:latin typeface="Calibri" panose="020F0502020204030204"/>
                        </a:defRPr>
                      </a:lvl7pPr>
                      <a:lvl8pPr marL="4266240" algn="l" defTabSz="609463" rtl="0" eaLnBrk="1" latinLnBrk="0" hangingPunct="1">
                        <a:defRPr sz="2400" kern="1200">
                          <a:solidFill>
                            <a:schemeClr val="tx1"/>
                          </a:solidFill>
                          <a:latin typeface="Calibri" panose="020F0502020204030204"/>
                        </a:defRPr>
                      </a:lvl8pPr>
                      <a:lvl9pPr marL="4875703" algn="l" defTabSz="609463" rtl="0" eaLnBrk="1" latinLnBrk="0" hangingPunct="1">
                        <a:defRPr sz="2400" kern="1200">
                          <a:solidFill>
                            <a:schemeClr val="tx1"/>
                          </a:solidFill>
                          <a:latin typeface="Calibri" panose="020F0502020204030204"/>
                        </a:defRPr>
                      </a:lvl9pPr>
                    </a:lstStyle>
                    <a:p>
                      <a:pPr algn="ctr" fontAlgn="b"/>
                      <a:r>
                        <a:rPr lang="en-US" sz="1000" b="1" i="0" u="none" strike="noStrike">
                          <a:solidFill>
                            <a:schemeClr val="bg2"/>
                          </a:solidFill>
                          <a:effectLst/>
                          <a:latin typeface="Calibri" panose="020F0502020204030204" pitchFamily="34" charset="0"/>
                          <a:cs typeface="Calibri" panose="020F0502020204030204" pitchFamily="34" charset="0"/>
                        </a:rPr>
                        <a:t>X</a:t>
                      </a:r>
                    </a:p>
                  </a:txBody>
                  <a:tcPr marL="9525" marR="9525" marT="9525" marB="0" anchor="b">
                    <a:lnL w="12700" cap="flat" cmpd="sng" algn="ctr">
                      <a:no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609463" rtl="0" eaLnBrk="1" latinLnBrk="0" hangingPunct="1">
                        <a:defRPr sz="2400" kern="1200">
                          <a:solidFill>
                            <a:schemeClr val="tx1"/>
                          </a:solidFill>
                          <a:latin typeface="Calibri" panose="020F0502020204030204"/>
                        </a:defRPr>
                      </a:lvl1pPr>
                      <a:lvl2pPr marL="609463" algn="l" defTabSz="609463" rtl="0" eaLnBrk="1" latinLnBrk="0" hangingPunct="1">
                        <a:defRPr sz="2400" kern="1200">
                          <a:solidFill>
                            <a:schemeClr val="tx1"/>
                          </a:solidFill>
                          <a:latin typeface="Calibri" panose="020F0502020204030204"/>
                        </a:defRPr>
                      </a:lvl2pPr>
                      <a:lvl3pPr marL="1218926" algn="l" defTabSz="609463" rtl="0" eaLnBrk="1" latinLnBrk="0" hangingPunct="1">
                        <a:defRPr sz="2400" kern="1200">
                          <a:solidFill>
                            <a:schemeClr val="tx1"/>
                          </a:solidFill>
                          <a:latin typeface="Calibri" panose="020F0502020204030204"/>
                        </a:defRPr>
                      </a:lvl3pPr>
                      <a:lvl4pPr marL="1828388" algn="l" defTabSz="609463" rtl="0" eaLnBrk="1" latinLnBrk="0" hangingPunct="1">
                        <a:defRPr sz="2400" kern="1200">
                          <a:solidFill>
                            <a:schemeClr val="tx1"/>
                          </a:solidFill>
                          <a:latin typeface="Calibri" panose="020F0502020204030204"/>
                        </a:defRPr>
                      </a:lvl4pPr>
                      <a:lvl5pPr marL="2437851" algn="l" defTabSz="609463" rtl="0" eaLnBrk="1" latinLnBrk="0" hangingPunct="1">
                        <a:defRPr sz="2400" kern="1200">
                          <a:solidFill>
                            <a:schemeClr val="tx1"/>
                          </a:solidFill>
                          <a:latin typeface="Calibri" panose="020F0502020204030204"/>
                        </a:defRPr>
                      </a:lvl5pPr>
                      <a:lvl6pPr marL="3047314" algn="l" defTabSz="609463" rtl="0" eaLnBrk="1" latinLnBrk="0" hangingPunct="1">
                        <a:defRPr sz="2400" kern="1200">
                          <a:solidFill>
                            <a:schemeClr val="tx1"/>
                          </a:solidFill>
                          <a:latin typeface="Calibri" panose="020F0502020204030204"/>
                        </a:defRPr>
                      </a:lvl6pPr>
                      <a:lvl7pPr marL="3656777" algn="l" defTabSz="609463" rtl="0" eaLnBrk="1" latinLnBrk="0" hangingPunct="1">
                        <a:defRPr sz="2400" kern="1200">
                          <a:solidFill>
                            <a:schemeClr val="tx1"/>
                          </a:solidFill>
                          <a:latin typeface="Calibri" panose="020F0502020204030204"/>
                        </a:defRPr>
                      </a:lvl7pPr>
                      <a:lvl8pPr marL="4266240" algn="l" defTabSz="609463" rtl="0" eaLnBrk="1" latinLnBrk="0" hangingPunct="1">
                        <a:defRPr sz="2400" kern="1200">
                          <a:solidFill>
                            <a:schemeClr val="tx1"/>
                          </a:solidFill>
                          <a:latin typeface="Calibri" panose="020F0502020204030204"/>
                        </a:defRPr>
                      </a:lvl8pPr>
                      <a:lvl9pPr marL="4875703" algn="l" defTabSz="609463" rtl="0" eaLnBrk="1" latinLnBrk="0" hangingPunct="1">
                        <a:defRPr sz="2400" kern="1200">
                          <a:solidFill>
                            <a:schemeClr val="tx1"/>
                          </a:solidFill>
                          <a:latin typeface="Calibri" panose="020F0502020204030204"/>
                        </a:defRPr>
                      </a:lvl9pPr>
                    </a:lstStyle>
                    <a:p>
                      <a:pPr algn="ctr" fontAlgn="b"/>
                      <a:r>
                        <a:rPr lang="en-US" sz="1000" b="1" i="0" u="none" strike="noStrike" dirty="0">
                          <a:solidFill>
                            <a:schemeClr val="bg2"/>
                          </a:solidFill>
                          <a:effectLst/>
                          <a:latin typeface="Calibri" panose="020F0502020204030204" pitchFamily="34" charset="0"/>
                          <a:cs typeface="Calibri" panose="020F0502020204030204" pitchFamily="34" charset="0"/>
                        </a:rPr>
                        <a:t>X</a:t>
                      </a:r>
                    </a:p>
                  </a:txBody>
                  <a:tcPr marL="9525" marR="9525" marT="9525" marB="0" anchor="b">
                    <a:lnL w="12700" cap="flat" cmpd="sng" algn="ctr">
                      <a:solidFill>
                        <a:sysClr val="windowText" lastClr="0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74347056"/>
                  </a:ext>
                </a:extLst>
              </a:tr>
            </a:tbl>
          </a:graphicData>
        </a:graphic>
      </p:graphicFrame>
      <p:pic>
        <p:nvPicPr>
          <p:cNvPr id="89" name="Picture 2" descr="Image result for studio 5000 logix designer">
            <a:extLst>
              <a:ext uri="{FF2B5EF4-FFF2-40B4-BE49-F238E27FC236}">
                <a16:creationId xmlns:a16="http://schemas.microsoft.com/office/drawing/2014/main" id="{65897CA3-A78F-4C60-9A9F-26776422274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69942" y="2218440"/>
            <a:ext cx="3550025" cy="2011680"/>
          </a:xfrm>
          <a:prstGeom prst="roundRect">
            <a:avLst/>
          </a:prstGeom>
          <a:noFill/>
          <a:ln w="3175">
            <a:solidFill>
              <a:schemeClr val="accent3">
                <a:lumMod val="75000"/>
              </a:schemeClr>
            </a:solid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graphicFrame>
        <p:nvGraphicFramePr>
          <p:cNvPr id="90" name="Table 89">
            <a:extLst>
              <a:ext uri="{FF2B5EF4-FFF2-40B4-BE49-F238E27FC236}">
                <a16:creationId xmlns:a16="http://schemas.microsoft.com/office/drawing/2014/main" id="{F99D2359-365C-4098-88B9-812995AB74A5}"/>
              </a:ext>
            </a:extLst>
          </p:cNvPr>
          <p:cNvGraphicFramePr>
            <a:graphicFrameLocks noGrp="1"/>
          </p:cNvGraphicFramePr>
          <p:nvPr/>
        </p:nvGraphicFramePr>
        <p:xfrm>
          <a:off x="6943399" y="2230682"/>
          <a:ext cx="4642338" cy="1139007"/>
        </p:xfrm>
        <a:graphic>
          <a:graphicData uri="http://schemas.openxmlformats.org/drawingml/2006/table">
            <a:tbl>
              <a:tblPr/>
              <a:tblGrid>
                <a:gridCol w="2321169">
                  <a:extLst>
                    <a:ext uri="{9D8B030D-6E8A-4147-A177-3AD203B41FA5}">
                      <a16:colId xmlns:a16="http://schemas.microsoft.com/office/drawing/2014/main" val="3915476347"/>
                    </a:ext>
                  </a:extLst>
                </a:gridCol>
                <a:gridCol w="2321169">
                  <a:extLst>
                    <a:ext uri="{9D8B030D-6E8A-4147-A177-3AD203B41FA5}">
                      <a16:colId xmlns:a16="http://schemas.microsoft.com/office/drawing/2014/main" val="2632548359"/>
                    </a:ext>
                  </a:extLst>
                </a:gridCol>
              </a:tblGrid>
              <a:tr h="0">
                <a:tc>
                  <a:txBody>
                    <a:bodyPr/>
                    <a:lstStyle>
                      <a:lvl1pPr marL="0" algn="l" defTabSz="609463" rtl="0" eaLnBrk="1" latinLnBrk="0" hangingPunct="1">
                        <a:defRPr sz="2400" kern="1200">
                          <a:solidFill>
                            <a:schemeClr val="tx1"/>
                          </a:solidFill>
                          <a:latin typeface="Calibri" panose="020F0502020204030204"/>
                        </a:defRPr>
                      </a:lvl1pPr>
                      <a:lvl2pPr marL="609463" algn="l" defTabSz="609463" rtl="0" eaLnBrk="1" latinLnBrk="0" hangingPunct="1">
                        <a:defRPr sz="2400" kern="1200">
                          <a:solidFill>
                            <a:schemeClr val="tx1"/>
                          </a:solidFill>
                          <a:latin typeface="Calibri" panose="020F0502020204030204"/>
                        </a:defRPr>
                      </a:lvl2pPr>
                      <a:lvl3pPr marL="1218926" algn="l" defTabSz="609463" rtl="0" eaLnBrk="1" latinLnBrk="0" hangingPunct="1">
                        <a:defRPr sz="2400" kern="1200">
                          <a:solidFill>
                            <a:schemeClr val="tx1"/>
                          </a:solidFill>
                          <a:latin typeface="Calibri" panose="020F0502020204030204"/>
                        </a:defRPr>
                      </a:lvl3pPr>
                      <a:lvl4pPr marL="1828388" algn="l" defTabSz="609463" rtl="0" eaLnBrk="1" latinLnBrk="0" hangingPunct="1">
                        <a:defRPr sz="2400" kern="1200">
                          <a:solidFill>
                            <a:schemeClr val="tx1"/>
                          </a:solidFill>
                          <a:latin typeface="Calibri" panose="020F0502020204030204"/>
                        </a:defRPr>
                      </a:lvl4pPr>
                      <a:lvl5pPr marL="2437851" algn="l" defTabSz="609463" rtl="0" eaLnBrk="1" latinLnBrk="0" hangingPunct="1">
                        <a:defRPr sz="2400" kern="1200">
                          <a:solidFill>
                            <a:schemeClr val="tx1"/>
                          </a:solidFill>
                          <a:latin typeface="Calibri" panose="020F0502020204030204"/>
                        </a:defRPr>
                      </a:lvl5pPr>
                      <a:lvl6pPr marL="3047314" algn="l" defTabSz="609463" rtl="0" eaLnBrk="1" latinLnBrk="0" hangingPunct="1">
                        <a:defRPr sz="2400" kern="1200">
                          <a:solidFill>
                            <a:schemeClr val="tx1"/>
                          </a:solidFill>
                          <a:latin typeface="Calibri" panose="020F0502020204030204"/>
                        </a:defRPr>
                      </a:lvl6pPr>
                      <a:lvl7pPr marL="3656777" algn="l" defTabSz="609463" rtl="0" eaLnBrk="1" latinLnBrk="0" hangingPunct="1">
                        <a:defRPr sz="2400" kern="1200">
                          <a:solidFill>
                            <a:schemeClr val="tx1"/>
                          </a:solidFill>
                          <a:latin typeface="Calibri" panose="020F0502020204030204"/>
                        </a:defRPr>
                      </a:lvl7pPr>
                      <a:lvl8pPr marL="4266240" algn="l" defTabSz="609463" rtl="0" eaLnBrk="1" latinLnBrk="0" hangingPunct="1">
                        <a:defRPr sz="2400" kern="1200">
                          <a:solidFill>
                            <a:schemeClr val="tx1"/>
                          </a:solidFill>
                          <a:latin typeface="Calibri" panose="020F0502020204030204"/>
                        </a:defRPr>
                      </a:lvl8pPr>
                      <a:lvl9pPr marL="4875703" algn="l" defTabSz="609463" rtl="0" eaLnBrk="1" latinLnBrk="0" hangingPunct="1">
                        <a:defRPr sz="2400" kern="1200">
                          <a:solidFill>
                            <a:schemeClr val="tx1"/>
                          </a:solidFill>
                          <a:latin typeface="Calibri" panose="020F0502020204030204"/>
                        </a:defRPr>
                      </a:lvl9p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000" b="1" i="0" u="none" strike="noStrike">
                          <a:solidFill>
                            <a:schemeClr val="bg2"/>
                          </a:solidFill>
                          <a:effectLst/>
                          <a:latin typeface="Calibri" panose="020F0502020204030204" pitchFamily="34" charset="0"/>
                          <a:cs typeface="Calibri" panose="020F0502020204030204" pitchFamily="34" charset="0"/>
                        </a:rPr>
                        <a:t>Primary Functions</a:t>
                      </a:r>
                    </a:p>
                  </a:txBody>
                  <a:tcPr marL="9525" marR="9525" marT="9525"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6D6E71">
                        <a:lumMod val="40000"/>
                        <a:lumOff val="60000"/>
                      </a:srgbClr>
                    </a:solidFill>
                  </a:tcPr>
                </a:tc>
                <a:tc>
                  <a:txBody>
                    <a:bodyPr/>
                    <a:lstStyle>
                      <a:lvl1pPr marL="0" algn="l" defTabSz="609463" rtl="0" eaLnBrk="1" latinLnBrk="0" hangingPunct="1">
                        <a:defRPr sz="2400" kern="1200">
                          <a:solidFill>
                            <a:schemeClr val="tx1"/>
                          </a:solidFill>
                          <a:latin typeface="Calibri" panose="020F0502020204030204"/>
                        </a:defRPr>
                      </a:lvl1pPr>
                      <a:lvl2pPr marL="609463" algn="l" defTabSz="609463" rtl="0" eaLnBrk="1" latinLnBrk="0" hangingPunct="1">
                        <a:defRPr sz="2400" kern="1200">
                          <a:solidFill>
                            <a:schemeClr val="tx1"/>
                          </a:solidFill>
                          <a:latin typeface="Calibri" panose="020F0502020204030204"/>
                        </a:defRPr>
                      </a:lvl2pPr>
                      <a:lvl3pPr marL="1218926" algn="l" defTabSz="609463" rtl="0" eaLnBrk="1" latinLnBrk="0" hangingPunct="1">
                        <a:defRPr sz="2400" kern="1200">
                          <a:solidFill>
                            <a:schemeClr val="tx1"/>
                          </a:solidFill>
                          <a:latin typeface="Calibri" panose="020F0502020204030204"/>
                        </a:defRPr>
                      </a:lvl3pPr>
                      <a:lvl4pPr marL="1828388" algn="l" defTabSz="609463" rtl="0" eaLnBrk="1" latinLnBrk="0" hangingPunct="1">
                        <a:defRPr sz="2400" kern="1200">
                          <a:solidFill>
                            <a:schemeClr val="tx1"/>
                          </a:solidFill>
                          <a:latin typeface="Calibri" panose="020F0502020204030204"/>
                        </a:defRPr>
                      </a:lvl4pPr>
                      <a:lvl5pPr marL="2437851" algn="l" defTabSz="609463" rtl="0" eaLnBrk="1" latinLnBrk="0" hangingPunct="1">
                        <a:defRPr sz="2400" kern="1200">
                          <a:solidFill>
                            <a:schemeClr val="tx1"/>
                          </a:solidFill>
                          <a:latin typeface="Calibri" panose="020F0502020204030204"/>
                        </a:defRPr>
                      </a:lvl5pPr>
                      <a:lvl6pPr marL="3047314" algn="l" defTabSz="609463" rtl="0" eaLnBrk="1" latinLnBrk="0" hangingPunct="1">
                        <a:defRPr sz="2400" kern="1200">
                          <a:solidFill>
                            <a:schemeClr val="tx1"/>
                          </a:solidFill>
                          <a:latin typeface="Calibri" panose="020F0502020204030204"/>
                        </a:defRPr>
                      </a:lvl6pPr>
                      <a:lvl7pPr marL="3656777" algn="l" defTabSz="609463" rtl="0" eaLnBrk="1" latinLnBrk="0" hangingPunct="1">
                        <a:defRPr sz="2400" kern="1200">
                          <a:solidFill>
                            <a:schemeClr val="tx1"/>
                          </a:solidFill>
                          <a:latin typeface="Calibri" panose="020F0502020204030204"/>
                        </a:defRPr>
                      </a:lvl7pPr>
                      <a:lvl8pPr marL="4266240" algn="l" defTabSz="609463" rtl="0" eaLnBrk="1" latinLnBrk="0" hangingPunct="1">
                        <a:defRPr sz="2400" kern="1200">
                          <a:solidFill>
                            <a:schemeClr val="tx1"/>
                          </a:solidFill>
                          <a:latin typeface="Calibri" panose="020F0502020204030204"/>
                        </a:defRPr>
                      </a:lvl8pPr>
                      <a:lvl9pPr marL="4875703" algn="l" defTabSz="609463" rtl="0" eaLnBrk="1" latinLnBrk="0" hangingPunct="1">
                        <a:defRPr sz="2400" kern="1200">
                          <a:solidFill>
                            <a:schemeClr val="tx1"/>
                          </a:solidFill>
                          <a:latin typeface="Calibri" panose="020F0502020204030204"/>
                        </a:defRPr>
                      </a:lvl9pPr>
                    </a:lstStyle>
                    <a:p>
                      <a:pPr algn="ctr" fontAlgn="ctr"/>
                      <a:r>
                        <a:rPr lang="en-US" sz="1000" b="1" i="0" u="none" strike="noStrike">
                          <a:solidFill>
                            <a:schemeClr val="bg2"/>
                          </a:solidFill>
                          <a:effectLst/>
                          <a:latin typeface="Calibri" panose="020F0502020204030204" pitchFamily="34" charset="0"/>
                          <a:cs typeface="Calibri" panose="020F0502020204030204" pitchFamily="34" charset="0"/>
                        </a:rPr>
                        <a:t>Key Platforms &amp; Technology Providers</a:t>
                      </a:r>
                    </a:p>
                  </a:txBody>
                  <a:tcPr marL="9525" marR="9525" marT="9525"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6D6E71">
                        <a:lumMod val="40000"/>
                        <a:lumOff val="60000"/>
                      </a:srgbClr>
                    </a:solidFill>
                  </a:tcPr>
                </a:tc>
                <a:extLst>
                  <a:ext uri="{0D108BD9-81ED-4DB2-BD59-A6C34878D82A}">
                    <a16:rowId xmlns:a16="http://schemas.microsoft.com/office/drawing/2014/main" val="715181808"/>
                  </a:ext>
                </a:extLst>
              </a:tr>
              <a:tr h="977082">
                <a:tc>
                  <a:txBody>
                    <a:bodyPr/>
                    <a:lstStyle>
                      <a:lvl1pPr marL="0" algn="l" defTabSz="609463" rtl="0" eaLnBrk="1" latinLnBrk="0" hangingPunct="1">
                        <a:defRPr sz="2400" kern="1200">
                          <a:solidFill>
                            <a:schemeClr val="tx1"/>
                          </a:solidFill>
                          <a:latin typeface="Calibri" panose="020F0502020204030204"/>
                        </a:defRPr>
                      </a:lvl1pPr>
                      <a:lvl2pPr marL="609463" algn="l" defTabSz="609463" rtl="0" eaLnBrk="1" latinLnBrk="0" hangingPunct="1">
                        <a:defRPr sz="2400" kern="1200">
                          <a:solidFill>
                            <a:schemeClr val="tx1"/>
                          </a:solidFill>
                          <a:latin typeface="Calibri" panose="020F0502020204030204"/>
                        </a:defRPr>
                      </a:lvl2pPr>
                      <a:lvl3pPr marL="1218926" algn="l" defTabSz="609463" rtl="0" eaLnBrk="1" latinLnBrk="0" hangingPunct="1">
                        <a:defRPr sz="2400" kern="1200">
                          <a:solidFill>
                            <a:schemeClr val="tx1"/>
                          </a:solidFill>
                          <a:latin typeface="Calibri" panose="020F0502020204030204"/>
                        </a:defRPr>
                      </a:lvl3pPr>
                      <a:lvl4pPr marL="1828388" algn="l" defTabSz="609463" rtl="0" eaLnBrk="1" latinLnBrk="0" hangingPunct="1">
                        <a:defRPr sz="2400" kern="1200">
                          <a:solidFill>
                            <a:schemeClr val="tx1"/>
                          </a:solidFill>
                          <a:latin typeface="Calibri" panose="020F0502020204030204"/>
                        </a:defRPr>
                      </a:lvl4pPr>
                      <a:lvl5pPr marL="2437851" algn="l" defTabSz="609463" rtl="0" eaLnBrk="1" latinLnBrk="0" hangingPunct="1">
                        <a:defRPr sz="2400" kern="1200">
                          <a:solidFill>
                            <a:schemeClr val="tx1"/>
                          </a:solidFill>
                          <a:latin typeface="Calibri" panose="020F0502020204030204"/>
                        </a:defRPr>
                      </a:lvl5pPr>
                      <a:lvl6pPr marL="3047314" algn="l" defTabSz="609463" rtl="0" eaLnBrk="1" latinLnBrk="0" hangingPunct="1">
                        <a:defRPr sz="2400" kern="1200">
                          <a:solidFill>
                            <a:schemeClr val="tx1"/>
                          </a:solidFill>
                          <a:latin typeface="Calibri" panose="020F0502020204030204"/>
                        </a:defRPr>
                      </a:lvl6pPr>
                      <a:lvl7pPr marL="3656777" algn="l" defTabSz="609463" rtl="0" eaLnBrk="1" latinLnBrk="0" hangingPunct="1">
                        <a:defRPr sz="2400" kern="1200">
                          <a:solidFill>
                            <a:schemeClr val="tx1"/>
                          </a:solidFill>
                          <a:latin typeface="Calibri" panose="020F0502020204030204"/>
                        </a:defRPr>
                      </a:lvl7pPr>
                      <a:lvl8pPr marL="4266240" algn="l" defTabSz="609463" rtl="0" eaLnBrk="1" latinLnBrk="0" hangingPunct="1">
                        <a:defRPr sz="2400" kern="1200">
                          <a:solidFill>
                            <a:schemeClr val="tx1"/>
                          </a:solidFill>
                          <a:latin typeface="Calibri" panose="020F0502020204030204"/>
                        </a:defRPr>
                      </a:lvl8pPr>
                      <a:lvl9pPr marL="4875703" algn="l" defTabSz="609463" rtl="0" eaLnBrk="1" latinLnBrk="0" hangingPunct="1">
                        <a:defRPr sz="2400" kern="1200">
                          <a:solidFill>
                            <a:schemeClr val="tx1"/>
                          </a:solidFill>
                          <a:latin typeface="Calibri" panose="020F0502020204030204"/>
                        </a:defRPr>
                      </a:lvl9pPr>
                    </a:lstStyle>
                    <a:p>
                      <a:pPr marL="171450" indent="-171450" algn="l" fontAlgn="ctr">
                        <a:buFont typeface="Arial" panose="020B0604020202020204" pitchFamily="34" charset="0"/>
                        <a:buChar char="•"/>
                      </a:pPr>
                      <a:endParaRPr lang="en-US" sz="1000" b="1" i="0" u="none" strike="noStrike">
                        <a:solidFill>
                          <a:schemeClr val="bg2"/>
                        </a:solidFill>
                        <a:effectLst/>
                        <a:latin typeface="+mn-lt"/>
                      </a:endParaRPr>
                    </a:p>
                    <a:p>
                      <a:pPr marL="171450" indent="-171450" algn="l" fontAlgn="ctr">
                        <a:buFont typeface="Arial" panose="020B0604020202020204" pitchFamily="34" charset="0"/>
                        <a:buChar char="•"/>
                      </a:pPr>
                      <a:r>
                        <a:rPr lang="en-US" sz="1000" b="1" i="0" u="none" strike="noStrike">
                          <a:solidFill>
                            <a:schemeClr val="bg2"/>
                          </a:solidFill>
                          <a:effectLst/>
                          <a:latin typeface="Calibri" panose="020F0502020204030204" pitchFamily="34" charset="0"/>
                          <a:cs typeface="Calibri" panose="020F0502020204030204" pitchFamily="34" charset="0"/>
                        </a:rPr>
                        <a:t>Simulation-Based Digital Twin</a:t>
                      </a:r>
                    </a:p>
                    <a:p>
                      <a:pPr marL="171450" indent="-171450" algn="l" fontAlgn="ctr">
                        <a:buFont typeface="Arial" panose="020B0604020202020204" pitchFamily="34" charset="0"/>
                        <a:buChar char="•"/>
                      </a:pPr>
                      <a:r>
                        <a:rPr lang="en-US" sz="1000" b="1" i="0" u="none" strike="noStrike">
                          <a:solidFill>
                            <a:schemeClr val="bg2"/>
                          </a:solidFill>
                          <a:effectLst/>
                          <a:latin typeface="Calibri" panose="020F0502020204030204" pitchFamily="34" charset="0"/>
                          <a:cs typeface="Calibri" panose="020F0502020204030204" pitchFamily="34" charset="0"/>
                        </a:rPr>
                        <a:t>Reduced Order Models (ROM)</a:t>
                      </a:r>
                    </a:p>
                    <a:p>
                      <a:pPr marL="171450" indent="-171450" algn="l" fontAlgn="ctr">
                        <a:buFont typeface="Arial" panose="020B0604020202020204" pitchFamily="34" charset="0"/>
                        <a:buChar char="•"/>
                      </a:pPr>
                      <a:r>
                        <a:rPr lang="en-US" sz="1000" b="1" i="0" u="none" strike="noStrike">
                          <a:solidFill>
                            <a:schemeClr val="bg2"/>
                          </a:solidFill>
                          <a:effectLst/>
                          <a:latin typeface="Calibri" panose="020F0502020204030204" pitchFamily="34" charset="0"/>
                          <a:cs typeface="Calibri" panose="020F0502020204030204" pitchFamily="34" charset="0"/>
                        </a:rPr>
                        <a:t>Production System Connectivity (IIoT)</a:t>
                      </a:r>
                    </a:p>
                    <a:p>
                      <a:pPr marL="171450" indent="-171450" algn="l" fontAlgn="ctr">
                        <a:buFont typeface="Arial" panose="020B0604020202020204" pitchFamily="34" charset="0"/>
                        <a:buChar char="•"/>
                      </a:pPr>
                      <a:r>
                        <a:rPr lang="en-US" sz="1000" b="1" i="0" u="none" strike="noStrike">
                          <a:solidFill>
                            <a:schemeClr val="bg2"/>
                          </a:solidFill>
                          <a:effectLst/>
                          <a:latin typeface="Calibri" panose="020F0502020204030204" pitchFamily="34" charset="0"/>
                          <a:cs typeface="Calibri" panose="020F0502020204030204" pitchFamily="34" charset="0"/>
                        </a:rPr>
                        <a:t>Advanced Analytics Runtime</a:t>
                      </a:r>
                    </a:p>
                    <a:p>
                      <a:pPr marL="171450" indent="-171450" algn="l" fontAlgn="ctr">
                        <a:buFont typeface="Arial" panose="020B0604020202020204" pitchFamily="34" charset="0"/>
                        <a:buChar char="•"/>
                      </a:pPr>
                      <a:r>
                        <a:rPr lang="en-US" sz="1000" b="1" i="0" u="none" strike="noStrike">
                          <a:solidFill>
                            <a:schemeClr val="bg2"/>
                          </a:solidFill>
                          <a:effectLst/>
                          <a:latin typeface="Calibri" panose="020F0502020204030204" pitchFamily="34" charset="0"/>
                          <a:cs typeface="Calibri" panose="020F0502020204030204" pitchFamily="34" charset="0"/>
                        </a:rPr>
                        <a:t>Access to Live Stream &amp; Historical Data</a:t>
                      </a:r>
                    </a:p>
                  </a:txBody>
                  <a:tcPr marL="9525" marR="9525" marT="9525"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609463" rtl="0" eaLnBrk="1" latinLnBrk="0" hangingPunct="1">
                        <a:defRPr sz="2400" kern="1200">
                          <a:solidFill>
                            <a:schemeClr val="tx1"/>
                          </a:solidFill>
                          <a:latin typeface="Calibri" panose="020F0502020204030204"/>
                        </a:defRPr>
                      </a:lvl1pPr>
                      <a:lvl2pPr marL="609463" algn="l" defTabSz="609463" rtl="0" eaLnBrk="1" latinLnBrk="0" hangingPunct="1">
                        <a:defRPr sz="2400" kern="1200">
                          <a:solidFill>
                            <a:schemeClr val="tx1"/>
                          </a:solidFill>
                          <a:latin typeface="Calibri" panose="020F0502020204030204"/>
                        </a:defRPr>
                      </a:lvl2pPr>
                      <a:lvl3pPr marL="1218926" algn="l" defTabSz="609463" rtl="0" eaLnBrk="1" latinLnBrk="0" hangingPunct="1">
                        <a:defRPr sz="2400" kern="1200">
                          <a:solidFill>
                            <a:schemeClr val="tx1"/>
                          </a:solidFill>
                          <a:latin typeface="Calibri" panose="020F0502020204030204"/>
                        </a:defRPr>
                      </a:lvl3pPr>
                      <a:lvl4pPr marL="1828388" algn="l" defTabSz="609463" rtl="0" eaLnBrk="1" latinLnBrk="0" hangingPunct="1">
                        <a:defRPr sz="2400" kern="1200">
                          <a:solidFill>
                            <a:schemeClr val="tx1"/>
                          </a:solidFill>
                          <a:latin typeface="Calibri" panose="020F0502020204030204"/>
                        </a:defRPr>
                      </a:lvl4pPr>
                      <a:lvl5pPr marL="2437851" algn="l" defTabSz="609463" rtl="0" eaLnBrk="1" latinLnBrk="0" hangingPunct="1">
                        <a:defRPr sz="2400" kern="1200">
                          <a:solidFill>
                            <a:schemeClr val="tx1"/>
                          </a:solidFill>
                          <a:latin typeface="Calibri" panose="020F0502020204030204"/>
                        </a:defRPr>
                      </a:lvl5pPr>
                      <a:lvl6pPr marL="3047314" algn="l" defTabSz="609463" rtl="0" eaLnBrk="1" latinLnBrk="0" hangingPunct="1">
                        <a:defRPr sz="2400" kern="1200">
                          <a:solidFill>
                            <a:schemeClr val="tx1"/>
                          </a:solidFill>
                          <a:latin typeface="Calibri" panose="020F0502020204030204"/>
                        </a:defRPr>
                      </a:lvl6pPr>
                      <a:lvl7pPr marL="3656777" algn="l" defTabSz="609463" rtl="0" eaLnBrk="1" latinLnBrk="0" hangingPunct="1">
                        <a:defRPr sz="2400" kern="1200">
                          <a:solidFill>
                            <a:schemeClr val="tx1"/>
                          </a:solidFill>
                          <a:latin typeface="Calibri" panose="020F0502020204030204"/>
                        </a:defRPr>
                      </a:lvl7pPr>
                      <a:lvl8pPr marL="4266240" algn="l" defTabSz="609463" rtl="0" eaLnBrk="1" latinLnBrk="0" hangingPunct="1">
                        <a:defRPr sz="2400" kern="1200">
                          <a:solidFill>
                            <a:schemeClr val="tx1"/>
                          </a:solidFill>
                          <a:latin typeface="Calibri" panose="020F0502020204030204"/>
                        </a:defRPr>
                      </a:lvl8pPr>
                      <a:lvl9pPr marL="4875703" algn="l" defTabSz="609463" rtl="0" eaLnBrk="1" latinLnBrk="0" hangingPunct="1">
                        <a:defRPr sz="2400" kern="1200">
                          <a:solidFill>
                            <a:schemeClr val="tx1"/>
                          </a:solidFill>
                          <a:latin typeface="Calibri" panose="020F0502020204030204"/>
                        </a:defRPr>
                      </a:lvl9pPr>
                    </a:lstStyle>
                    <a:p>
                      <a:pPr algn="ctr" fontAlgn="ctr"/>
                      <a:endParaRPr lang="en-US" sz="1000" b="1" i="0" u="none" strike="noStrike">
                        <a:solidFill>
                          <a:schemeClr val="bg2"/>
                        </a:solidFill>
                        <a:effectLst/>
                        <a:latin typeface="+mn-lt"/>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25232121"/>
                  </a:ext>
                </a:extLst>
              </a:tr>
            </a:tbl>
          </a:graphicData>
        </a:graphic>
      </p:graphicFrame>
      <p:pic>
        <p:nvPicPr>
          <p:cNvPr id="91" name="Picture 90" descr="(Image courtesy of ANSYS.)">
            <a:extLst>
              <a:ext uri="{FF2B5EF4-FFF2-40B4-BE49-F238E27FC236}">
                <a16:creationId xmlns:a16="http://schemas.microsoft.com/office/drawing/2014/main" id="{A3689D1E-A082-4C87-BED0-6A1F14B22A3F}"/>
              </a:ext>
            </a:extLst>
          </p:cNvPr>
          <p:cNvPicPr>
            <a:picLocks noChangeAspect="1"/>
          </p:cNvPicPr>
          <p:nvPr/>
        </p:nvPicPr>
        <p:blipFill rotWithShape="1">
          <a:blip r:embed="rId8">
            <a:extLst>
              <a:ext uri="{28A0092B-C50C-407E-A947-70E740481C1C}">
                <a14:useLocalDpi xmlns:a14="http://schemas.microsoft.com/office/drawing/2010/main" val="0"/>
              </a:ext>
            </a:extLst>
          </a:blip>
          <a:srcRect l="36443" t="35554" r="35334" b="34223"/>
          <a:stretch/>
        </p:blipFill>
        <p:spPr bwMode="auto">
          <a:xfrm>
            <a:off x="9425760" y="2500189"/>
            <a:ext cx="725825" cy="777260"/>
          </a:xfrm>
          <a:prstGeom prst="flowChartConnector">
            <a:avLst/>
          </a:prstGeom>
          <a:noFill/>
          <a:ln>
            <a:noFill/>
          </a:ln>
          <a:extLst>
            <a:ext uri="{53640926-AAD7-44D8-BBD7-CCE9431645EC}">
              <a14:shadowObscured xmlns:a14="http://schemas.microsoft.com/office/drawing/2010/main"/>
            </a:ext>
          </a:extLst>
        </p:spPr>
      </p:pic>
      <p:pic>
        <p:nvPicPr>
          <p:cNvPr id="92" name="Picture 91">
            <a:extLst>
              <a:ext uri="{FF2B5EF4-FFF2-40B4-BE49-F238E27FC236}">
                <a16:creationId xmlns:a16="http://schemas.microsoft.com/office/drawing/2014/main" id="{3E743A38-3DB6-4C98-A98D-71C7F922C861}"/>
              </a:ext>
            </a:extLst>
          </p:cNvPr>
          <p:cNvPicPr>
            <a:picLocks noChangeAspect="1"/>
          </p:cNvPicPr>
          <p:nvPr/>
        </p:nvPicPr>
        <p:blipFill>
          <a:blip r:embed="rId9"/>
          <a:stretch>
            <a:fillRect/>
          </a:stretch>
        </p:blipFill>
        <p:spPr>
          <a:xfrm>
            <a:off x="10177867" y="2858629"/>
            <a:ext cx="1344706" cy="457200"/>
          </a:xfrm>
          <a:prstGeom prst="rect">
            <a:avLst/>
          </a:prstGeom>
        </p:spPr>
      </p:pic>
      <p:graphicFrame>
        <p:nvGraphicFramePr>
          <p:cNvPr id="93" name="Table 92">
            <a:extLst>
              <a:ext uri="{FF2B5EF4-FFF2-40B4-BE49-F238E27FC236}">
                <a16:creationId xmlns:a16="http://schemas.microsoft.com/office/drawing/2014/main" id="{6E5C6889-0FB3-4991-82A9-933575B235CA}"/>
              </a:ext>
            </a:extLst>
          </p:cNvPr>
          <p:cNvGraphicFramePr>
            <a:graphicFrameLocks noGrp="1"/>
          </p:cNvGraphicFramePr>
          <p:nvPr/>
        </p:nvGraphicFramePr>
        <p:xfrm>
          <a:off x="6930964" y="4594271"/>
          <a:ext cx="4642338" cy="1139007"/>
        </p:xfrm>
        <a:graphic>
          <a:graphicData uri="http://schemas.openxmlformats.org/drawingml/2006/table">
            <a:tbl>
              <a:tblPr/>
              <a:tblGrid>
                <a:gridCol w="2321169">
                  <a:extLst>
                    <a:ext uri="{9D8B030D-6E8A-4147-A177-3AD203B41FA5}">
                      <a16:colId xmlns:a16="http://schemas.microsoft.com/office/drawing/2014/main" val="3915476347"/>
                    </a:ext>
                  </a:extLst>
                </a:gridCol>
                <a:gridCol w="2321169">
                  <a:extLst>
                    <a:ext uri="{9D8B030D-6E8A-4147-A177-3AD203B41FA5}">
                      <a16:colId xmlns:a16="http://schemas.microsoft.com/office/drawing/2014/main" val="2632548359"/>
                    </a:ext>
                  </a:extLst>
                </a:gridCol>
              </a:tblGrid>
              <a:tr h="0">
                <a:tc>
                  <a:txBody>
                    <a:bodyPr/>
                    <a:lstStyle>
                      <a:lvl1pPr marL="0" algn="l" defTabSz="609463" rtl="0" eaLnBrk="1" latinLnBrk="0" hangingPunct="1">
                        <a:defRPr sz="2400" kern="1200">
                          <a:solidFill>
                            <a:schemeClr val="tx1"/>
                          </a:solidFill>
                          <a:latin typeface="Calibri" panose="020F0502020204030204"/>
                        </a:defRPr>
                      </a:lvl1pPr>
                      <a:lvl2pPr marL="609463" algn="l" defTabSz="609463" rtl="0" eaLnBrk="1" latinLnBrk="0" hangingPunct="1">
                        <a:defRPr sz="2400" kern="1200">
                          <a:solidFill>
                            <a:schemeClr val="tx1"/>
                          </a:solidFill>
                          <a:latin typeface="Calibri" panose="020F0502020204030204"/>
                        </a:defRPr>
                      </a:lvl2pPr>
                      <a:lvl3pPr marL="1218926" algn="l" defTabSz="609463" rtl="0" eaLnBrk="1" latinLnBrk="0" hangingPunct="1">
                        <a:defRPr sz="2400" kern="1200">
                          <a:solidFill>
                            <a:schemeClr val="tx1"/>
                          </a:solidFill>
                          <a:latin typeface="Calibri" panose="020F0502020204030204"/>
                        </a:defRPr>
                      </a:lvl3pPr>
                      <a:lvl4pPr marL="1828388" algn="l" defTabSz="609463" rtl="0" eaLnBrk="1" latinLnBrk="0" hangingPunct="1">
                        <a:defRPr sz="2400" kern="1200">
                          <a:solidFill>
                            <a:schemeClr val="tx1"/>
                          </a:solidFill>
                          <a:latin typeface="Calibri" panose="020F0502020204030204"/>
                        </a:defRPr>
                      </a:lvl4pPr>
                      <a:lvl5pPr marL="2437851" algn="l" defTabSz="609463" rtl="0" eaLnBrk="1" latinLnBrk="0" hangingPunct="1">
                        <a:defRPr sz="2400" kern="1200">
                          <a:solidFill>
                            <a:schemeClr val="tx1"/>
                          </a:solidFill>
                          <a:latin typeface="Calibri" panose="020F0502020204030204"/>
                        </a:defRPr>
                      </a:lvl5pPr>
                      <a:lvl6pPr marL="3047314" algn="l" defTabSz="609463" rtl="0" eaLnBrk="1" latinLnBrk="0" hangingPunct="1">
                        <a:defRPr sz="2400" kern="1200">
                          <a:solidFill>
                            <a:schemeClr val="tx1"/>
                          </a:solidFill>
                          <a:latin typeface="Calibri" panose="020F0502020204030204"/>
                        </a:defRPr>
                      </a:lvl6pPr>
                      <a:lvl7pPr marL="3656777" algn="l" defTabSz="609463" rtl="0" eaLnBrk="1" latinLnBrk="0" hangingPunct="1">
                        <a:defRPr sz="2400" kern="1200">
                          <a:solidFill>
                            <a:schemeClr val="tx1"/>
                          </a:solidFill>
                          <a:latin typeface="Calibri" panose="020F0502020204030204"/>
                        </a:defRPr>
                      </a:lvl7pPr>
                      <a:lvl8pPr marL="4266240" algn="l" defTabSz="609463" rtl="0" eaLnBrk="1" latinLnBrk="0" hangingPunct="1">
                        <a:defRPr sz="2400" kern="1200">
                          <a:solidFill>
                            <a:schemeClr val="tx1"/>
                          </a:solidFill>
                          <a:latin typeface="Calibri" panose="020F0502020204030204"/>
                        </a:defRPr>
                      </a:lvl8pPr>
                      <a:lvl9pPr marL="4875703" algn="l" defTabSz="609463" rtl="0" eaLnBrk="1" latinLnBrk="0" hangingPunct="1">
                        <a:defRPr sz="2400" kern="1200">
                          <a:solidFill>
                            <a:schemeClr val="tx1"/>
                          </a:solidFill>
                          <a:latin typeface="Calibri" panose="020F0502020204030204"/>
                        </a:defRPr>
                      </a:lvl9p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000" b="1" i="0" u="none" strike="noStrike">
                          <a:solidFill>
                            <a:schemeClr val="bg2"/>
                          </a:solidFill>
                          <a:effectLst/>
                          <a:latin typeface="Calibri" panose="020F0502020204030204" pitchFamily="34" charset="0"/>
                          <a:cs typeface="Calibri" panose="020F0502020204030204" pitchFamily="34" charset="0"/>
                        </a:rPr>
                        <a:t>Primary Functions</a:t>
                      </a:r>
                    </a:p>
                  </a:txBody>
                  <a:tcPr marL="9525" marR="9525" marT="9525"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6D6E71">
                        <a:lumMod val="40000"/>
                        <a:lumOff val="60000"/>
                      </a:srgbClr>
                    </a:solidFill>
                  </a:tcPr>
                </a:tc>
                <a:tc>
                  <a:txBody>
                    <a:bodyPr/>
                    <a:lstStyle>
                      <a:lvl1pPr marL="0" algn="l" defTabSz="609463" rtl="0" eaLnBrk="1" latinLnBrk="0" hangingPunct="1">
                        <a:defRPr sz="2400" kern="1200">
                          <a:solidFill>
                            <a:schemeClr val="tx1"/>
                          </a:solidFill>
                          <a:latin typeface="Calibri" panose="020F0502020204030204"/>
                        </a:defRPr>
                      </a:lvl1pPr>
                      <a:lvl2pPr marL="609463" algn="l" defTabSz="609463" rtl="0" eaLnBrk="1" latinLnBrk="0" hangingPunct="1">
                        <a:defRPr sz="2400" kern="1200">
                          <a:solidFill>
                            <a:schemeClr val="tx1"/>
                          </a:solidFill>
                          <a:latin typeface="Calibri" panose="020F0502020204030204"/>
                        </a:defRPr>
                      </a:lvl2pPr>
                      <a:lvl3pPr marL="1218926" algn="l" defTabSz="609463" rtl="0" eaLnBrk="1" latinLnBrk="0" hangingPunct="1">
                        <a:defRPr sz="2400" kern="1200">
                          <a:solidFill>
                            <a:schemeClr val="tx1"/>
                          </a:solidFill>
                          <a:latin typeface="Calibri" panose="020F0502020204030204"/>
                        </a:defRPr>
                      </a:lvl3pPr>
                      <a:lvl4pPr marL="1828388" algn="l" defTabSz="609463" rtl="0" eaLnBrk="1" latinLnBrk="0" hangingPunct="1">
                        <a:defRPr sz="2400" kern="1200">
                          <a:solidFill>
                            <a:schemeClr val="tx1"/>
                          </a:solidFill>
                          <a:latin typeface="Calibri" panose="020F0502020204030204"/>
                        </a:defRPr>
                      </a:lvl4pPr>
                      <a:lvl5pPr marL="2437851" algn="l" defTabSz="609463" rtl="0" eaLnBrk="1" latinLnBrk="0" hangingPunct="1">
                        <a:defRPr sz="2400" kern="1200">
                          <a:solidFill>
                            <a:schemeClr val="tx1"/>
                          </a:solidFill>
                          <a:latin typeface="Calibri" panose="020F0502020204030204"/>
                        </a:defRPr>
                      </a:lvl5pPr>
                      <a:lvl6pPr marL="3047314" algn="l" defTabSz="609463" rtl="0" eaLnBrk="1" latinLnBrk="0" hangingPunct="1">
                        <a:defRPr sz="2400" kern="1200">
                          <a:solidFill>
                            <a:schemeClr val="tx1"/>
                          </a:solidFill>
                          <a:latin typeface="Calibri" panose="020F0502020204030204"/>
                        </a:defRPr>
                      </a:lvl6pPr>
                      <a:lvl7pPr marL="3656777" algn="l" defTabSz="609463" rtl="0" eaLnBrk="1" latinLnBrk="0" hangingPunct="1">
                        <a:defRPr sz="2400" kern="1200">
                          <a:solidFill>
                            <a:schemeClr val="tx1"/>
                          </a:solidFill>
                          <a:latin typeface="Calibri" panose="020F0502020204030204"/>
                        </a:defRPr>
                      </a:lvl7pPr>
                      <a:lvl8pPr marL="4266240" algn="l" defTabSz="609463" rtl="0" eaLnBrk="1" latinLnBrk="0" hangingPunct="1">
                        <a:defRPr sz="2400" kern="1200">
                          <a:solidFill>
                            <a:schemeClr val="tx1"/>
                          </a:solidFill>
                          <a:latin typeface="Calibri" panose="020F0502020204030204"/>
                        </a:defRPr>
                      </a:lvl8pPr>
                      <a:lvl9pPr marL="4875703" algn="l" defTabSz="609463" rtl="0" eaLnBrk="1" latinLnBrk="0" hangingPunct="1">
                        <a:defRPr sz="2400" kern="1200">
                          <a:solidFill>
                            <a:schemeClr val="tx1"/>
                          </a:solidFill>
                          <a:latin typeface="Calibri" panose="020F0502020204030204"/>
                        </a:defRPr>
                      </a:lvl9pPr>
                    </a:lstStyle>
                    <a:p>
                      <a:pPr algn="ctr" fontAlgn="ctr"/>
                      <a:r>
                        <a:rPr lang="en-US" sz="1000" b="1" i="0" u="none" strike="noStrike">
                          <a:solidFill>
                            <a:schemeClr val="bg2"/>
                          </a:solidFill>
                          <a:effectLst/>
                          <a:latin typeface="Calibri" panose="020F0502020204030204" pitchFamily="34" charset="0"/>
                          <a:cs typeface="Calibri" panose="020F0502020204030204" pitchFamily="34" charset="0"/>
                        </a:rPr>
                        <a:t>Key Platforms &amp; Technology Providers</a:t>
                      </a:r>
                    </a:p>
                  </a:txBody>
                  <a:tcPr marL="9525" marR="9525" marT="9525"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6D6E71">
                        <a:lumMod val="40000"/>
                        <a:lumOff val="60000"/>
                      </a:srgbClr>
                    </a:solidFill>
                  </a:tcPr>
                </a:tc>
                <a:extLst>
                  <a:ext uri="{0D108BD9-81ED-4DB2-BD59-A6C34878D82A}">
                    <a16:rowId xmlns:a16="http://schemas.microsoft.com/office/drawing/2014/main" val="715181808"/>
                  </a:ext>
                </a:extLst>
              </a:tr>
              <a:tr h="977082">
                <a:tc>
                  <a:txBody>
                    <a:bodyPr/>
                    <a:lstStyle>
                      <a:lvl1pPr marL="0" algn="l" defTabSz="609463" rtl="0" eaLnBrk="1" latinLnBrk="0" hangingPunct="1">
                        <a:defRPr sz="2400" kern="1200">
                          <a:solidFill>
                            <a:schemeClr val="tx1"/>
                          </a:solidFill>
                          <a:latin typeface="Calibri" panose="020F0502020204030204"/>
                        </a:defRPr>
                      </a:lvl1pPr>
                      <a:lvl2pPr marL="609463" algn="l" defTabSz="609463" rtl="0" eaLnBrk="1" latinLnBrk="0" hangingPunct="1">
                        <a:defRPr sz="2400" kern="1200">
                          <a:solidFill>
                            <a:schemeClr val="tx1"/>
                          </a:solidFill>
                          <a:latin typeface="Calibri" panose="020F0502020204030204"/>
                        </a:defRPr>
                      </a:lvl2pPr>
                      <a:lvl3pPr marL="1218926" algn="l" defTabSz="609463" rtl="0" eaLnBrk="1" latinLnBrk="0" hangingPunct="1">
                        <a:defRPr sz="2400" kern="1200">
                          <a:solidFill>
                            <a:schemeClr val="tx1"/>
                          </a:solidFill>
                          <a:latin typeface="Calibri" panose="020F0502020204030204"/>
                        </a:defRPr>
                      </a:lvl3pPr>
                      <a:lvl4pPr marL="1828388" algn="l" defTabSz="609463" rtl="0" eaLnBrk="1" latinLnBrk="0" hangingPunct="1">
                        <a:defRPr sz="2400" kern="1200">
                          <a:solidFill>
                            <a:schemeClr val="tx1"/>
                          </a:solidFill>
                          <a:latin typeface="Calibri" panose="020F0502020204030204"/>
                        </a:defRPr>
                      </a:lvl4pPr>
                      <a:lvl5pPr marL="2437851" algn="l" defTabSz="609463" rtl="0" eaLnBrk="1" latinLnBrk="0" hangingPunct="1">
                        <a:defRPr sz="2400" kern="1200">
                          <a:solidFill>
                            <a:schemeClr val="tx1"/>
                          </a:solidFill>
                          <a:latin typeface="Calibri" panose="020F0502020204030204"/>
                        </a:defRPr>
                      </a:lvl5pPr>
                      <a:lvl6pPr marL="3047314" algn="l" defTabSz="609463" rtl="0" eaLnBrk="1" latinLnBrk="0" hangingPunct="1">
                        <a:defRPr sz="2400" kern="1200">
                          <a:solidFill>
                            <a:schemeClr val="tx1"/>
                          </a:solidFill>
                          <a:latin typeface="Calibri" panose="020F0502020204030204"/>
                        </a:defRPr>
                      </a:lvl6pPr>
                      <a:lvl7pPr marL="3656777" algn="l" defTabSz="609463" rtl="0" eaLnBrk="1" latinLnBrk="0" hangingPunct="1">
                        <a:defRPr sz="2400" kern="1200">
                          <a:solidFill>
                            <a:schemeClr val="tx1"/>
                          </a:solidFill>
                          <a:latin typeface="Calibri" panose="020F0502020204030204"/>
                        </a:defRPr>
                      </a:lvl7pPr>
                      <a:lvl8pPr marL="4266240" algn="l" defTabSz="609463" rtl="0" eaLnBrk="1" latinLnBrk="0" hangingPunct="1">
                        <a:defRPr sz="2400" kern="1200">
                          <a:solidFill>
                            <a:schemeClr val="tx1"/>
                          </a:solidFill>
                          <a:latin typeface="Calibri" panose="020F0502020204030204"/>
                        </a:defRPr>
                      </a:lvl8pPr>
                      <a:lvl9pPr marL="4875703" algn="l" defTabSz="609463" rtl="0" eaLnBrk="1" latinLnBrk="0" hangingPunct="1">
                        <a:defRPr sz="2400" kern="1200">
                          <a:solidFill>
                            <a:schemeClr val="tx1"/>
                          </a:solidFill>
                          <a:latin typeface="Calibri" panose="020F0502020204030204"/>
                        </a:defRPr>
                      </a:lvl9pPr>
                    </a:lstStyle>
                    <a:p>
                      <a:pPr marL="171450" indent="-171450" algn="l" fontAlgn="ctr">
                        <a:buFont typeface="Arial" panose="020B0604020202020204" pitchFamily="34" charset="0"/>
                        <a:buChar char="•"/>
                      </a:pPr>
                      <a:endParaRPr lang="en-US" sz="1000" b="1" i="0" u="none" strike="noStrike">
                        <a:solidFill>
                          <a:schemeClr val="bg2"/>
                        </a:solidFill>
                        <a:effectLst/>
                        <a:latin typeface="+mn-lt"/>
                      </a:endParaRPr>
                    </a:p>
                    <a:p>
                      <a:pPr marL="171450" marR="0" lvl="0" indent="-171450" algn="l" defTabSz="914400" rtl="0" eaLnBrk="1" fontAlgn="ctr" latinLnBrk="0" hangingPunct="1">
                        <a:lnSpc>
                          <a:spcPct val="100000"/>
                        </a:lnSpc>
                        <a:spcBef>
                          <a:spcPts val="0"/>
                        </a:spcBef>
                        <a:spcAft>
                          <a:spcPts val="0"/>
                        </a:spcAft>
                        <a:buClrTx/>
                        <a:buSzTx/>
                        <a:buFont typeface="Arial" panose="020B0604020202020204" pitchFamily="34" charset="0"/>
                        <a:buChar char="•"/>
                        <a:tabLst/>
                        <a:defRPr/>
                      </a:pPr>
                      <a:r>
                        <a:rPr lang="en-US" sz="1000" b="1" i="0" u="none" strike="noStrike">
                          <a:solidFill>
                            <a:schemeClr val="bg2"/>
                          </a:solidFill>
                          <a:effectLst/>
                          <a:latin typeface="Calibri" panose="020F0502020204030204" pitchFamily="34" charset="0"/>
                          <a:cs typeface="Calibri" panose="020F0502020204030204" pitchFamily="34" charset="0"/>
                        </a:rPr>
                        <a:t>Simulation-Based Digital Twin</a:t>
                      </a:r>
                    </a:p>
                    <a:p>
                      <a:pPr marL="171450" indent="-171450" algn="l" fontAlgn="ctr">
                        <a:buFont typeface="Arial" panose="020B0604020202020204" pitchFamily="34" charset="0"/>
                        <a:buChar char="•"/>
                      </a:pPr>
                      <a:r>
                        <a:rPr lang="en-US" sz="1000" b="1" i="0" u="none" strike="noStrike">
                          <a:solidFill>
                            <a:schemeClr val="bg2"/>
                          </a:solidFill>
                          <a:effectLst/>
                          <a:latin typeface="Calibri" panose="020F0502020204030204" pitchFamily="34" charset="0"/>
                          <a:cs typeface="Calibri" panose="020F0502020204030204" pitchFamily="34" charset="0"/>
                        </a:rPr>
                        <a:t>Reduced Order Models (ROM)</a:t>
                      </a:r>
                    </a:p>
                    <a:p>
                      <a:pPr marL="171450" indent="-171450" algn="l" fontAlgn="ctr">
                        <a:buFont typeface="Arial" panose="020B0604020202020204" pitchFamily="34" charset="0"/>
                        <a:buChar char="•"/>
                      </a:pPr>
                      <a:r>
                        <a:rPr lang="en-US" sz="1000" b="1" i="0" u="none" strike="noStrike">
                          <a:solidFill>
                            <a:schemeClr val="bg2"/>
                          </a:solidFill>
                          <a:effectLst/>
                          <a:latin typeface="Calibri" panose="020F0502020204030204" pitchFamily="34" charset="0"/>
                          <a:cs typeface="Calibri" panose="020F0502020204030204" pitchFamily="34" charset="0"/>
                        </a:rPr>
                        <a:t>Scalable Compute at the Control System</a:t>
                      </a:r>
                    </a:p>
                    <a:p>
                      <a:pPr marL="171450" indent="-171450" algn="l" fontAlgn="ctr">
                        <a:buFont typeface="Arial" panose="020B0604020202020204" pitchFamily="34" charset="0"/>
                        <a:buChar char="•"/>
                      </a:pPr>
                      <a:r>
                        <a:rPr lang="en-US" sz="1000" b="1" i="0" u="none" strike="noStrike">
                          <a:solidFill>
                            <a:schemeClr val="bg2"/>
                          </a:solidFill>
                          <a:effectLst/>
                          <a:latin typeface="Calibri" panose="020F0502020204030204" pitchFamily="34" charset="0"/>
                          <a:cs typeface="Calibri" panose="020F0502020204030204" pitchFamily="34" charset="0"/>
                        </a:rPr>
                        <a:t>Advanced Analytics Runtime</a:t>
                      </a:r>
                    </a:p>
                    <a:p>
                      <a:pPr marL="171450" indent="-171450" algn="l" fontAlgn="ctr">
                        <a:buFont typeface="Arial" panose="020B0604020202020204" pitchFamily="34" charset="0"/>
                        <a:buChar char="•"/>
                      </a:pPr>
                      <a:r>
                        <a:rPr lang="en-US" sz="1000" b="1" i="0" u="none" strike="noStrike">
                          <a:solidFill>
                            <a:schemeClr val="bg2"/>
                          </a:solidFill>
                          <a:effectLst/>
                          <a:latin typeface="Calibri" panose="020F0502020204030204" pitchFamily="34" charset="0"/>
                          <a:cs typeface="Calibri" panose="020F0502020204030204" pitchFamily="34" charset="0"/>
                        </a:rPr>
                        <a:t>Live Data &amp; Closed-Loop Interaction</a:t>
                      </a:r>
                    </a:p>
                  </a:txBody>
                  <a:tcPr marL="9525" marR="9525" marT="9525"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609463" rtl="0" eaLnBrk="1" latinLnBrk="0" hangingPunct="1">
                        <a:defRPr sz="2400" kern="1200">
                          <a:solidFill>
                            <a:schemeClr val="tx1"/>
                          </a:solidFill>
                          <a:latin typeface="Calibri" panose="020F0502020204030204"/>
                        </a:defRPr>
                      </a:lvl1pPr>
                      <a:lvl2pPr marL="609463" algn="l" defTabSz="609463" rtl="0" eaLnBrk="1" latinLnBrk="0" hangingPunct="1">
                        <a:defRPr sz="2400" kern="1200">
                          <a:solidFill>
                            <a:schemeClr val="tx1"/>
                          </a:solidFill>
                          <a:latin typeface="Calibri" panose="020F0502020204030204"/>
                        </a:defRPr>
                      </a:lvl2pPr>
                      <a:lvl3pPr marL="1218926" algn="l" defTabSz="609463" rtl="0" eaLnBrk="1" latinLnBrk="0" hangingPunct="1">
                        <a:defRPr sz="2400" kern="1200">
                          <a:solidFill>
                            <a:schemeClr val="tx1"/>
                          </a:solidFill>
                          <a:latin typeface="Calibri" panose="020F0502020204030204"/>
                        </a:defRPr>
                      </a:lvl3pPr>
                      <a:lvl4pPr marL="1828388" algn="l" defTabSz="609463" rtl="0" eaLnBrk="1" latinLnBrk="0" hangingPunct="1">
                        <a:defRPr sz="2400" kern="1200">
                          <a:solidFill>
                            <a:schemeClr val="tx1"/>
                          </a:solidFill>
                          <a:latin typeface="Calibri" panose="020F0502020204030204"/>
                        </a:defRPr>
                      </a:lvl4pPr>
                      <a:lvl5pPr marL="2437851" algn="l" defTabSz="609463" rtl="0" eaLnBrk="1" latinLnBrk="0" hangingPunct="1">
                        <a:defRPr sz="2400" kern="1200">
                          <a:solidFill>
                            <a:schemeClr val="tx1"/>
                          </a:solidFill>
                          <a:latin typeface="Calibri" panose="020F0502020204030204"/>
                        </a:defRPr>
                      </a:lvl5pPr>
                      <a:lvl6pPr marL="3047314" algn="l" defTabSz="609463" rtl="0" eaLnBrk="1" latinLnBrk="0" hangingPunct="1">
                        <a:defRPr sz="2400" kern="1200">
                          <a:solidFill>
                            <a:schemeClr val="tx1"/>
                          </a:solidFill>
                          <a:latin typeface="Calibri" panose="020F0502020204030204"/>
                        </a:defRPr>
                      </a:lvl6pPr>
                      <a:lvl7pPr marL="3656777" algn="l" defTabSz="609463" rtl="0" eaLnBrk="1" latinLnBrk="0" hangingPunct="1">
                        <a:defRPr sz="2400" kern="1200">
                          <a:solidFill>
                            <a:schemeClr val="tx1"/>
                          </a:solidFill>
                          <a:latin typeface="Calibri" panose="020F0502020204030204"/>
                        </a:defRPr>
                      </a:lvl7pPr>
                      <a:lvl8pPr marL="4266240" algn="l" defTabSz="609463" rtl="0" eaLnBrk="1" latinLnBrk="0" hangingPunct="1">
                        <a:defRPr sz="2400" kern="1200">
                          <a:solidFill>
                            <a:schemeClr val="tx1"/>
                          </a:solidFill>
                          <a:latin typeface="Calibri" panose="020F0502020204030204"/>
                        </a:defRPr>
                      </a:lvl8pPr>
                      <a:lvl9pPr marL="4875703" algn="l" defTabSz="609463" rtl="0" eaLnBrk="1" latinLnBrk="0" hangingPunct="1">
                        <a:defRPr sz="2400" kern="1200">
                          <a:solidFill>
                            <a:schemeClr val="tx1"/>
                          </a:solidFill>
                          <a:latin typeface="Calibri" panose="020F0502020204030204"/>
                        </a:defRPr>
                      </a:lvl9pPr>
                    </a:lstStyle>
                    <a:p>
                      <a:pPr algn="ctr" fontAlgn="ctr"/>
                      <a:endParaRPr lang="en-US" sz="1000" b="1" i="0" u="none" strike="noStrike">
                        <a:solidFill>
                          <a:schemeClr val="bg2"/>
                        </a:solidFill>
                        <a:effectLst/>
                        <a:latin typeface="+mn-lt"/>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25232121"/>
                  </a:ext>
                </a:extLst>
              </a:tr>
            </a:tbl>
          </a:graphicData>
        </a:graphic>
      </p:graphicFrame>
      <p:pic>
        <p:nvPicPr>
          <p:cNvPr id="94" name="Picture 93" descr="(Image courtesy of ANSYS.)">
            <a:extLst>
              <a:ext uri="{FF2B5EF4-FFF2-40B4-BE49-F238E27FC236}">
                <a16:creationId xmlns:a16="http://schemas.microsoft.com/office/drawing/2014/main" id="{D2584048-751A-4FBA-B582-BA7B0DCE7AB4}"/>
              </a:ext>
            </a:extLst>
          </p:cNvPr>
          <p:cNvPicPr>
            <a:picLocks noChangeAspect="1"/>
          </p:cNvPicPr>
          <p:nvPr/>
        </p:nvPicPr>
        <p:blipFill rotWithShape="1">
          <a:blip r:embed="rId8">
            <a:extLst>
              <a:ext uri="{28A0092B-C50C-407E-A947-70E740481C1C}">
                <a14:useLocalDpi xmlns:a14="http://schemas.microsoft.com/office/drawing/2010/main" val="0"/>
              </a:ext>
            </a:extLst>
          </a:blip>
          <a:srcRect l="36443" t="35554" r="35334" b="34223"/>
          <a:stretch/>
        </p:blipFill>
        <p:spPr bwMode="auto">
          <a:xfrm>
            <a:off x="9413324" y="4929103"/>
            <a:ext cx="725825" cy="777260"/>
          </a:xfrm>
          <a:prstGeom prst="flowChartConnector">
            <a:avLst/>
          </a:prstGeom>
          <a:noFill/>
          <a:ln>
            <a:noFill/>
          </a:ln>
          <a:extLst>
            <a:ext uri="{53640926-AAD7-44D8-BBD7-CCE9431645EC}">
              <a14:shadowObscured xmlns:a14="http://schemas.microsoft.com/office/drawing/2010/main"/>
            </a:ext>
          </a:extLst>
        </p:spPr>
      </p:pic>
      <p:pic>
        <p:nvPicPr>
          <p:cNvPr id="95" name="Picture 94">
            <a:extLst>
              <a:ext uri="{FF2B5EF4-FFF2-40B4-BE49-F238E27FC236}">
                <a16:creationId xmlns:a16="http://schemas.microsoft.com/office/drawing/2014/main" id="{3883E566-5AE1-497F-89F5-519D7001A8E3}"/>
              </a:ext>
            </a:extLst>
          </p:cNvPr>
          <p:cNvPicPr>
            <a:picLocks noChangeAspect="1"/>
          </p:cNvPicPr>
          <p:nvPr/>
        </p:nvPicPr>
        <p:blipFill>
          <a:blip r:embed="rId9"/>
          <a:stretch>
            <a:fillRect/>
          </a:stretch>
        </p:blipFill>
        <p:spPr>
          <a:xfrm>
            <a:off x="10139149" y="5060936"/>
            <a:ext cx="1344706" cy="457200"/>
          </a:xfrm>
          <a:prstGeom prst="rect">
            <a:avLst/>
          </a:prstGeom>
        </p:spPr>
      </p:pic>
      <p:pic>
        <p:nvPicPr>
          <p:cNvPr id="96" name="Picture 95" descr="(Image courtesy of ANSYS.)">
            <a:extLst>
              <a:ext uri="{FF2B5EF4-FFF2-40B4-BE49-F238E27FC236}">
                <a16:creationId xmlns:a16="http://schemas.microsoft.com/office/drawing/2014/main" id="{53C6339C-C9A7-4529-9F9A-70A56E7B8918}"/>
              </a:ext>
            </a:extLst>
          </p:cNvPr>
          <p:cNvPicPr>
            <a:picLocks noChangeAspect="1"/>
          </p:cNvPicPr>
          <p:nvPr/>
        </p:nvPicPr>
        <p:blipFill rotWithShape="1">
          <a:blip r:embed="rId8">
            <a:extLst>
              <a:ext uri="{28A0092B-C50C-407E-A947-70E740481C1C}">
                <a14:useLocalDpi xmlns:a14="http://schemas.microsoft.com/office/drawing/2010/main" val="0"/>
              </a:ext>
            </a:extLst>
          </a:blip>
          <a:srcRect l="36443" t="35554" r="35334" b="34223"/>
          <a:stretch/>
        </p:blipFill>
        <p:spPr bwMode="auto">
          <a:xfrm>
            <a:off x="610439" y="2531854"/>
            <a:ext cx="725825" cy="777260"/>
          </a:xfrm>
          <a:prstGeom prst="flowChartConnector">
            <a:avLst/>
          </a:prstGeom>
          <a:noFill/>
          <a:ln>
            <a:noFill/>
          </a:ln>
          <a:extLst>
            <a:ext uri="{53640926-AAD7-44D8-BBD7-CCE9431645EC}">
              <a14:shadowObscured xmlns:a14="http://schemas.microsoft.com/office/drawing/2010/main"/>
            </a:ext>
          </a:extLst>
        </p:spPr>
      </p:pic>
      <p:sp>
        <p:nvSpPr>
          <p:cNvPr id="97" name="Rectangle 96">
            <a:extLst>
              <a:ext uri="{FF2B5EF4-FFF2-40B4-BE49-F238E27FC236}">
                <a16:creationId xmlns:a16="http://schemas.microsoft.com/office/drawing/2014/main" id="{1D753226-E501-46B0-A2B4-5CC0D07032B1}"/>
              </a:ext>
            </a:extLst>
          </p:cNvPr>
          <p:cNvSpPr/>
          <p:nvPr/>
        </p:nvSpPr>
        <p:spPr>
          <a:xfrm>
            <a:off x="593063" y="3230392"/>
            <a:ext cx="760144" cy="400110"/>
          </a:xfrm>
          <a:prstGeom prst="rect">
            <a:avLst/>
          </a:prstGeom>
        </p:spPr>
        <p:txBody>
          <a:bodyPr wrap="none">
            <a:spAutoFit/>
          </a:bodyPr>
          <a:lstStyle/>
          <a:p>
            <a:pPr marL="0" marR="0" lvl="0" indent="0" algn="ctr" defTabSz="609494" rtl="0" eaLnBrk="1" fontAlgn="ctr"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404040"/>
                </a:solidFill>
                <a:effectLst/>
                <a:uLnTx/>
                <a:uFillTx/>
                <a:latin typeface="Calibri" panose="020F0502020204030204"/>
                <a:ea typeface="+mn-ea"/>
                <a:cs typeface="+mn-cs"/>
              </a:rPr>
              <a:t>Simulation</a:t>
            </a:r>
          </a:p>
          <a:p>
            <a:pPr marL="0" marR="0" lvl="0" indent="0" algn="ctr" defTabSz="609494" rtl="0" eaLnBrk="1" fontAlgn="ctr"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404040"/>
                </a:solidFill>
                <a:effectLst/>
                <a:uLnTx/>
                <a:uFillTx/>
                <a:latin typeface="Calibri" panose="020F0502020204030204"/>
                <a:ea typeface="+mn-ea"/>
                <a:cs typeface="+mn-cs"/>
              </a:rPr>
              <a:t>Modeling</a:t>
            </a:r>
          </a:p>
        </p:txBody>
      </p:sp>
      <p:pic>
        <p:nvPicPr>
          <p:cNvPr id="98" name="Picture 4" descr="Image result for emulate3d">
            <a:extLst>
              <a:ext uri="{FF2B5EF4-FFF2-40B4-BE49-F238E27FC236}">
                <a16:creationId xmlns:a16="http://schemas.microsoft.com/office/drawing/2014/main" id="{38C80E70-86AD-4389-B1CF-14AD9CC8E142}"/>
              </a:ext>
            </a:extLst>
          </p:cNvPr>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515935" y="4780044"/>
            <a:ext cx="914400" cy="582144"/>
          </a:xfrm>
          <a:prstGeom prst="rect">
            <a:avLst/>
          </a:prstGeom>
          <a:noFill/>
          <a:extLst>
            <a:ext uri="{909E8E84-426E-40DD-AFC4-6F175D3DCCD1}">
              <a14:hiddenFill xmlns:a14="http://schemas.microsoft.com/office/drawing/2010/main">
                <a:solidFill>
                  <a:srgbClr val="FFFFFF"/>
                </a:solidFill>
              </a14:hiddenFill>
            </a:ext>
          </a:extLst>
        </p:spPr>
      </p:pic>
      <p:sp>
        <p:nvSpPr>
          <p:cNvPr id="99" name="Rectangle 98">
            <a:extLst>
              <a:ext uri="{FF2B5EF4-FFF2-40B4-BE49-F238E27FC236}">
                <a16:creationId xmlns:a16="http://schemas.microsoft.com/office/drawing/2014/main" id="{C269B136-E697-4A7F-8D36-3B070FC3AB8E}"/>
              </a:ext>
            </a:extLst>
          </p:cNvPr>
          <p:cNvSpPr/>
          <p:nvPr/>
        </p:nvSpPr>
        <p:spPr>
          <a:xfrm>
            <a:off x="475461" y="5314024"/>
            <a:ext cx="995785" cy="400110"/>
          </a:xfrm>
          <a:prstGeom prst="rect">
            <a:avLst/>
          </a:prstGeom>
        </p:spPr>
        <p:txBody>
          <a:bodyPr wrap="none">
            <a:spAutoFit/>
          </a:bodyPr>
          <a:lstStyle/>
          <a:p>
            <a:pPr marL="0" marR="0" lvl="0" indent="0" algn="ctr" defTabSz="609494" rtl="0" eaLnBrk="1" fontAlgn="ctr"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404040"/>
                </a:solidFill>
                <a:effectLst/>
                <a:uLnTx/>
                <a:uFillTx/>
                <a:latin typeface="Calibri" panose="020F0502020204030204"/>
                <a:ea typeface="+mn-ea"/>
                <a:cs typeface="+mn-cs"/>
              </a:rPr>
              <a:t>Virtual</a:t>
            </a:r>
          </a:p>
          <a:p>
            <a:pPr marL="0" marR="0" lvl="0" indent="0" algn="ctr" defTabSz="609494" rtl="0" eaLnBrk="1" fontAlgn="ctr"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404040"/>
                </a:solidFill>
                <a:effectLst/>
                <a:uLnTx/>
                <a:uFillTx/>
                <a:latin typeface="Calibri" panose="020F0502020204030204"/>
                <a:ea typeface="+mn-ea"/>
                <a:cs typeface="+mn-cs"/>
              </a:rPr>
              <a:t>Commissioning</a:t>
            </a:r>
          </a:p>
        </p:txBody>
      </p:sp>
      <p:sp>
        <p:nvSpPr>
          <p:cNvPr id="100" name="Rectangle 99">
            <a:extLst>
              <a:ext uri="{FF2B5EF4-FFF2-40B4-BE49-F238E27FC236}">
                <a16:creationId xmlns:a16="http://schemas.microsoft.com/office/drawing/2014/main" id="{F920050F-C143-443D-9D54-D82DAFF22A87}"/>
              </a:ext>
            </a:extLst>
          </p:cNvPr>
          <p:cNvSpPr/>
          <p:nvPr/>
        </p:nvSpPr>
        <p:spPr>
          <a:xfrm>
            <a:off x="435385" y="4257481"/>
            <a:ext cx="1075936" cy="400110"/>
          </a:xfrm>
          <a:prstGeom prst="rect">
            <a:avLst/>
          </a:prstGeom>
        </p:spPr>
        <p:txBody>
          <a:bodyPr wrap="none">
            <a:spAutoFit/>
          </a:bodyPr>
          <a:lstStyle/>
          <a:p>
            <a:pPr marL="0" marR="0" lvl="0" indent="0" algn="ctr" defTabSz="609494" rtl="0" eaLnBrk="1" fontAlgn="ctr"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404040"/>
                </a:solidFill>
                <a:effectLst/>
                <a:uLnTx/>
                <a:uFillTx/>
                <a:latin typeface="Calibri" panose="020F0502020204030204"/>
                <a:ea typeface="+mn-ea"/>
                <a:cs typeface="+mn-cs"/>
              </a:rPr>
              <a:t>Control Systems</a:t>
            </a:r>
          </a:p>
          <a:p>
            <a:pPr marL="0" marR="0" lvl="0" indent="0" algn="ctr" defTabSz="609494" rtl="0" eaLnBrk="1" fontAlgn="ctr"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404040"/>
                </a:solidFill>
                <a:effectLst/>
                <a:uLnTx/>
                <a:uFillTx/>
                <a:latin typeface="Calibri" panose="020F0502020204030204"/>
                <a:ea typeface="+mn-ea"/>
                <a:cs typeface="+mn-cs"/>
              </a:rPr>
              <a:t>Emulation</a:t>
            </a:r>
          </a:p>
        </p:txBody>
      </p:sp>
      <p:pic>
        <p:nvPicPr>
          <p:cNvPr id="101" name="Picture 2" descr="Related image">
            <a:extLst>
              <a:ext uri="{FF2B5EF4-FFF2-40B4-BE49-F238E27FC236}">
                <a16:creationId xmlns:a16="http://schemas.microsoft.com/office/drawing/2014/main" id="{F1020A27-E462-443A-BB84-4D068BD81B2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62521" y="3789477"/>
            <a:ext cx="821227" cy="448285"/>
          </a:xfrm>
          <a:prstGeom prst="rect">
            <a:avLst/>
          </a:prstGeom>
          <a:noFill/>
          <a:extLst>
            <a:ext uri="{909E8E84-426E-40DD-AFC4-6F175D3DCCD1}">
              <a14:hiddenFill xmlns:a14="http://schemas.microsoft.com/office/drawing/2010/main">
                <a:solidFill>
                  <a:srgbClr val="FFFFFF"/>
                </a:solidFill>
              </a14:hiddenFill>
            </a:ext>
          </a:extLst>
        </p:spPr>
      </p:pic>
      <p:pic>
        <p:nvPicPr>
          <p:cNvPr id="102" name="Picture 4" descr="PTC Vector Logo">
            <a:extLst>
              <a:ext uri="{FF2B5EF4-FFF2-40B4-BE49-F238E27FC236}">
                <a16:creationId xmlns:a16="http://schemas.microsoft.com/office/drawing/2014/main" id="{47E2E125-18F3-4D20-8D3B-0C6E2F53D7E3}"/>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t="30816" b="30278"/>
          <a:stretch/>
        </p:blipFill>
        <p:spPr bwMode="auto">
          <a:xfrm>
            <a:off x="10233251" y="2527855"/>
            <a:ext cx="940130" cy="365760"/>
          </a:xfrm>
          <a:prstGeom prst="rect">
            <a:avLst/>
          </a:prstGeom>
          <a:noFill/>
          <a:extLst>
            <a:ext uri="{909E8E84-426E-40DD-AFC4-6F175D3DCCD1}">
              <a14:hiddenFill xmlns:a14="http://schemas.microsoft.com/office/drawing/2010/main">
                <a:solidFill>
                  <a:srgbClr val="FFFFFF"/>
                </a:solidFill>
              </a14:hiddenFill>
            </a:ext>
          </a:extLst>
        </p:spPr>
      </p:pic>
      <p:sp>
        <p:nvSpPr>
          <p:cNvPr id="104" name="Rectangle 103">
            <a:extLst>
              <a:ext uri="{FF2B5EF4-FFF2-40B4-BE49-F238E27FC236}">
                <a16:creationId xmlns:a16="http://schemas.microsoft.com/office/drawing/2014/main" id="{AF9805D5-A34C-42EB-A3DE-03874A8BDB4E}"/>
              </a:ext>
            </a:extLst>
          </p:cNvPr>
          <p:cNvSpPr/>
          <p:nvPr/>
        </p:nvSpPr>
        <p:spPr>
          <a:xfrm>
            <a:off x="0" y="789711"/>
            <a:ext cx="2226635"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404040"/>
                </a:solidFill>
                <a:effectLst/>
                <a:uLnTx/>
                <a:uFillTx/>
                <a:latin typeface="Calibri" panose="020F0502020204030204" pitchFamily="34" charset="0"/>
                <a:ea typeface="+mn-ea"/>
                <a:cs typeface="Calibri" panose="020F0502020204030204" pitchFamily="34" charset="0"/>
              </a:rPr>
              <a:t>Operations Technology Lifecycle</a:t>
            </a:r>
          </a:p>
        </p:txBody>
      </p:sp>
      <p:sp>
        <p:nvSpPr>
          <p:cNvPr id="106" name="Rectangle: Rounded Corners 105">
            <a:extLst>
              <a:ext uri="{FF2B5EF4-FFF2-40B4-BE49-F238E27FC236}">
                <a16:creationId xmlns:a16="http://schemas.microsoft.com/office/drawing/2014/main" id="{498D8134-70CB-46F2-BDD1-A4FC259289DE}"/>
              </a:ext>
            </a:extLst>
          </p:cNvPr>
          <p:cNvSpPr/>
          <p:nvPr/>
        </p:nvSpPr>
        <p:spPr bwMode="auto">
          <a:xfrm>
            <a:off x="4921765" y="1310981"/>
            <a:ext cx="2346772" cy="198868"/>
          </a:xfrm>
          <a:prstGeom prst="roundRect">
            <a:avLst/>
          </a:prstGeom>
          <a:solidFill>
            <a:schemeClr val="bg1"/>
          </a:solidFill>
          <a:ln w="12700">
            <a:solidFill>
              <a:schemeClr val="accent3"/>
            </a:solidFill>
            <a:headEnd/>
            <a:tailEnd/>
          </a:ln>
          <a:effectLst>
            <a:outerShdw blurRad="63500" sx="102000" sy="102000" algn="ctr" rotWithShape="0">
              <a:prstClr val="black">
                <a:alpha val="40000"/>
              </a:prstClr>
            </a:outerShdw>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404040"/>
                </a:solidFill>
                <a:effectLst/>
                <a:uLnTx/>
                <a:uFillTx/>
                <a:latin typeface="Calibri" panose="020F0502020204030204" pitchFamily="34" charset="0"/>
                <a:ea typeface="+mn-ea"/>
                <a:cs typeface="Calibri" panose="020F0502020204030204" pitchFamily="34" charset="0"/>
              </a:rPr>
              <a:t>Development      Production    </a:t>
            </a:r>
          </a:p>
        </p:txBody>
      </p:sp>
      <p:cxnSp>
        <p:nvCxnSpPr>
          <p:cNvPr id="85" name="Straight Connector 84">
            <a:extLst>
              <a:ext uri="{FF2B5EF4-FFF2-40B4-BE49-F238E27FC236}">
                <a16:creationId xmlns:a16="http://schemas.microsoft.com/office/drawing/2014/main" id="{7FEB9EBB-7E03-48A3-A080-78E0947BEC67}"/>
              </a:ext>
            </a:extLst>
          </p:cNvPr>
          <p:cNvCxnSpPr/>
          <p:nvPr/>
        </p:nvCxnSpPr>
        <p:spPr bwMode="auto">
          <a:xfrm>
            <a:off x="6095161" y="1343117"/>
            <a:ext cx="0" cy="5029200"/>
          </a:xfrm>
          <a:prstGeom prst="line">
            <a:avLst/>
          </a:prstGeom>
          <a:noFill/>
          <a:ln w="31750" cap="flat" cmpd="sng" algn="ctr">
            <a:solidFill>
              <a:srgbClr val="6D6E71"/>
            </a:solidFill>
            <a:prstDash val="dash"/>
            <a:round/>
            <a:headEnd type="none" w="med" len="med"/>
            <a:tailEnd type="none" w="med" len="med"/>
          </a:ln>
          <a:effectLst/>
        </p:spPr>
      </p:cxnSp>
      <p:pic>
        <p:nvPicPr>
          <p:cNvPr id="28" name="Picture 27" descr="A picture containing drawing&#10;&#10;Description automatically generated">
            <a:extLst>
              <a:ext uri="{FF2B5EF4-FFF2-40B4-BE49-F238E27FC236}">
                <a16:creationId xmlns:a16="http://schemas.microsoft.com/office/drawing/2014/main" id="{CAEF6454-C3B9-4FFB-99C8-5109E667EC4E}"/>
              </a:ext>
            </a:extLst>
          </p:cNvPr>
          <p:cNvPicPr>
            <a:picLocks noChangeAspect="1"/>
          </p:cNvPicPr>
          <p:nvPr/>
        </p:nvPicPr>
        <p:blipFill rotWithShape="1">
          <a:blip r:embed="rId13"/>
          <a:srcRect r="10130" b="967"/>
          <a:stretch/>
        </p:blipFill>
        <p:spPr>
          <a:xfrm>
            <a:off x="198917" y="241600"/>
            <a:ext cx="1643531" cy="585414"/>
          </a:xfrm>
          <a:prstGeom prst="rect">
            <a:avLst/>
          </a:prstGeom>
        </p:spPr>
      </p:pic>
    </p:spTree>
    <p:extLst>
      <p:ext uri="{BB962C8B-B14F-4D97-AF65-F5344CB8AC3E}">
        <p14:creationId xmlns:p14="http://schemas.microsoft.com/office/powerpoint/2010/main" val="798937660"/>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a:extLst>
              <a:ext uri="{FF2B5EF4-FFF2-40B4-BE49-F238E27FC236}">
                <a16:creationId xmlns:a16="http://schemas.microsoft.com/office/drawing/2014/main" id="{35F70E30-F400-4A2F-97DE-7A264EC7D9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00146" y="982686"/>
            <a:ext cx="2112416" cy="1981648"/>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a:extLst>
              <a:ext uri="{FF2B5EF4-FFF2-40B4-BE49-F238E27FC236}">
                <a16:creationId xmlns:a16="http://schemas.microsoft.com/office/drawing/2014/main" id="{60B2094E-4828-421D-952F-D4EA0E9952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15683" y="523875"/>
            <a:ext cx="1240218" cy="1140792"/>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0A57CBB5-579F-4B0C-B67B-33BAE9766539}"/>
              </a:ext>
            </a:extLst>
          </p:cNvPr>
          <p:cNvSpPr>
            <a:spLocks noGrp="1"/>
          </p:cNvSpPr>
          <p:nvPr>
            <p:ph type="title"/>
          </p:nvPr>
        </p:nvSpPr>
        <p:spPr/>
        <p:txBody>
          <a:bodyPr/>
          <a:lstStyle/>
          <a:p>
            <a:r>
              <a:rPr lang="en-US" dirty="0">
                <a:latin typeface="Calibri"/>
                <a:cs typeface="Calibri"/>
              </a:rPr>
              <a:t>Recent Customer Success and Highlights </a:t>
            </a:r>
            <a:endParaRPr lang="en-US" dirty="0"/>
          </a:p>
        </p:txBody>
      </p:sp>
      <p:pic>
        <p:nvPicPr>
          <p:cNvPr id="8" name="Picture 7">
            <a:extLst>
              <a:ext uri="{FF2B5EF4-FFF2-40B4-BE49-F238E27FC236}">
                <a16:creationId xmlns:a16="http://schemas.microsoft.com/office/drawing/2014/main" id="{63B6DCEC-434B-4431-9D8F-424B1E2CD406}"/>
              </a:ext>
            </a:extLst>
          </p:cNvPr>
          <p:cNvPicPr>
            <a:picLocks noChangeAspect="1"/>
          </p:cNvPicPr>
          <p:nvPr/>
        </p:nvPicPr>
        <p:blipFill>
          <a:blip r:embed="rId4"/>
          <a:stretch>
            <a:fillRect/>
          </a:stretch>
        </p:blipFill>
        <p:spPr>
          <a:xfrm>
            <a:off x="347589" y="946917"/>
            <a:ext cx="3657600" cy="2057400"/>
          </a:xfrm>
          <a:prstGeom prst="rect">
            <a:avLst/>
          </a:prstGeom>
          <a:ln>
            <a:solidFill>
              <a:schemeClr val="tx1"/>
            </a:solidFill>
          </a:ln>
        </p:spPr>
      </p:pic>
      <p:pic>
        <p:nvPicPr>
          <p:cNvPr id="2" name="Picture 1">
            <a:extLst>
              <a:ext uri="{FF2B5EF4-FFF2-40B4-BE49-F238E27FC236}">
                <a16:creationId xmlns:a16="http://schemas.microsoft.com/office/drawing/2014/main" id="{10A44D56-366A-4187-BCEA-161FD6879504}"/>
              </a:ext>
            </a:extLst>
          </p:cNvPr>
          <p:cNvPicPr>
            <a:picLocks noChangeAspect="1"/>
          </p:cNvPicPr>
          <p:nvPr/>
        </p:nvPicPr>
        <p:blipFill>
          <a:blip r:embed="rId5"/>
          <a:stretch>
            <a:fillRect/>
          </a:stretch>
        </p:blipFill>
        <p:spPr>
          <a:xfrm>
            <a:off x="157089" y="3507433"/>
            <a:ext cx="3657600" cy="2057400"/>
          </a:xfrm>
          <a:prstGeom prst="rect">
            <a:avLst/>
          </a:prstGeom>
          <a:ln>
            <a:solidFill>
              <a:schemeClr val="tx1"/>
            </a:solidFill>
          </a:ln>
        </p:spPr>
      </p:pic>
      <p:pic>
        <p:nvPicPr>
          <p:cNvPr id="3" name="Picture 2">
            <a:extLst>
              <a:ext uri="{FF2B5EF4-FFF2-40B4-BE49-F238E27FC236}">
                <a16:creationId xmlns:a16="http://schemas.microsoft.com/office/drawing/2014/main" id="{CC57DA7B-B396-413C-921C-9C54A14D4359}"/>
              </a:ext>
            </a:extLst>
          </p:cNvPr>
          <p:cNvPicPr>
            <a:picLocks noChangeAspect="1"/>
          </p:cNvPicPr>
          <p:nvPr/>
        </p:nvPicPr>
        <p:blipFill>
          <a:blip r:embed="rId6"/>
          <a:stretch>
            <a:fillRect/>
          </a:stretch>
        </p:blipFill>
        <p:spPr>
          <a:xfrm>
            <a:off x="5360262" y="818494"/>
            <a:ext cx="3657600" cy="2057399"/>
          </a:xfrm>
          <a:prstGeom prst="rect">
            <a:avLst/>
          </a:prstGeom>
          <a:ln>
            <a:solidFill>
              <a:schemeClr val="tx1"/>
            </a:solidFill>
          </a:ln>
        </p:spPr>
      </p:pic>
      <p:pic>
        <p:nvPicPr>
          <p:cNvPr id="5" name="Picture 4">
            <a:extLst>
              <a:ext uri="{FF2B5EF4-FFF2-40B4-BE49-F238E27FC236}">
                <a16:creationId xmlns:a16="http://schemas.microsoft.com/office/drawing/2014/main" id="{D889D2F6-FFBA-4674-8FA6-F3C852C01C03}"/>
              </a:ext>
            </a:extLst>
          </p:cNvPr>
          <p:cNvPicPr>
            <a:picLocks noChangeAspect="1"/>
          </p:cNvPicPr>
          <p:nvPr/>
        </p:nvPicPr>
        <p:blipFill>
          <a:blip r:embed="rId7"/>
          <a:stretch>
            <a:fillRect/>
          </a:stretch>
        </p:blipFill>
        <p:spPr>
          <a:xfrm>
            <a:off x="5360262" y="3839231"/>
            <a:ext cx="3657600" cy="2057400"/>
          </a:xfrm>
          <a:prstGeom prst="rect">
            <a:avLst/>
          </a:prstGeom>
          <a:ln>
            <a:solidFill>
              <a:schemeClr val="tx1"/>
            </a:solidFill>
          </a:ln>
        </p:spPr>
      </p:pic>
      <p:sp>
        <p:nvSpPr>
          <p:cNvPr id="7" name="TextBox 6">
            <a:extLst>
              <a:ext uri="{FF2B5EF4-FFF2-40B4-BE49-F238E27FC236}">
                <a16:creationId xmlns:a16="http://schemas.microsoft.com/office/drawing/2014/main" id="{7643286F-F14D-4D04-BAAB-664F00D7CE06}"/>
              </a:ext>
            </a:extLst>
          </p:cNvPr>
          <p:cNvSpPr txBox="1"/>
          <p:nvPr/>
        </p:nvSpPr>
        <p:spPr>
          <a:xfrm>
            <a:off x="9383713" y="3287713"/>
            <a:ext cx="274320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"Product-Centric Firms With An Industry 4.0 Strategy Should benefit from ANSYS Twin Builder"</a:t>
            </a:r>
          </a:p>
        </p:txBody>
      </p:sp>
      <p:pic>
        <p:nvPicPr>
          <p:cNvPr id="11" name="Picture 11" descr="A close up of a logo&#10;&#10;Description generated with very high confidence">
            <a:extLst>
              <a:ext uri="{FF2B5EF4-FFF2-40B4-BE49-F238E27FC236}">
                <a16:creationId xmlns:a16="http://schemas.microsoft.com/office/drawing/2014/main" id="{EFC3DB42-4EBC-4B9B-8037-3B6B5F0C530C}"/>
              </a:ext>
            </a:extLst>
          </p:cNvPr>
          <p:cNvPicPr>
            <a:picLocks noChangeAspect="1"/>
          </p:cNvPicPr>
          <p:nvPr/>
        </p:nvPicPr>
        <p:blipFill rotWithShape="1">
          <a:blip r:embed="rId8"/>
          <a:srcRect t="29831" r="-290" b="45797"/>
          <a:stretch/>
        </p:blipFill>
        <p:spPr>
          <a:xfrm>
            <a:off x="10471150" y="4533243"/>
            <a:ext cx="1330340" cy="319318"/>
          </a:xfrm>
          <a:prstGeom prst="rect">
            <a:avLst/>
          </a:prstGeom>
        </p:spPr>
      </p:pic>
      <p:pic>
        <p:nvPicPr>
          <p:cNvPr id="9" name="Picture 8">
            <a:extLst>
              <a:ext uri="{FF2B5EF4-FFF2-40B4-BE49-F238E27FC236}">
                <a16:creationId xmlns:a16="http://schemas.microsoft.com/office/drawing/2014/main" id="{F079D02F-9B6B-4C70-94E0-79FAF297C8DC}"/>
              </a:ext>
            </a:extLst>
          </p:cNvPr>
          <p:cNvPicPr>
            <a:picLocks noChangeAspect="1"/>
          </p:cNvPicPr>
          <p:nvPr/>
        </p:nvPicPr>
        <p:blipFill rotWithShape="1">
          <a:blip r:embed="rId9"/>
          <a:srcRect l="18350" t="17864" r="19685" b="21942"/>
          <a:stretch/>
        </p:blipFill>
        <p:spPr>
          <a:xfrm>
            <a:off x="1075045" y="1063393"/>
            <a:ext cx="7554898" cy="4128117"/>
          </a:xfrm>
          <a:prstGeom prst="rect">
            <a:avLst/>
          </a:prstGeom>
          <a:ln w="28575">
            <a:solidFill>
              <a:schemeClr val="tx1"/>
            </a:solidFill>
          </a:ln>
        </p:spPr>
      </p:pic>
      <p:pic>
        <p:nvPicPr>
          <p:cNvPr id="12" name="Picture 11" descr="A picture containing drawing&#10;&#10;Description automatically generated">
            <a:extLst>
              <a:ext uri="{FF2B5EF4-FFF2-40B4-BE49-F238E27FC236}">
                <a16:creationId xmlns:a16="http://schemas.microsoft.com/office/drawing/2014/main" id="{399D4614-7096-4112-9A7F-6BAF5567F836}"/>
              </a:ext>
            </a:extLst>
          </p:cNvPr>
          <p:cNvPicPr>
            <a:picLocks noChangeAspect="1"/>
          </p:cNvPicPr>
          <p:nvPr/>
        </p:nvPicPr>
        <p:blipFill rotWithShape="1">
          <a:blip r:embed="rId10"/>
          <a:srcRect r="10130" b="967"/>
          <a:stretch/>
        </p:blipFill>
        <p:spPr>
          <a:xfrm>
            <a:off x="9693917" y="1388096"/>
            <a:ext cx="1643531" cy="585414"/>
          </a:xfrm>
          <a:prstGeom prst="rect">
            <a:avLst/>
          </a:prstGeom>
        </p:spPr>
      </p:pic>
    </p:spTree>
    <p:extLst>
      <p:ext uri="{BB962C8B-B14F-4D97-AF65-F5344CB8AC3E}">
        <p14:creationId xmlns:p14="http://schemas.microsoft.com/office/powerpoint/2010/main" val="145043515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19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19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740DCD-EA0A-4F6B-B5F3-9E866BD0B98C}"/>
              </a:ext>
            </a:extLst>
          </p:cNvPr>
          <p:cNvSpPr>
            <a:spLocks noGrp="1"/>
          </p:cNvSpPr>
          <p:nvPr>
            <p:ph type="title"/>
          </p:nvPr>
        </p:nvSpPr>
        <p:spPr/>
        <p:txBody>
          <a:bodyPr/>
          <a:lstStyle/>
          <a:p>
            <a:r>
              <a:rPr lang="en-US" dirty="0"/>
              <a:t>Ansys leading the way in global IoT and Predictive Maintenance  </a:t>
            </a:r>
          </a:p>
        </p:txBody>
      </p:sp>
      <p:pic>
        <p:nvPicPr>
          <p:cNvPr id="4098" name="Picture 2" descr="Digital Twin Consortium">
            <a:extLst>
              <a:ext uri="{FF2B5EF4-FFF2-40B4-BE49-F238E27FC236}">
                <a16:creationId xmlns:a16="http://schemas.microsoft.com/office/drawing/2014/main" id="{DD13B56C-2634-4742-A4BF-AD115C92305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67807" y="790729"/>
            <a:ext cx="3554382" cy="1184794"/>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5BFE2272-04F2-406E-8779-45F85570FFA4}"/>
              </a:ext>
            </a:extLst>
          </p:cNvPr>
          <p:cNvSpPr/>
          <p:nvPr>
            <p:custDataLst>
              <p:tags r:id="rId1"/>
            </p:custDataLst>
          </p:nvPr>
        </p:nvSpPr>
        <p:spPr>
          <a:xfrm>
            <a:off x="792196" y="2779273"/>
            <a:ext cx="6859885" cy="461665"/>
          </a:xfrm>
          <a:prstGeom prst="rect">
            <a:avLst/>
          </a:prstGeom>
          <a:effectLst/>
        </p:spPr>
        <p:txBody>
          <a:bodyPr wrap="square">
            <a:spAutoFit/>
          </a:bodyPr>
          <a:lstStyle/>
          <a:p>
            <a:r>
              <a:rPr lang="en-US" sz="2400" dirty="0"/>
              <a:t>Emerging standards body (part of OMG)</a:t>
            </a:r>
          </a:p>
        </p:txBody>
      </p:sp>
      <p:sp>
        <p:nvSpPr>
          <p:cNvPr id="11" name="Parallelogram 10">
            <a:extLst>
              <a:ext uri="{FF2B5EF4-FFF2-40B4-BE49-F238E27FC236}">
                <a16:creationId xmlns:a16="http://schemas.microsoft.com/office/drawing/2014/main" id="{DA4A810C-FB4E-4D89-9712-6411A11B02D5}"/>
              </a:ext>
            </a:extLst>
          </p:cNvPr>
          <p:cNvSpPr>
            <a:spLocks noChangeAspect="1"/>
          </p:cNvSpPr>
          <p:nvPr/>
        </p:nvSpPr>
        <p:spPr>
          <a:xfrm>
            <a:off x="609601" y="1568481"/>
            <a:ext cx="250895" cy="365760"/>
          </a:xfrm>
          <a:prstGeom prst="parallelogram">
            <a:avLst>
              <a:gd name="adj" fmla="val 5961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ysClr val="windowText" lastClr="000000"/>
              </a:solidFill>
              <a:latin typeface="Calibri" panose="020F0502020204030204" pitchFamily="34" charset="0"/>
              <a:cs typeface="Calibri" panose="020F0502020204030204" pitchFamily="34" charset="0"/>
            </a:endParaRPr>
          </a:p>
        </p:txBody>
      </p:sp>
      <p:sp>
        <p:nvSpPr>
          <p:cNvPr id="13" name="Parallelogram 12">
            <a:extLst>
              <a:ext uri="{FF2B5EF4-FFF2-40B4-BE49-F238E27FC236}">
                <a16:creationId xmlns:a16="http://schemas.microsoft.com/office/drawing/2014/main" id="{C2D9940C-78B5-43C1-9CA0-F1317DDC8CE0}"/>
              </a:ext>
            </a:extLst>
          </p:cNvPr>
          <p:cNvSpPr>
            <a:spLocks noChangeAspect="1"/>
          </p:cNvSpPr>
          <p:nvPr/>
        </p:nvSpPr>
        <p:spPr>
          <a:xfrm>
            <a:off x="609601" y="2205967"/>
            <a:ext cx="250895" cy="365760"/>
          </a:xfrm>
          <a:prstGeom prst="parallelogram">
            <a:avLst>
              <a:gd name="adj" fmla="val 5961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ysClr val="windowText" lastClr="000000"/>
              </a:solidFill>
              <a:latin typeface="Calibri" panose="020F0502020204030204" pitchFamily="34" charset="0"/>
              <a:cs typeface="Calibri" panose="020F0502020204030204" pitchFamily="34" charset="0"/>
            </a:endParaRPr>
          </a:p>
        </p:txBody>
      </p:sp>
      <p:sp>
        <p:nvSpPr>
          <p:cNvPr id="14" name="Rectangle 13">
            <a:extLst>
              <a:ext uri="{FF2B5EF4-FFF2-40B4-BE49-F238E27FC236}">
                <a16:creationId xmlns:a16="http://schemas.microsoft.com/office/drawing/2014/main" id="{0041C886-4558-456C-9FB8-B305134DFA16}"/>
              </a:ext>
            </a:extLst>
          </p:cNvPr>
          <p:cNvSpPr/>
          <p:nvPr>
            <p:custDataLst>
              <p:tags r:id="rId2"/>
            </p:custDataLst>
          </p:nvPr>
        </p:nvSpPr>
        <p:spPr>
          <a:xfrm>
            <a:off x="792196" y="2145246"/>
            <a:ext cx="8680277" cy="461665"/>
          </a:xfrm>
          <a:prstGeom prst="rect">
            <a:avLst/>
          </a:prstGeom>
          <a:effectLst/>
        </p:spPr>
        <p:txBody>
          <a:bodyPr wrap="square">
            <a:spAutoFit/>
          </a:bodyPr>
          <a:lstStyle/>
          <a:p>
            <a:r>
              <a:rPr lang="en-US" sz="2400" dirty="0"/>
              <a:t>Drives the development and adoption of digital twin technologies</a:t>
            </a:r>
          </a:p>
        </p:txBody>
      </p:sp>
      <p:sp>
        <p:nvSpPr>
          <p:cNvPr id="15" name="Parallelogram 14">
            <a:extLst>
              <a:ext uri="{FF2B5EF4-FFF2-40B4-BE49-F238E27FC236}">
                <a16:creationId xmlns:a16="http://schemas.microsoft.com/office/drawing/2014/main" id="{A7A4BFD9-5683-4CD1-A0FF-198FD2B4F840}"/>
              </a:ext>
            </a:extLst>
          </p:cNvPr>
          <p:cNvSpPr>
            <a:spLocks noChangeAspect="1"/>
          </p:cNvSpPr>
          <p:nvPr/>
        </p:nvSpPr>
        <p:spPr>
          <a:xfrm>
            <a:off x="609601" y="2839773"/>
            <a:ext cx="250895" cy="365760"/>
          </a:xfrm>
          <a:prstGeom prst="parallelogram">
            <a:avLst>
              <a:gd name="adj" fmla="val 5961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ysClr val="windowText" lastClr="000000"/>
              </a:solidFill>
              <a:latin typeface="Calibri" panose="020F0502020204030204" pitchFamily="34" charset="0"/>
              <a:cs typeface="Calibri" panose="020F0502020204030204" pitchFamily="34" charset="0"/>
            </a:endParaRPr>
          </a:p>
        </p:txBody>
      </p:sp>
      <p:sp>
        <p:nvSpPr>
          <p:cNvPr id="16" name="Text Placeholder 2">
            <a:extLst>
              <a:ext uri="{FF2B5EF4-FFF2-40B4-BE49-F238E27FC236}">
                <a16:creationId xmlns:a16="http://schemas.microsoft.com/office/drawing/2014/main" id="{D7558E0D-3EDD-4143-9272-E54B1E9CB0C5}"/>
              </a:ext>
            </a:extLst>
          </p:cNvPr>
          <p:cNvSpPr>
            <a:spLocks noGrp="1"/>
          </p:cNvSpPr>
          <p:nvPr>
            <p:ph type="body" sz="quarter" idx="13"/>
          </p:nvPr>
        </p:nvSpPr>
        <p:spPr>
          <a:xfrm>
            <a:off x="553324" y="875574"/>
            <a:ext cx="5542676" cy="558063"/>
          </a:xfrm>
        </p:spPr>
        <p:txBody>
          <a:bodyPr>
            <a:normAutofit/>
          </a:bodyPr>
          <a:lstStyle/>
          <a:p>
            <a:pPr marL="0" indent="0">
              <a:buNone/>
            </a:pPr>
            <a:r>
              <a:rPr lang="en-US" sz="3000" b="1" dirty="0">
                <a:solidFill>
                  <a:schemeClr val="accent5"/>
                </a:solidFill>
              </a:rPr>
              <a:t>Digital Twin Consortium</a:t>
            </a:r>
          </a:p>
        </p:txBody>
      </p:sp>
      <p:sp>
        <p:nvSpPr>
          <p:cNvPr id="18" name="Text Placeholder 2">
            <a:extLst>
              <a:ext uri="{FF2B5EF4-FFF2-40B4-BE49-F238E27FC236}">
                <a16:creationId xmlns:a16="http://schemas.microsoft.com/office/drawing/2014/main" id="{A39AE620-8D70-486E-9091-8CBC061232D3}"/>
              </a:ext>
            </a:extLst>
          </p:cNvPr>
          <p:cNvSpPr txBox="1">
            <a:spLocks/>
          </p:cNvSpPr>
          <p:nvPr/>
        </p:nvSpPr>
        <p:spPr>
          <a:xfrm>
            <a:off x="553324" y="3578787"/>
            <a:ext cx="6933326" cy="748506"/>
          </a:xfrm>
          <a:prstGeom prst="rect">
            <a:avLst/>
          </a:prstGeom>
        </p:spPr>
        <p:txBody>
          <a:bodyPr vert="horz" lIns="91440" tIns="45720" rIns="91440" bIns="45720" rtlCol="0">
            <a:normAutofit/>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2400" b="0" i="0" kern="1200" baseline="0">
                <a:solidFill>
                  <a:schemeClr val="tx1"/>
                </a:solidFill>
                <a:latin typeface="Calibri" panose="020F0502020204030204" pitchFamily="34" charset="0"/>
                <a:ea typeface="+mn-ea"/>
                <a:cs typeface="Calibri" panose="020F0502020204030204" pitchFamily="34" charset="0"/>
              </a:defRPr>
            </a:lvl1pPr>
            <a:lvl2pPr marL="461963" marR="0" indent="-231775" algn="l" defTabSz="914400" rtl="0" eaLnBrk="1" fontAlgn="auto" latinLnBrk="0" hangingPunct="1">
              <a:lnSpc>
                <a:spcPct val="90000"/>
              </a:lnSpc>
              <a:spcBef>
                <a:spcPts val="500"/>
              </a:spcBef>
              <a:spcAft>
                <a:spcPts val="0"/>
              </a:spcAft>
              <a:buClrTx/>
              <a:buSzTx/>
              <a:buFont typeface="Calibri" panose="020F0502020204030204" pitchFamily="34" charset="0"/>
              <a:buChar char="‐"/>
              <a:tabLst/>
              <a:defRPr sz="2000" b="0" i="0" kern="1200" baseline="0">
                <a:solidFill>
                  <a:schemeClr val="tx1"/>
                </a:solidFill>
                <a:latin typeface="Calibri" panose="020F0502020204030204" pitchFamily="34" charset="0"/>
                <a:ea typeface="+mn-ea"/>
                <a:cs typeface="Calibri" panose="020F0502020204030204" pitchFamily="34" charset="0"/>
              </a:defRPr>
            </a:lvl2pPr>
            <a:lvl3pPr marL="746125" marR="0" indent="-288925"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600" kern="1200" baseline="0">
                <a:solidFill>
                  <a:schemeClr val="tx1"/>
                </a:solidFill>
                <a:latin typeface="Calibri" panose="020F0502020204030204" pitchFamily="34" charset="0"/>
                <a:ea typeface="+mn-ea"/>
                <a:cs typeface="Calibri" panose="020F0502020204030204" pitchFamily="34" charset="0"/>
              </a:defRPr>
            </a:lvl3pPr>
            <a:lvl4pPr marL="969963" marR="0" indent="-223838" algn="l" defTabSz="914400" rtl="0" eaLnBrk="1" fontAlgn="auto" latinLnBrk="0" hangingPunct="1">
              <a:lnSpc>
                <a:spcPct val="90000"/>
              </a:lnSpc>
              <a:spcBef>
                <a:spcPts val="500"/>
              </a:spcBef>
              <a:spcAft>
                <a:spcPts val="0"/>
              </a:spcAft>
              <a:buClrTx/>
              <a:buSzTx/>
              <a:buFont typeface="Wingdings" panose="05000000000000000000" pitchFamily="2" charset="2"/>
              <a:buChar char="§"/>
              <a:tabLst/>
              <a:defRPr sz="1400" kern="1200" baseline="0">
                <a:solidFill>
                  <a:schemeClr val="tx1"/>
                </a:solidFill>
                <a:latin typeface="Calibri" panose="020F0502020204030204" pitchFamily="34" charset="0"/>
                <a:ea typeface="+mn-ea"/>
                <a:cs typeface="Calibri" panose="020F0502020204030204" pitchFamily="34" charset="0"/>
              </a:defRPr>
            </a:lvl4pPr>
            <a:lvl5pPr marL="1203325" marR="0" indent="-233363"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sz="1200" kern="1200" baseline="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000" b="1" dirty="0">
                <a:solidFill>
                  <a:schemeClr val="accent5"/>
                </a:solidFill>
              </a:rPr>
              <a:t>Digital Twin Definition Language (DTDL)</a:t>
            </a:r>
          </a:p>
          <a:p>
            <a:pPr marL="0" indent="0">
              <a:buFont typeface="Arial" panose="020B0604020202020204" pitchFamily="34" charset="0"/>
              <a:buNone/>
            </a:pPr>
            <a:endParaRPr lang="en-US" sz="3200" b="1" dirty="0">
              <a:solidFill>
                <a:srgbClr val="FFB71B"/>
              </a:solidFill>
            </a:endParaRPr>
          </a:p>
        </p:txBody>
      </p:sp>
      <p:sp>
        <p:nvSpPr>
          <p:cNvPr id="19" name="Rectangle 18">
            <a:extLst>
              <a:ext uri="{FF2B5EF4-FFF2-40B4-BE49-F238E27FC236}">
                <a16:creationId xmlns:a16="http://schemas.microsoft.com/office/drawing/2014/main" id="{3568107B-82F9-4F3D-A2A0-2573890CE126}"/>
              </a:ext>
            </a:extLst>
          </p:cNvPr>
          <p:cNvSpPr/>
          <p:nvPr>
            <p:custDataLst>
              <p:tags r:id="rId3"/>
            </p:custDataLst>
          </p:nvPr>
        </p:nvSpPr>
        <p:spPr>
          <a:xfrm>
            <a:off x="792196" y="4238691"/>
            <a:ext cx="11135109" cy="461665"/>
          </a:xfrm>
          <a:prstGeom prst="rect">
            <a:avLst/>
          </a:prstGeom>
          <a:effectLst/>
        </p:spPr>
        <p:txBody>
          <a:bodyPr wrap="square">
            <a:spAutoFit/>
          </a:bodyPr>
          <a:lstStyle/>
          <a:p>
            <a:r>
              <a:rPr lang="en-US" sz="2400" dirty="0"/>
              <a:t>Ansys and MSFT collaborating on DTDL</a:t>
            </a:r>
          </a:p>
        </p:txBody>
      </p:sp>
      <p:sp>
        <p:nvSpPr>
          <p:cNvPr id="20" name="Parallelogram 19">
            <a:extLst>
              <a:ext uri="{FF2B5EF4-FFF2-40B4-BE49-F238E27FC236}">
                <a16:creationId xmlns:a16="http://schemas.microsoft.com/office/drawing/2014/main" id="{E04BB351-9E44-43D9-B2E3-107B90007B5F}"/>
              </a:ext>
            </a:extLst>
          </p:cNvPr>
          <p:cNvSpPr>
            <a:spLocks noChangeAspect="1"/>
          </p:cNvSpPr>
          <p:nvPr/>
        </p:nvSpPr>
        <p:spPr>
          <a:xfrm>
            <a:off x="609600" y="4328069"/>
            <a:ext cx="250895" cy="365760"/>
          </a:xfrm>
          <a:prstGeom prst="parallelogram">
            <a:avLst>
              <a:gd name="adj" fmla="val 5961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ysClr val="windowText" lastClr="000000"/>
              </a:solidFill>
              <a:latin typeface="Calibri" panose="020F0502020204030204" pitchFamily="34" charset="0"/>
              <a:cs typeface="Calibri" panose="020F0502020204030204" pitchFamily="34" charset="0"/>
            </a:endParaRPr>
          </a:p>
        </p:txBody>
      </p:sp>
      <p:sp>
        <p:nvSpPr>
          <p:cNvPr id="21" name="Rectangle 20">
            <a:extLst>
              <a:ext uri="{FF2B5EF4-FFF2-40B4-BE49-F238E27FC236}">
                <a16:creationId xmlns:a16="http://schemas.microsoft.com/office/drawing/2014/main" id="{E58609F9-9449-40D0-9185-868E65C3606A}"/>
              </a:ext>
            </a:extLst>
          </p:cNvPr>
          <p:cNvSpPr/>
          <p:nvPr>
            <p:custDataLst>
              <p:tags r:id="rId4"/>
            </p:custDataLst>
          </p:nvPr>
        </p:nvSpPr>
        <p:spPr>
          <a:xfrm>
            <a:off x="792196" y="5089064"/>
            <a:ext cx="10790203" cy="830997"/>
          </a:xfrm>
          <a:prstGeom prst="rect">
            <a:avLst/>
          </a:prstGeom>
          <a:effectLst/>
        </p:spPr>
        <p:txBody>
          <a:bodyPr wrap="square">
            <a:spAutoFit/>
          </a:bodyPr>
          <a:lstStyle/>
          <a:p>
            <a:r>
              <a:rPr lang="en-US" sz="2400" dirty="0"/>
              <a:t>Enables IoT solutions to provision, use, and configure IoT devices from multiple sources in a single solution</a:t>
            </a:r>
          </a:p>
        </p:txBody>
      </p:sp>
      <p:sp>
        <p:nvSpPr>
          <p:cNvPr id="22" name="Parallelogram 21">
            <a:extLst>
              <a:ext uri="{FF2B5EF4-FFF2-40B4-BE49-F238E27FC236}">
                <a16:creationId xmlns:a16="http://schemas.microsoft.com/office/drawing/2014/main" id="{0ADE57D0-F156-46CF-908C-4CF8417C317E}"/>
              </a:ext>
            </a:extLst>
          </p:cNvPr>
          <p:cNvSpPr>
            <a:spLocks noChangeAspect="1"/>
          </p:cNvSpPr>
          <p:nvPr/>
        </p:nvSpPr>
        <p:spPr>
          <a:xfrm>
            <a:off x="609600" y="5117764"/>
            <a:ext cx="250895" cy="365760"/>
          </a:xfrm>
          <a:prstGeom prst="parallelogram">
            <a:avLst>
              <a:gd name="adj" fmla="val 5961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ysClr val="windowText" lastClr="000000"/>
              </a:solidFill>
              <a:latin typeface="Calibri" panose="020F0502020204030204" pitchFamily="34" charset="0"/>
              <a:cs typeface="Calibri" panose="020F0502020204030204" pitchFamily="34" charset="0"/>
            </a:endParaRPr>
          </a:p>
        </p:txBody>
      </p:sp>
      <p:sp>
        <p:nvSpPr>
          <p:cNvPr id="17" name="Rectangle 16">
            <a:extLst>
              <a:ext uri="{FF2B5EF4-FFF2-40B4-BE49-F238E27FC236}">
                <a16:creationId xmlns:a16="http://schemas.microsoft.com/office/drawing/2014/main" id="{592E7D46-784C-41AF-974F-FE795BBA363E}"/>
              </a:ext>
            </a:extLst>
          </p:cNvPr>
          <p:cNvSpPr/>
          <p:nvPr>
            <p:custDataLst>
              <p:tags r:id="rId5"/>
            </p:custDataLst>
          </p:nvPr>
        </p:nvSpPr>
        <p:spPr>
          <a:xfrm>
            <a:off x="792196" y="1479503"/>
            <a:ext cx="7393016" cy="461665"/>
          </a:xfrm>
          <a:prstGeom prst="rect">
            <a:avLst/>
          </a:prstGeom>
          <a:effectLst/>
        </p:spPr>
        <p:txBody>
          <a:bodyPr wrap="square">
            <a:spAutoFit/>
          </a:bodyPr>
          <a:lstStyle/>
          <a:p>
            <a:r>
              <a:rPr lang="en-US" sz="2400" dirty="0"/>
              <a:t>Ansys is one of 4 founding members</a:t>
            </a:r>
          </a:p>
        </p:txBody>
      </p:sp>
    </p:spTree>
    <p:extLst>
      <p:ext uri="{BB962C8B-B14F-4D97-AF65-F5344CB8AC3E}">
        <p14:creationId xmlns:p14="http://schemas.microsoft.com/office/powerpoint/2010/main" val="185377176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a:extLst>
              <a:ext uri="{FF2B5EF4-FFF2-40B4-BE49-F238E27FC236}">
                <a16:creationId xmlns:a16="http://schemas.microsoft.com/office/drawing/2014/main" id="{11C1FFAF-B312-47BA-9DE3-639A961DE912}"/>
              </a:ext>
            </a:extLst>
          </p:cNvPr>
          <p:cNvSpPr/>
          <p:nvPr/>
        </p:nvSpPr>
        <p:spPr bwMode="auto">
          <a:xfrm>
            <a:off x="217747" y="1778405"/>
            <a:ext cx="2853560" cy="1794921"/>
          </a:xfrm>
          <a:prstGeom prst="rect">
            <a:avLst/>
          </a:prstGeom>
          <a:gradFill flip="none" rotWithShape="1">
            <a:gsLst>
              <a:gs pos="100000">
                <a:schemeClr val="bg1">
                  <a:lumMod val="75000"/>
                  <a:alpha val="0"/>
                </a:schemeClr>
              </a:gs>
              <a:gs pos="1000">
                <a:schemeClr val="bg1">
                  <a:lumMod val="95000"/>
                </a:schemeClr>
              </a:gs>
              <a:gs pos="0">
                <a:schemeClr val="bg2">
                  <a:lumMod val="50000"/>
                  <a:alpha val="44000"/>
                </a:schemeClr>
              </a:gs>
            </a:gsLst>
            <a:lin ang="16200000" scaled="1"/>
            <a:tileRect/>
          </a:gradFill>
          <a:ln w="12700" cap="sq" algn="ctr">
            <a:solidFill>
              <a:schemeClr val="bg1">
                <a:lumMod val="95000"/>
              </a:schemeClr>
            </a:solidFill>
            <a:miter lim="800000"/>
            <a:headEnd/>
            <a:tailEnd/>
          </a:ln>
          <a:effectLst/>
        </p:spPr>
        <p:txBody>
          <a:bodyPr wrap="none"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chemeClr val="accent5"/>
              </a:solidFill>
              <a:effectLst/>
              <a:uLnTx/>
              <a:uFillTx/>
              <a:latin typeface="Arial Narrow" pitchFamily="34" charset="0"/>
              <a:ea typeface="+mn-ea"/>
              <a:cs typeface="Arial"/>
              <a:sym typeface="Arial"/>
            </a:endParaRPr>
          </a:p>
        </p:txBody>
      </p:sp>
      <p:sp>
        <p:nvSpPr>
          <p:cNvPr id="61" name="Rectangle 60">
            <a:extLst>
              <a:ext uri="{FF2B5EF4-FFF2-40B4-BE49-F238E27FC236}">
                <a16:creationId xmlns:a16="http://schemas.microsoft.com/office/drawing/2014/main" id="{789E2791-0E1B-4AC0-9D84-EF7D2CE36FBE}"/>
              </a:ext>
            </a:extLst>
          </p:cNvPr>
          <p:cNvSpPr/>
          <p:nvPr/>
        </p:nvSpPr>
        <p:spPr bwMode="auto">
          <a:xfrm>
            <a:off x="9157554" y="1778405"/>
            <a:ext cx="2853560" cy="1794921"/>
          </a:xfrm>
          <a:prstGeom prst="rect">
            <a:avLst/>
          </a:prstGeom>
          <a:gradFill flip="none" rotWithShape="1">
            <a:gsLst>
              <a:gs pos="100000">
                <a:schemeClr val="bg1">
                  <a:lumMod val="75000"/>
                  <a:alpha val="0"/>
                </a:schemeClr>
              </a:gs>
              <a:gs pos="1000">
                <a:schemeClr val="bg1">
                  <a:lumMod val="95000"/>
                </a:schemeClr>
              </a:gs>
              <a:gs pos="0">
                <a:schemeClr val="bg2">
                  <a:lumMod val="50000"/>
                  <a:alpha val="44000"/>
                </a:schemeClr>
              </a:gs>
            </a:gsLst>
            <a:lin ang="16200000" scaled="1"/>
            <a:tileRect/>
          </a:gradFill>
          <a:ln w="12700" cap="sq" algn="ctr">
            <a:solidFill>
              <a:schemeClr val="bg1">
                <a:lumMod val="95000"/>
              </a:schemeClr>
            </a:solidFill>
            <a:miter lim="800000"/>
            <a:headEnd/>
            <a:tailEnd/>
          </a:ln>
          <a:effectLst/>
        </p:spPr>
        <p:txBody>
          <a:bodyPr wrap="none"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Arial Narrow" pitchFamily="34" charset="0"/>
              <a:ea typeface="+mn-ea"/>
              <a:cs typeface="Arial"/>
              <a:sym typeface="Arial"/>
            </a:endParaRPr>
          </a:p>
        </p:txBody>
      </p:sp>
      <p:sp>
        <p:nvSpPr>
          <p:cNvPr id="62" name="Rectangle 61">
            <a:extLst>
              <a:ext uri="{FF2B5EF4-FFF2-40B4-BE49-F238E27FC236}">
                <a16:creationId xmlns:a16="http://schemas.microsoft.com/office/drawing/2014/main" id="{646811FD-B18D-48B6-B562-DA0C4CE61FEF}"/>
              </a:ext>
            </a:extLst>
          </p:cNvPr>
          <p:cNvSpPr/>
          <p:nvPr/>
        </p:nvSpPr>
        <p:spPr bwMode="auto">
          <a:xfrm>
            <a:off x="6169404" y="1778405"/>
            <a:ext cx="2853560" cy="1794921"/>
          </a:xfrm>
          <a:prstGeom prst="rect">
            <a:avLst/>
          </a:prstGeom>
          <a:gradFill flip="none" rotWithShape="1">
            <a:gsLst>
              <a:gs pos="100000">
                <a:schemeClr val="bg1">
                  <a:lumMod val="75000"/>
                  <a:alpha val="0"/>
                </a:schemeClr>
              </a:gs>
              <a:gs pos="1000">
                <a:schemeClr val="bg1">
                  <a:lumMod val="95000"/>
                </a:schemeClr>
              </a:gs>
              <a:gs pos="0">
                <a:schemeClr val="bg2">
                  <a:lumMod val="50000"/>
                  <a:alpha val="44000"/>
                </a:schemeClr>
              </a:gs>
            </a:gsLst>
            <a:lin ang="16200000" scaled="1"/>
            <a:tileRect/>
          </a:gradFill>
          <a:ln w="12700" cap="sq" algn="ctr">
            <a:solidFill>
              <a:schemeClr val="bg1">
                <a:lumMod val="95000"/>
              </a:schemeClr>
            </a:solidFill>
            <a:miter lim="800000"/>
            <a:headEnd/>
            <a:tailEnd/>
          </a:ln>
          <a:effectLst/>
        </p:spPr>
        <p:txBody>
          <a:bodyPr wrap="none"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Arial Narrow" pitchFamily="34" charset="0"/>
              <a:ea typeface="+mn-ea"/>
              <a:cs typeface="Arial"/>
              <a:sym typeface="Arial"/>
            </a:endParaRPr>
          </a:p>
        </p:txBody>
      </p:sp>
      <p:sp>
        <p:nvSpPr>
          <p:cNvPr id="63" name="Rectangle 62">
            <a:extLst>
              <a:ext uri="{FF2B5EF4-FFF2-40B4-BE49-F238E27FC236}">
                <a16:creationId xmlns:a16="http://schemas.microsoft.com/office/drawing/2014/main" id="{B5269EFB-9596-420C-822D-DFA9C5C85C3A}"/>
              </a:ext>
            </a:extLst>
          </p:cNvPr>
          <p:cNvSpPr/>
          <p:nvPr/>
        </p:nvSpPr>
        <p:spPr bwMode="auto">
          <a:xfrm>
            <a:off x="3155801" y="1814409"/>
            <a:ext cx="2853560" cy="1785510"/>
          </a:xfrm>
          <a:prstGeom prst="rect">
            <a:avLst/>
          </a:prstGeom>
          <a:gradFill flip="none" rotWithShape="1">
            <a:gsLst>
              <a:gs pos="100000">
                <a:schemeClr val="bg1">
                  <a:lumMod val="75000"/>
                  <a:alpha val="0"/>
                </a:schemeClr>
              </a:gs>
              <a:gs pos="1000">
                <a:schemeClr val="bg1">
                  <a:lumMod val="95000"/>
                </a:schemeClr>
              </a:gs>
              <a:gs pos="0">
                <a:schemeClr val="bg2">
                  <a:lumMod val="50000"/>
                  <a:alpha val="44000"/>
                </a:schemeClr>
              </a:gs>
            </a:gsLst>
            <a:lin ang="16200000" scaled="1"/>
            <a:tileRect/>
          </a:gradFill>
          <a:ln w="12700" cap="sq" algn="ctr">
            <a:solidFill>
              <a:schemeClr val="bg1">
                <a:lumMod val="95000"/>
              </a:schemeClr>
            </a:solidFill>
            <a:miter lim="800000"/>
            <a:headEnd/>
            <a:tailEnd/>
          </a:ln>
          <a:effectLst/>
        </p:spPr>
        <p:txBody>
          <a:bodyPr wrap="none"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Arial Narrow" pitchFamily="34" charset="0"/>
              <a:ea typeface="+mn-ea"/>
              <a:cs typeface="Arial"/>
              <a:sym typeface="Arial"/>
            </a:endParaRPr>
          </a:p>
        </p:txBody>
      </p:sp>
      <p:sp>
        <p:nvSpPr>
          <p:cNvPr id="42" name="Rectangle 41">
            <a:extLst>
              <a:ext uri="{FF2B5EF4-FFF2-40B4-BE49-F238E27FC236}">
                <a16:creationId xmlns:a16="http://schemas.microsoft.com/office/drawing/2014/main" id="{4040EE71-C858-4865-81F9-39CFEFD662E1}"/>
              </a:ext>
            </a:extLst>
          </p:cNvPr>
          <p:cNvSpPr/>
          <p:nvPr/>
        </p:nvSpPr>
        <p:spPr bwMode="auto">
          <a:xfrm>
            <a:off x="217747" y="3694305"/>
            <a:ext cx="2853560" cy="1805153"/>
          </a:xfrm>
          <a:prstGeom prst="rect">
            <a:avLst/>
          </a:prstGeom>
          <a:gradFill flip="none" rotWithShape="1">
            <a:gsLst>
              <a:gs pos="100000">
                <a:schemeClr val="bg1">
                  <a:lumMod val="75000"/>
                  <a:alpha val="0"/>
                </a:schemeClr>
              </a:gs>
              <a:gs pos="1000">
                <a:schemeClr val="bg1">
                  <a:lumMod val="95000"/>
                </a:schemeClr>
              </a:gs>
              <a:gs pos="0">
                <a:schemeClr val="bg2">
                  <a:lumMod val="50000"/>
                  <a:alpha val="44000"/>
                </a:schemeClr>
              </a:gs>
            </a:gsLst>
            <a:lin ang="16200000" scaled="1"/>
            <a:tileRect/>
          </a:gradFill>
          <a:ln w="12700" cap="sq" algn="ctr">
            <a:solidFill>
              <a:schemeClr val="bg1">
                <a:lumMod val="95000"/>
              </a:schemeClr>
            </a:solidFill>
            <a:miter lim="800000"/>
            <a:headEnd/>
            <a:tailEnd/>
          </a:ln>
          <a:effectLst>
            <a:reflection blurRad="6350" stA="52000" endA="300" endPos="35000" dir="5400000" sy="-100000" algn="bl" rotWithShape="0"/>
          </a:effectLst>
        </p:spPr>
        <p:txBody>
          <a:bodyPr wrap="none"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Arial Narrow" pitchFamily="34" charset="0"/>
              <a:ea typeface="+mn-ea"/>
              <a:cs typeface="Arial"/>
              <a:sym typeface="Arial"/>
            </a:endParaRPr>
          </a:p>
        </p:txBody>
      </p:sp>
      <p:sp>
        <p:nvSpPr>
          <p:cNvPr id="54" name="Rectangle 53">
            <a:extLst>
              <a:ext uri="{FF2B5EF4-FFF2-40B4-BE49-F238E27FC236}">
                <a16:creationId xmlns:a16="http://schemas.microsoft.com/office/drawing/2014/main" id="{5CF8AACA-AD15-4E6F-A9C8-BA561AB34135}"/>
              </a:ext>
            </a:extLst>
          </p:cNvPr>
          <p:cNvSpPr/>
          <p:nvPr/>
        </p:nvSpPr>
        <p:spPr bwMode="auto">
          <a:xfrm>
            <a:off x="9157554" y="3719017"/>
            <a:ext cx="2853560" cy="1789850"/>
          </a:xfrm>
          <a:prstGeom prst="rect">
            <a:avLst/>
          </a:prstGeom>
          <a:gradFill flip="none" rotWithShape="1">
            <a:gsLst>
              <a:gs pos="100000">
                <a:schemeClr val="bg1">
                  <a:lumMod val="75000"/>
                  <a:alpha val="0"/>
                </a:schemeClr>
              </a:gs>
              <a:gs pos="1000">
                <a:schemeClr val="bg1">
                  <a:lumMod val="95000"/>
                </a:schemeClr>
              </a:gs>
              <a:gs pos="0">
                <a:schemeClr val="bg2">
                  <a:lumMod val="50000"/>
                  <a:alpha val="44000"/>
                </a:schemeClr>
              </a:gs>
            </a:gsLst>
            <a:lin ang="16200000" scaled="1"/>
            <a:tileRect/>
          </a:gradFill>
          <a:ln w="12700" cap="sq" algn="ctr">
            <a:solidFill>
              <a:schemeClr val="bg1">
                <a:lumMod val="95000"/>
              </a:schemeClr>
            </a:solidFill>
            <a:miter lim="800000"/>
            <a:headEnd/>
            <a:tailEnd/>
          </a:ln>
          <a:effectLst>
            <a:reflection blurRad="6350" stA="52000" endA="300" endPos="35000" dir="5400000" sy="-100000" algn="bl" rotWithShape="0"/>
          </a:effectLst>
        </p:spPr>
        <p:txBody>
          <a:bodyPr wrap="none"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Arial Narrow" pitchFamily="34" charset="0"/>
              <a:ea typeface="+mn-ea"/>
              <a:cs typeface="Arial"/>
              <a:sym typeface="Arial"/>
            </a:endParaRPr>
          </a:p>
        </p:txBody>
      </p:sp>
      <p:sp>
        <p:nvSpPr>
          <p:cNvPr id="52" name="Rectangle 51">
            <a:extLst>
              <a:ext uri="{FF2B5EF4-FFF2-40B4-BE49-F238E27FC236}">
                <a16:creationId xmlns:a16="http://schemas.microsoft.com/office/drawing/2014/main" id="{3DF8CF93-8065-4731-9506-8070AF8EAC4C}"/>
              </a:ext>
            </a:extLst>
          </p:cNvPr>
          <p:cNvSpPr/>
          <p:nvPr/>
        </p:nvSpPr>
        <p:spPr bwMode="auto">
          <a:xfrm>
            <a:off x="6169404" y="3719017"/>
            <a:ext cx="2853560" cy="1789850"/>
          </a:xfrm>
          <a:prstGeom prst="rect">
            <a:avLst/>
          </a:prstGeom>
          <a:gradFill flip="none" rotWithShape="1">
            <a:gsLst>
              <a:gs pos="100000">
                <a:schemeClr val="bg1">
                  <a:lumMod val="75000"/>
                  <a:alpha val="0"/>
                </a:schemeClr>
              </a:gs>
              <a:gs pos="1000">
                <a:schemeClr val="bg1">
                  <a:lumMod val="95000"/>
                </a:schemeClr>
              </a:gs>
              <a:gs pos="0">
                <a:schemeClr val="bg2">
                  <a:lumMod val="50000"/>
                  <a:alpha val="44000"/>
                </a:schemeClr>
              </a:gs>
            </a:gsLst>
            <a:lin ang="16200000" scaled="1"/>
            <a:tileRect/>
          </a:gradFill>
          <a:ln w="12700" cap="sq" algn="ctr">
            <a:solidFill>
              <a:schemeClr val="bg1">
                <a:lumMod val="95000"/>
              </a:schemeClr>
            </a:solidFill>
            <a:miter lim="800000"/>
            <a:headEnd/>
            <a:tailEnd/>
          </a:ln>
          <a:effectLst>
            <a:reflection blurRad="6350" stA="52000" endA="300" endPos="35000" dir="5400000" sy="-100000" algn="bl" rotWithShape="0"/>
          </a:effectLst>
        </p:spPr>
        <p:txBody>
          <a:bodyPr wrap="none"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Arial Narrow" pitchFamily="34" charset="0"/>
              <a:ea typeface="+mn-ea"/>
              <a:cs typeface="Arial"/>
              <a:sym typeface="Arial"/>
            </a:endParaRPr>
          </a:p>
        </p:txBody>
      </p:sp>
      <p:sp>
        <p:nvSpPr>
          <p:cNvPr id="50" name="Rectangle 49">
            <a:extLst>
              <a:ext uri="{FF2B5EF4-FFF2-40B4-BE49-F238E27FC236}">
                <a16:creationId xmlns:a16="http://schemas.microsoft.com/office/drawing/2014/main" id="{6200B968-7A66-411A-AA2D-7FCFE8C8FACC}"/>
              </a:ext>
            </a:extLst>
          </p:cNvPr>
          <p:cNvSpPr/>
          <p:nvPr/>
        </p:nvSpPr>
        <p:spPr bwMode="auto">
          <a:xfrm>
            <a:off x="3202318" y="3703714"/>
            <a:ext cx="2853560" cy="1805153"/>
          </a:xfrm>
          <a:prstGeom prst="rect">
            <a:avLst/>
          </a:prstGeom>
          <a:gradFill flip="none" rotWithShape="1">
            <a:gsLst>
              <a:gs pos="100000">
                <a:schemeClr val="bg1">
                  <a:lumMod val="75000"/>
                  <a:alpha val="0"/>
                </a:schemeClr>
              </a:gs>
              <a:gs pos="1000">
                <a:schemeClr val="bg1">
                  <a:lumMod val="95000"/>
                </a:schemeClr>
              </a:gs>
              <a:gs pos="0">
                <a:schemeClr val="bg2">
                  <a:lumMod val="50000"/>
                  <a:alpha val="44000"/>
                </a:schemeClr>
              </a:gs>
            </a:gsLst>
            <a:lin ang="16200000" scaled="1"/>
            <a:tileRect/>
          </a:gradFill>
          <a:ln w="12700" cap="sq" algn="ctr">
            <a:solidFill>
              <a:schemeClr val="bg1">
                <a:lumMod val="95000"/>
              </a:schemeClr>
            </a:solidFill>
            <a:miter lim="800000"/>
            <a:headEnd/>
            <a:tailEnd/>
          </a:ln>
          <a:effectLst>
            <a:reflection blurRad="6350" stA="52000" endA="300" endPos="35000" dir="5400000" sy="-100000" algn="bl" rotWithShape="0"/>
          </a:effectLst>
        </p:spPr>
        <p:txBody>
          <a:bodyPr wrap="none"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Arial Narrow" pitchFamily="34" charset="0"/>
              <a:ea typeface="+mn-ea"/>
              <a:cs typeface="Arial"/>
              <a:sym typeface="Arial"/>
            </a:endParaRPr>
          </a:p>
        </p:txBody>
      </p:sp>
      <p:sp>
        <p:nvSpPr>
          <p:cNvPr id="15" name="Rectangle 14">
            <a:extLst>
              <a:ext uri="{FF2B5EF4-FFF2-40B4-BE49-F238E27FC236}">
                <a16:creationId xmlns:a16="http://schemas.microsoft.com/office/drawing/2014/main" id="{C131E9A6-6796-4918-B740-D9E2143F443A}"/>
              </a:ext>
            </a:extLst>
          </p:cNvPr>
          <p:cNvSpPr/>
          <p:nvPr/>
        </p:nvSpPr>
        <p:spPr>
          <a:xfrm>
            <a:off x="290754" y="2462254"/>
            <a:ext cx="2696343" cy="1111074"/>
          </a:xfrm>
          <a:prstGeom prst="rect">
            <a:avLst/>
          </a:prstGeom>
        </p:spPr>
        <p:txBody>
          <a:bodyPr wrap="square" lIns="109728" tIns="54864" rIns="109728" bIns="54864">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a:ln>
                  <a:noFill/>
                </a:ln>
                <a:solidFill>
                  <a:schemeClr val="accent5"/>
                </a:solidFill>
                <a:effectLst/>
                <a:uLnTx/>
                <a:uFillTx/>
                <a:latin typeface="Calibri"/>
                <a:ea typeface="+mn-ea"/>
                <a:cs typeface="Arial"/>
                <a:sym typeface="Arial"/>
              </a:rPr>
              <a:t>This is all we do.</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lumMod val="95000"/>
                    <a:lumOff val="5000"/>
                  </a:prstClr>
                </a:solidFill>
                <a:effectLst/>
                <a:uLnTx/>
                <a:uFillTx/>
                <a:latin typeface="Calibri"/>
                <a:ea typeface="+mn-ea"/>
                <a:cs typeface="Arial"/>
                <a:sym typeface="Arial"/>
              </a:rPr>
              <a:t>Leading product technologies in all physics areas. Largest development team focused on simulation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lumMod val="95000"/>
                  <a:lumOff val="5000"/>
                </a:prstClr>
              </a:solidFill>
              <a:effectLst/>
              <a:uLnTx/>
              <a:uFillTx/>
              <a:latin typeface="Calibri"/>
              <a:ea typeface="+mn-ea"/>
              <a:cs typeface="Arial"/>
              <a:sym typeface="Arial"/>
            </a:endParaRPr>
          </a:p>
        </p:txBody>
      </p:sp>
      <p:sp>
        <p:nvSpPr>
          <p:cNvPr id="18" name="TextBox 17">
            <a:extLst>
              <a:ext uri="{FF2B5EF4-FFF2-40B4-BE49-F238E27FC236}">
                <a16:creationId xmlns:a16="http://schemas.microsoft.com/office/drawing/2014/main" id="{1C5D2860-2D99-48A0-B304-FA03365D2A81}"/>
              </a:ext>
            </a:extLst>
          </p:cNvPr>
          <p:cNvSpPr txBox="1"/>
          <p:nvPr/>
        </p:nvSpPr>
        <p:spPr bwMode="auto">
          <a:xfrm>
            <a:off x="9104690" y="1888627"/>
            <a:ext cx="1407628" cy="541687"/>
          </a:xfrm>
          <a:prstGeom prst="rect">
            <a:avLst/>
          </a:prstGeom>
          <a:noFill/>
          <a:ln w="12700" cap="sq" algn="ctr">
            <a:noFill/>
            <a:miter lim="800000"/>
            <a:headEnd/>
            <a:tailEnd/>
          </a:ln>
          <a:effectLst/>
        </p:spPr>
        <p:txBody>
          <a:bodyPr wrap="none" lIns="109728" tIns="54864" rIns="109728" bIns="54864"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effectLst/>
                <a:uLnTx/>
                <a:uFillTx/>
                <a:latin typeface="Calibri"/>
                <a:ea typeface="+mn-ea"/>
                <a:cs typeface="Arial"/>
                <a:sym typeface="Arial"/>
              </a:rPr>
              <a:t>GLOBAL</a:t>
            </a:r>
            <a:endParaRPr kumimoji="0" lang="en-US" sz="1100" b="1" i="0" u="none" strike="noStrike" kern="1200" cap="none" spc="0" normalizeH="0" baseline="0" noProof="0">
              <a:ln>
                <a:noFill/>
              </a:ln>
              <a:effectLst/>
              <a:uLnTx/>
              <a:uFillTx/>
              <a:latin typeface="Calibri"/>
              <a:ea typeface="+mn-ea"/>
              <a:cs typeface="Arial"/>
              <a:sym typeface="Arial"/>
            </a:endParaRPr>
          </a:p>
        </p:txBody>
      </p:sp>
      <p:sp>
        <p:nvSpPr>
          <p:cNvPr id="24" name="Rectangle 23">
            <a:extLst>
              <a:ext uri="{FF2B5EF4-FFF2-40B4-BE49-F238E27FC236}">
                <a16:creationId xmlns:a16="http://schemas.microsoft.com/office/drawing/2014/main" id="{65628350-E142-4080-96C2-4B846AABA3B1}"/>
              </a:ext>
            </a:extLst>
          </p:cNvPr>
          <p:cNvSpPr/>
          <p:nvPr/>
        </p:nvSpPr>
        <p:spPr>
          <a:xfrm>
            <a:off x="6345383" y="2442820"/>
            <a:ext cx="1486404" cy="911019"/>
          </a:xfrm>
          <a:prstGeom prst="rect">
            <a:avLst/>
          </a:prstGeom>
        </p:spPr>
        <p:txBody>
          <a:bodyPr wrap="square" lIns="109728" tIns="54864" rIns="109728" bIns="54864">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lumMod val="95000"/>
                    <a:lumOff val="5000"/>
                  </a:prstClr>
                </a:solidFill>
                <a:effectLst/>
                <a:uLnTx/>
                <a:uFillTx/>
                <a:latin typeface="Calibri"/>
                <a:ea typeface="+mn-ea"/>
                <a:cs typeface="Arial"/>
                <a:sym typeface="Arial"/>
              </a:rPr>
              <a:t>Member of the prestigious</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lumMod val="95000"/>
                  <a:lumOff val="5000"/>
                </a:prstClr>
              </a:solidFill>
              <a:effectLst/>
              <a:uLnTx/>
              <a:uFillTx/>
              <a:latin typeface="Calibri"/>
              <a:ea typeface="+mn-ea"/>
              <a:cs typeface="Arial"/>
              <a:sym typeface="Arial"/>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lumMod val="95000"/>
                  <a:lumOff val="5000"/>
                </a:prstClr>
              </a:solidFill>
              <a:effectLst/>
              <a:uLnTx/>
              <a:uFillTx/>
              <a:latin typeface="Calibri"/>
              <a:ea typeface="+mn-ea"/>
              <a:cs typeface="Arial"/>
              <a:sym typeface="Arial"/>
            </a:endParaRPr>
          </a:p>
        </p:txBody>
      </p:sp>
      <p:sp>
        <p:nvSpPr>
          <p:cNvPr id="31" name="Rectangle 30">
            <a:extLst>
              <a:ext uri="{FF2B5EF4-FFF2-40B4-BE49-F238E27FC236}">
                <a16:creationId xmlns:a16="http://schemas.microsoft.com/office/drawing/2014/main" id="{9E6D7FD5-52F9-4095-81B5-9326676933E7}"/>
              </a:ext>
            </a:extLst>
          </p:cNvPr>
          <p:cNvSpPr/>
          <p:nvPr/>
        </p:nvSpPr>
        <p:spPr>
          <a:xfrm>
            <a:off x="819152" y="4483418"/>
            <a:ext cx="2210475" cy="710964"/>
          </a:xfrm>
          <a:prstGeom prst="rect">
            <a:avLst/>
          </a:prstGeom>
        </p:spPr>
        <p:txBody>
          <a:bodyPr wrap="square" lIns="109728" tIns="54864" rIns="109728" bIns="54864">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lumMod val="95000"/>
                    <a:lumOff val="5000"/>
                  </a:prstClr>
                </a:solidFill>
                <a:effectLst/>
                <a:uLnTx/>
                <a:uFillTx/>
                <a:latin typeface="Calibri"/>
                <a:ea typeface="+mn-ea"/>
                <a:cs typeface="Arial"/>
                <a:sym typeface="Arial"/>
              </a:rPr>
              <a:t>the size of our nearest</a:t>
            </a:r>
            <a:endParaRPr kumimoji="0" lang="en-US" sz="1300" b="1" i="0" u="none" strike="noStrike" kern="1200" cap="none" spc="0" normalizeH="0" baseline="0" noProof="0">
              <a:ln>
                <a:noFill/>
              </a:ln>
              <a:solidFill>
                <a:prstClr val="black">
                  <a:lumMod val="95000"/>
                  <a:lumOff val="5000"/>
                </a:prstClr>
              </a:solidFill>
              <a:effectLst/>
              <a:uLnTx/>
              <a:uFillTx/>
              <a:latin typeface="Calibri"/>
              <a:ea typeface="+mn-ea"/>
              <a:cs typeface="Arial"/>
              <a:sym typeface="Arial"/>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lumMod val="95000"/>
                  <a:lumOff val="5000"/>
                </a:prstClr>
              </a:solidFill>
              <a:effectLst/>
              <a:uLnTx/>
              <a:uFillTx/>
              <a:latin typeface="Calibri"/>
              <a:ea typeface="+mn-ea"/>
              <a:cs typeface="Arial"/>
              <a:sym typeface="Arial"/>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lumMod val="95000"/>
                  <a:lumOff val="5000"/>
                </a:prstClr>
              </a:solidFill>
              <a:effectLst/>
              <a:uLnTx/>
              <a:uFillTx/>
              <a:latin typeface="Calibri"/>
              <a:ea typeface="+mn-ea"/>
              <a:cs typeface="Arial"/>
              <a:sym typeface="Arial"/>
            </a:endParaRPr>
          </a:p>
        </p:txBody>
      </p:sp>
      <p:sp>
        <p:nvSpPr>
          <p:cNvPr id="32" name="Rectangle 31">
            <a:extLst>
              <a:ext uri="{FF2B5EF4-FFF2-40B4-BE49-F238E27FC236}">
                <a16:creationId xmlns:a16="http://schemas.microsoft.com/office/drawing/2014/main" id="{EB301402-0F17-4EAF-9511-8E12E32CDAE1}"/>
              </a:ext>
            </a:extLst>
          </p:cNvPr>
          <p:cNvSpPr/>
          <p:nvPr/>
        </p:nvSpPr>
        <p:spPr>
          <a:xfrm>
            <a:off x="3156018" y="4321905"/>
            <a:ext cx="2260303" cy="905955"/>
          </a:xfrm>
          <a:prstGeom prst="rect">
            <a:avLst/>
          </a:prstGeom>
        </p:spPr>
        <p:txBody>
          <a:bodyPr wrap="square" lIns="109728" tIns="54864" rIns="109728" bIns="54864">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lumMod val="95000"/>
                    <a:lumOff val="5000"/>
                  </a:prstClr>
                </a:solidFill>
                <a:effectLst/>
                <a:uLnTx/>
                <a:uFillTx/>
                <a:latin typeface="Calibri"/>
                <a:ea typeface="+mn-ea"/>
                <a:cs typeface="Arial"/>
                <a:sym typeface="Arial"/>
              </a:rPr>
              <a:t>Long-term financial stability</a:t>
            </a:r>
          </a:p>
          <a:p>
            <a:pPr marL="0" marR="0" lvl="0" indent="0" algn="r" defTabSz="914377" rtl="0" eaLnBrk="1" fontAlgn="auto" latinLnBrk="0" hangingPunct="1">
              <a:lnSpc>
                <a:spcPct val="100000"/>
              </a:lnSpc>
              <a:spcBef>
                <a:spcPts val="0"/>
              </a:spcBef>
              <a:spcAft>
                <a:spcPts val="0"/>
              </a:spcAft>
              <a:buClrTx/>
              <a:buSzTx/>
              <a:buFontTx/>
              <a:buNone/>
              <a:tabLst/>
              <a:defRPr/>
            </a:pPr>
            <a:endParaRPr kumimoji="0" lang="en-US" sz="667" b="0" i="0" u="none" strike="noStrike" kern="1200" cap="none" spc="0" normalizeH="0" baseline="0" noProof="0">
              <a:ln>
                <a:noFill/>
              </a:ln>
              <a:solidFill>
                <a:prstClr val="black">
                  <a:lumMod val="95000"/>
                  <a:lumOff val="5000"/>
                </a:prstClr>
              </a:solidFill>
              <a:effectLst/>
              <a:uLnTx/>
              <a:uFillTx/>
              <a:latin typeface="Calibri"/>
              <a:ea typeface="+mn-ea"/>
              <a:cs typeface="Arial"/>
              <a:sym typeface="Arial"/>
            </a:endParaRPr>
          </a:p>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chemeClr val="accent5"/>
                </a:solidFill>
                <a:effectLst/>
                <a:uLnTx/>
                <a:uFillTx/>
                <a:latin typeface="Calibri"/>
                <a:ea typeface="+mn-ea"/>
                <a:cs typeface="Arial"/>
                <a:sym typeface="Arial"/>
              </a:rPr>
              <a:t>CAD/PLM/IoT agnostic</a:t>
            </a:r>
          </a:p>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schemeClr val="accent5"/>
                </a:solidFill>
                <a:effectLst/>
                <a:uLnTx/>
                <a:uFillTx/>
                <a:latin typeface="Calibri"/>
                <a:ea typeface="+mn-ea"/>
                <a:cs typeface="Arial"/>
                <a:sym typeface="Arial"/>
              </a:rPr>
              <a:t>Open Architecture</a:t>
            </a:r>
            <a:endParaRPr kumimoji="0" lang="en-US" sz="1600" b="1" i="0" u="none" strike="noStrike" kern="1200" cap="none" spc="0" normalizeH="0" baseline="0" noProof="0">
              <a:ln>
                <a:noFill/>
              </a:ln>
              <a:solidFill>
                <a:schemeClr val="accent5"/>
              </a:solidFill>
              <a:effectLst/>
              <a:uLnTx/>
              <a:uFillTx/>
              <a:latin typeface="Calibri"/>
              <a:ea typeface="+mn-ea"/>
              <a:cs typeface="Arial"/>
              <a:sym typeface="Arial"/>
            </a:endParaRPr>
          </a:p>
        </p:txBody>
      </p:sp>
      <p:sp>
        <p:nvSpPr>
          <p:cNvPr id="33" name="Rectangle 32">
            <a:extLst>
              <a:ext uri="{FF2B5EF4-FFF2-40B4-BE49-F238E27FC236}">
                <a16:creationId xmlns:a16="http://schemas.microsoft.com/office/drawing/2014/main" id="{FF2DDF0A-0FD6-48D3-8F83-02E730BEE6FE}"/>
              </a:ext>
            </a:extLst>
          </p:cNvPr>
          <p:cNvSpPr/>
          <p:nvPr/>
        </p:nvSpPr>
        <p:spPr>
          <a:xfrm>
            <a:off x="6309211" y="4365097"/>
            <a:ext cx="2549039" cy="710964"/>
          </a:xfrm>
          <a:prstGeom prst="rect">
            <a:avLst/>
          </a:prstGeom>
        </p:spPr>
        <p:txBody>
          <a:bodyPr wrap="square" lIns="109728" tIns="54864" rIns="109728" bIns="54864">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lumMod val="95000"/>
                    <a:lumOff val="5000"/>
                  </a:prstClr>
                </a:solidFill>
                <a:effectLst/>
                <a:uLnTx/>
                <a:uFillTx/>
                <a:latin typeface="Calibri"/>
                <a:ea typeface="+mn-ea"/>
                <a:cs typeface="Arial"/>
                <a:sym typeface="Arial"/>
              </a:rPr>
              <a:t>Overall customer satisfaction globally is at </a:t>
            </a:r>
            <a:br>
              <a:rPr kumimoji="0" lang="en-US" sz="1300" b="0" i="0" u="none" strike="noStrike" kern="1200" cap="none" spc="0" normalizeH="0" baseline="0" noProof="0">
                <a:ln>
                  <a:noFill/>
                </a:ln>
                <a:solidFill>
                  <a:prstClr val="black">
                    <a:lumMod val="95000"/>
                    <a:lumOff val="5000"/>
                  </a:prstClr>
                </a:solidFill>
                <a:effectLst/>
                <a:uLnTx/>
                <a:uFillTx/>
                <a:latin typeface="Calibri"/>
                <a:ea typeface="+mn-ea"/>
                <a:cs typeface="Arial"/>
                <a:sym typeface="Arial"/>
              </a:rPr>
            </a:br>
            <a:r>
              <a:rPr kumimoji="0" lang="en-US" sz="1300" b="0" i="0" u="none" strike="noStrike" kern="1200" cap="none" spc="0" normalizeH="0" baseline="0" noProof="0">
                <a:ln>
                  <a:noFill/>
                </a:ln>
                <a:solidFill>
                  <a:prstClr val="black">
                    <a:lumMod val="95000"/>
                    <a:lumOff val="5000"/>
                  </a:prstClr>
                </a:solidFill>
                <a:effectLst/>
                <a:uLnTx/>
                <a:uFillTx/>
                <a:latin typeface="Calibri"/>
                <a:ea typeface="+mn-ea"/>
                <a:cs typeface="Arial"/>
                <a:sym typeface="Arial"/>
              </a:rPr>
              <a:t>        </a:t>
            </a:r>
          </a:p>
        </p:txBody>
      </p:sp>
      <p:sp>
        <p:nvSpPr>
          <p:cNvPr id="34" name="Rectangle 33">
            <a:extLst>
              <a:ext uri="{FF2B5EF4-FFF2-40B4-BE49-F238E27FC236}">
                <a16:creationId xmlns:a16="http://schemas.microsoft.com/office/drawing/2014/main" id="{2B9ACA64-3A1C-4E9A-A967-CD2D05BD4CAD}"/>
              </a:ext>
            </a:extLst>
          </p:cNvPr>
          <p:cNvSpPr/>
          <p:nvPr/>
        </p:nvSpPr>
        <p:spPr>
          <a:xfrm>
            <a:off x="9298846" y="4405184"/>
            <a:ext cx="2689651" cy="957185"/>
          </a:xfrm>
          <a:prstGeom prst="rect">
            <a:avLst/>
          </a:prstGeom>
        </p:spPr>
        <p:txBody>
          <a:bodyPr wrap="square" lIns="109728" tIns="54864" rIns="109728" bIns="54864">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lumMod val="95000"/>
                    <a:lumOff val="5000"/>
                  </a:prstClr>
                </a:solidFill>
                <a:effectLst/>
                <a:uLnTx/>
                <a:uFillTx/>
                <a:latin typeface="Calibri"/>
                <a:ea typeface="+mn-ea"/>
                <a:cs typeface="Arial"/>
                <a:sym typeface="Arial"/>
              </a:rPr>
              <a:t>Helping customers address new market challenges: </a:t>
            </a:r>
            <a:r>
              <a:rPr kumimoji="0" lang="en-US" sz="1400" b="1" i="0" u="none" strike="noStrike" kern="1200" cap="none" spc="0" normalizeH="0" baseline="0" noProof="0">
                <a:ln>
                  <a:noFill/>
                </a:ln>
                <a:solidFill>
                  <a:schemeClr val="accent5"/>
                </a:solidFill>
                <a:effectLst/>
                <a:uLnTx/>
                <a:uFillTx/>
                <a:latin typeface="Calibri"/>
                <a:ea typeface="+mn-ea"/>
                <a:cs typeface="Arial"/>
                <a:sym typeface="Arial"/>
              </a:rPr>
              <a:t>digitalization</a:t>
            </a:r>
            <a:r>
              <a:rPr kumimoji="0" lang="en-US" sz="1400" b="1" i="0" u="none" strike="noStrike" kern="1200" cap="none" spc="0" normalizeH="0" baseline="0" noProof="0">
                <a:ln>
                  <a:noFill/>
                </a:ln>
                <a:solidFill>
                  <a:schemeClr val="tx2"/>
                </a:solidFill>
                <a:effectLst/>
                <a:uLnTx/>
                <a:uFillTx/>
                <a:latin typeface="Calibri"/>
                <a:ea typeface="+mn-ea"/>
                <a:cs typeface="Arial"/>
                <a:sym typeface="Arial"/>
              </a:rPr>
              <a:t>,</a:t>
            </a:r>
            <a:r>
              <a:rPr kumimoji="0" lang="en-US" sz="1400" b="1" i="0" u="none" strike="noStrike" kern="1200" cap="none" spc="0" normalizeH="0" baseline="0" noProof="0">
                <a:ln>
                  <a:noFill/>
                </a:ln>
                <a:solidFill>
                  <a:srgbClr val="0079C1">
                    <a:lumMod val="50000"/>
                  </a:srgbClr>
                </a:solidFill>
                <a:effectLst/>
                <a:uLnTx/>
                <a:uFillTx/>
                <a:latin typeface="Calibri"/>
                <a:ea typeface="+mn-ea"/>
                <a:cs typeface="Arial"/>
                <a:sym typeface="Arial"/>
              </a:rPr>
              <a:t> </a:t>
            </a:r>
            <a:r>
              <a:rPr kumimoji="0" lang="en-US" sz="1400" b="1" i="0" u="none" strike="noStrike" kern="1200" cap="none" spc="0" normalizeH="0" baseline="0" noProof="0">
                <a:ln>
                  <a:noFill/>
                </a:ln>
                <a:solidFill>
                  <a:schemeClr val="accent5"/>
                </a:solidFill>
                <a:effectLst/>
                <a:uLnTx/>
                <a:uFillTx/>
                <a:latin typeface="Calibri"/>
                <a:ea typeface="+mn-ea"/>
                <a:cs typeface="Arial"/>
                <a:sym typeface="Arial"/>
              </a:rPr>
              <a:t>5G</a:t>
            </a:r>
            <a:r>
              <a:rPr kumimoji="0" lang="en-US" sz="1400" b="1" i="0" u="none" strike="noStrike" kern="1200" cap="none" spc="0" normalizeH="0" baseline="0" noProof="0">
                <a:ln>
                  <a:noFill/>
                </a:ln>
                <a:solidFill>
                  <a:schemeClr val="tx2"/>
                </a:solidFill>
                <a:effectLst/>
                <a:uLnTx/>
                <a:uFillTx/>
                <a:latin typeface="Calibri"/>
                <a:ea typeface="+mn-ea"/>
                <a:cs typeface="Arial"/>
                <a:sym typeface="Arial"/>
              </a:rPr>
              <a:t>,</a:t>
            </a:r>
            <a:r>
              <a:rPr kumimoji="0" lang="en-US" sz="1400" b="1" i="0" u="none" strike="noStrike" kern="1200" cap="none" spc="0" normalizeH="0" baseline="0" noProof="0">
                <a:ln>
                  <a:noFill/>
                </a:ln>
                <a:solidFill>
                  <a:srgbClr val="0079C1">
                    <a:lumMod val="50000"/>
                  </a:srgbClr>
                </a:solidFill>
                <a:effectLst/>
                <a:uLnTx/>
                <a:uFillTx/>
                <a:latin typeface="Calibri"/>
                <a:ea typeface="+mn-ea"/>
                <a:cs typeface="Arial"/>
                <a:sym typeface="Arial"/>
              </a:rPr>
              <a:t> </a:t>
            </a:r>
            <a:r>
              <a:rPr kumimoji="0" lang="en-US" sz="1400" b="1" i="0" u="none" strike="noStrike" kern="1200" cap="none" spc="0" normalizeH="0" baseline="0" noProof="0">
                <a:ln>
                  <a:noFill/>
                </a:ln>
                <a:solidFill>
                  <a:schemeClr val="accent5"/>
                </a:solidFill>
                <a:effectLst/>
                <a:uLnTx/>
                <a:uFillTx/>
                <a:latin typeface="Calibri"/>
                <a:ea typeface="+mn-ea"/>
                <a:cs typeface="Arial"/>
                <a:sym typeface="Arial"/>
              </a:rPr>
              <a:t>autonomy</a:t>
            </a:r>
            <a:r>
              <a:rPr kumimoji="0" lang="en-US" sz="1400" b="1" i="0" u="none" strike="noStrike" kern="1200" cap="none" spc="0" normalizeH="0" baseline="0" noProof="0">
                <a:ln>
                  <a:noFill/>
                </a:ln>
                <a:solidFill>
                  <a:schemeClr val="tx2"/>
                </a:solidFill>
                <a:effectLst/>
                <a:uLnTx/>
                <a:uFillTx/>
                <a:latin typeface="Calibri"/>
                <a:ea typeface="+mn-ea"/>
                <a:cs typeface="Arial"/>
                <a:sym typeface="Arial"/>
              </a:rPr>
              <a:t>,</a:t>
            </a:r>
            <a:r>
              <a:rPr kumimoji="0" lang="en-US" sz="1400" b="1" i="0" u="none" strike="noStrike" kern="1200" cap="none" spc="0" normalizeH="0" baseline="0" noProof="0">
                <a:ln>
                  <a:noFill/>
                </a:ln>
                <a:solidFill>
                  <a:srgbClr val="0079C1">
                    <a:lumMod val="50000"/>
                  </a:srgbClr>
                </a:solidFill>
                <a:effectLst/>
                <a:uLnTx/>
                <a:uFillTx/>
                <a:latin typeface="Calibri"/>
                <a:ea typeface="+mn-ea"/>
                <a:cs typeface="Arial"/>
                <a:sym typeface="Arial"/>
              </a:rPr>
              <a:t> </a:t>
            </a:r>
            <a:r>
              <a:rPr kumimoji="0" lang="en-US" sz="1400" b="1" i="0" u="none" strike="noStrike" kern="1200" cap="none" spc="0" normalizeH="0" baseline="0" noProof="0">
                <a:ln>
                  <a:noFill/>
                </a:ln>
                <a:solidFill>
                  <a:schemeClr val="accent5"/>
                </a:solidFill>
                <a:effectLst/>
                <a:uLnTx/>
                <a:uFillTx/>
                <a:latin typeface="Calibri"/>
                <a:ea typeface="+mn-ea"/>
                <a:cs typeface="Arial"/>
                <a:sym typeface="Arial"/>
              </a:rPr>
              <a:t>electrification</a:t>
            </a:r>
            <a:r>
              <a:rPr kumimoji="0" lang="en-US" sz="1400" b="1" i="0" u="none" strike="noStrike" kern="1200" cap="none" spc="0" normalizeH="0" baseline="0" noProof="0">
                <a:ln>
                  <a:noFill/>
                </a:ln>
                <a:solidFill>
                  <a:schemeClr val="tx2"/>
                </a:solidFill>
                <a:effectLst/>
                <a:uLnTx/>
                <a:uFillTx/>
                <a:latin typeface="Calibri"/>
                <a:ea typeface="+mn-ea"/>
                <a:cs typeface="Arial"/>
                <a:sym typeface="Arial"/>
              </a:rPr>
              <a:t>,</a:t>
            </a:r>
            <a:r>
              <a:rPr kumimoji="0" lang="en-US" sz="1400" b="1" i="0" u="none" strike="noStrike" kern="1200" cap="none" spc="0" normalizeH="0" baseline="0" noProof="0">
                <a:ln>
                  <a:noFill/>
                </a:ln>
                <a:solidFill>
                  <a:srgbClr val="0079C1">
                    <a:lumMod val="50000"/>
                  </a:srgbClr>
                </a:solidFill>
                <a:effectLst/>
                <a:uLnTx/>
                <a:uFillTx/>
                <a:latin typeface="Calibri"/>
                <a:ea typeface="+mn-ea"/>
                <a:cs typeface="Arial"/>
                <a:sym typeface="Arial"/>
              </a:rPr>
              <a:t> </a:t>
            </a:r>
            <a:r>
              <a:rPr kumimoji="0" lang="en-US" sz="1400" b="1" i="0" u="none" strike="noStrike" kern="1200" cap="none" spc="0" normalizeH="0" baseline="0" noProof="0">
                <a:ln>
                  <a:noFill/>
                </a:ln>
                <a:solidFill>
                  <a:schemeClr val="accent5"/>
                </a:solidFill>
                <a:effectLst/>
                <a:uLnTx/>
                <a:uFillTx/>
                <a:latin typeface="Calibri"/>
                <a:ea typeface="+mn-ea"/>
                <a:cs typeface="Arial"/>
                <a:sym typeface="Arial"/>
              </a:rPr>
              <a:t>additive</a:t>
            </a:r>
            <a:r>
              <a:rPr kumimoji="0" lang="en-US" sz="1400" b="1" i="0" u="none" strike="noStrike" kern="1200" cap="none" spc="0" normalizeH="0" baseline="0" noProof="0">
                <a:ln>
                  <a:noFill/>
                </a:ln>
                <a:solidFill>
                  <a:srgbClr val="0079C1">
                    <a:lumMod val="50000"/>
                  </a:srgbClr>
                </a:solidFill>
                <a:effectLst/>
                <a:uLnTx/>
                <a:uFillTx/>
                <a:latin typeface="Calibri"/>
                <a:ea typeface="+mn-ea"/>
                <a:cs typeface="Arial"/>
                <a:sym typeface="Arial"/>
              </a:rPr>
              <a:t> </a:t>
            </a:r>
            <a:r>
              <a:rPr kumimoji="0" lang="en-US" sz="1300" b="0" i="0" u="none" strike="noStrike" kern="1200" cap="none" spc="0" normalizeH="0" baseline="0" noProof="0">
                <a:ln>
                  <a:noFill/>
                </a:ln>
                <a:solidFill>
                  <a:schemeClr val="tx2"/>
                </a:solidFill>
                <a:effectLst/>
                <a:uLnTx/>
                <a:uFillTx/>
                <a:latin typeface="Calibri"/>
                <a:ea typeface="+mn-ea"/>
                <a:cs typeface="Arial"/>
                <a:sym typeface="Arial"/>
              </a:rPr>
              <a:t>and</a:t>
            </a:r>
            <a:r>
              <a:rPr kumimoji="0" lang="en-US" sz="1300" b="0" i="0" u="none" strike="noStrike" kern="1200" cap="none" spc="0" normalizeH="0" baseline="0" noProof="0">
                <a:ln>
                  <a:noFill/>
                </a:ln>
                <a:solidFill>
                  <a:prstClr val="black">
                    <a:lumMod val="95000"/>
                    <a:lumOff val="5000"/>
                  </a:prstClr>
                </a:solidFill>
                <a:effectLst/>
                <a:uLnTx/>
                <a:uFillTx/>
                <a:latin typeface="Calibri"/>
                <a:ea typeface="+mn-ea"/>
                <a:cs typeface="Arial"/>
                <a:sym typeface="Arial"/>
              </a:rPr>
              <a:t> </a:t>
            </a:r>
            <a:r>
              <a:rPr kumimoji="0" lang="en-US" sz="1400" b="1" i="0" u="none" strike="noStrike" kern="1200" cap="none" spc="0" normalizeH="0" baseline="0" noProof="0">
                <a:ln>
                  <a:noFill/>
                </a:ln>
                <a:solidFill>
                  <a:schemeClr val="accent5"/>
                </a:solidFill>
                <a:effectLst/>
                <a:uLnTx/>
                <a:uFillTx/>
                <a:latin typeface="Calibri"/>
                <a:ea typeface="+mn-ea"/>
                <a:cs typeface="Arial"/>
                <a:sym typeface="Arial"/>
              </a:rPr>
              <a:t>digital</a:t>
            </a:r>
            <a:r>
              <a:rPr kumimoji="0" lang="en-US" sz="1400" b="1" i="0" u="none" strike="noStrike" kern="1200" cap="none" spc="0" normalizeH="0" baseline="0" noProof="0">
                <a:ln>
                  <a:noFill/>
                </a:ln>
                <a:solidFill>
                  <a:srgbClr val="0079C1">
                    <a:lumMod val="50000"/>
                  </a:srgbClr>
                </a:solidFill>
                <a:effectLst/>
                <a:uLnTx/>
                <a:uFillTx/>
                <a:latin typeface="Calibri"/>
                <a:ea typeface="+mn-ea"/>
                <a:cs typeface="Arial"/>
                <a:sym typeface="Arial"/>
              </a:rPr>
              <a:t> </a:t>
            </a:r>
            <a:r>
              <a:rPr kumimoji="0" lang="en-US" sz="1400" b="1" i="0" u="none" strike="noStrike" kern="1200" cap="none" spc="0" normalizeH="0" baseline="0" noProof="0">
                <a:ln>
                  <a:noFill/>
                </a:ln>
                <a:solidFill>
                  <a:schemeClr val="accent5"/>
                </a:solidFill>
                <a:effectLst/>
                <a:uLnTx/>
                <a:uFillTx/>
                <a:latin typeface="Calibri"/>
                <a:ea typeface="+mn-ea"/>
                <a:cs typeface="Arial"/>
                <a:sym typeface="Arial"/>
              </a:rPr>
              <a:t>twins</a:t>
            </a:r>
            <a:endParaRPr kumimoji="0" lang="en-US" sz="1200" b="1" i="0" u="none" strike="noStrike" kern="1200" cap="none" spc="0" normalizeH="0" baseline="0" noProof="0">
              <a:ln>
                <a:noFill/>
              </a:ln>
              <a:solidFill>
                <a:schemeClr val="accent5"/>
              </a:solidFill>
              <a:effectLst/>
              <a:uLnTx/>
              <a:uFillTx/>
              <a:latin typeface="Calibri"/>
              <a:ea typeface="+mn-ea"/>
              <a:cs typeface="Arial"/>
              <a:sym typeface="Arial"/>
            </a:endParaRPr>
          </a:p>
        </p:txBody>
      </p:sp>
      <p:sp>
        <p:nvSpPr>
          <p:cNvPr id="2" name="Rectangle 1">
            <a:extLst>
              <a:ext uri="{FF2B5EF4-FFF2-40B4-BE49-F238E27FC236}">
                <a16:creationId xmlns:a16="http://schemas.microsoft.com/office/drawing/2014/main" id="{FDA82305-4796-4AC9-BCFF-7A5F0AD7141B}"/>
              </a:ext>
            </a:extLst>
          </p:cNvPr>
          <p:cNvSpPr/>
          <p:nvPr/>
        </p:nvSpPr>
        <p:spPr>
          <a:xfrm>
            <a:off x="6345384" y="3039606"/>
            <a:ext cx="2431499" cy="400109"/>
          </a:xfrm>
          <a:prstGeom prst="rect">
            <a:avLst/>
          </a:prstGeom>
        </p:spPr>
        <p:txBody>
          <a:bodyPr wrap="non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chemeClr val="accent5"/>
                </a:solidFill>
                <a:effectLst/>
                <a:uLnTx/>
                <a:uFillTx/>
                <a:latin typeface="Calibri"/>
                <a:ea typeface="+mn-ea"/>
                <a:cs typeface="Arial"/>
                <a:sym typeface="Arial"/>
              </a:rPr>
              <a:t>$25B+</a:t>
            </a:r>
            <a:r>
              <a:rPr kumimoji="0" lang="en-US" sz="2000" b="0" i="0" u="none" strike="noStrike" kern="1200" cap="none" spc="0" normalizeH="0" baseline="0" noProof="0">
                <a:ln>
                  <a:noFill/>
                </a:ln>
                <a:solidFill>
                  <a:schemeClr val="accent5"/>
                </a:solidFill>
                <a:effectLst/>
                <a:uLnTx/>
                <a:uFillTx/>
                <a:latin typeface="Calibri"/>
                <a:ea typeface="+mn-ea"/>
                <a:cs typeface="Arial"/>
                <a:sym typeface="Arial"/>
              </a:rPr>
              <a:t> </a:t>
            </a:r>
            <a:r>
              <a:rPr kumimoji="0" lang="en-US" sz="1400" b="0" i="0" u="none" strike="noStrike" kern="1200" cap="none" spc="0" normalizeH="0" baseline="0" noProof="0">
                <a:ln>
                  <a:noFill/>
                </a:ln>
                <a:solidFill>
                  <a:prstClr val="black">
                    <a:lumMod val="95000"/>
                    <a:lumOff val="5000"/>
                  </a:prstClr>
                </a:solidFill>
                <a:effectLst/>
                <a:uLnTx/>
                <a:uFillTx/>
                <a:latin typeface="Calibri"/>
                <a:ea typeface="+mn-ea"/>
                <a:cs typeface="Arial"/>
                <a:sym typeface="Arial"/>
              </a:rPr>
              <a:t>market capitalization</a:t>
            </a:r>
            <a:endParaRPr kumimoji="0" lang="en-US" sz="1600" b="0" i="0" u="none" strike="noStrike" kern="1200" cap="none" spc="0" normalizeH="0" baseline="0" noProof="0">
              <a:ln>
                <a:noFill/>
              </a:ln>
              <a:solidFill>
                <a:prstClr val="black"/>
              </a:solidFill>
              <a:effectLst/>
              <a:uLnTx/>
              <a:uFillTx/>
              <a:latin typeface="Calibri"/>
              <a:ea typeface="+mn-ea"/>
              <a:cs typeface="Arial"/>
              <a:sym typeface="Arial"/>
            </a:endParaRPr>
          </a:p>
        </p:txBody>
      </p:sp>
      <p:pic>
        <p:nvPicPr>
          <p:cNvPr id="43" name="Picture 42">
            <a:extLst>
              <a:ext uri="{FF2B5EF4-FFF2-40B4-BE49-F238E27FC236}">
                <a16:creationId xmlns:a16="http://schemas.microsoft.com/office/drawing/2014/main" id="{A19D448A-B956-4489-9E5D-73D1F15B1617}"/>
              </a:ext>
            </a:extLst>
          </p:cNvPr>
          <p:cNvPicPr>
            <a:picLocks noChangeAspect="1"/>
          </p:cNvPicPr>
          <p:nvPr/>
        </p:nvPicPr>
        <p:blipFill>
          <a:blip r:embed="rId3">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9377136" y="2705931"/>
            <a:ext cx="1347492" cy="631927"/>
          </a:xfrm>
          <a:prstGeom prst="rect">
            <a:avLst/>
          </a:prstGeom>
        </p:spPr>
      </p:pic>
      <p:sp>
        <p:nvSpPr>
          <p:cNvPr id="45" name="TextBox 44">
            <a:extLst>
              <a:ext uri="{FF2B5EF4-FFF2-40B4-BE49-F238E27FC236}">
                <a16:creationId xmlns:a16="http://schemas.microsoft.com/office/drawing/2014/main" id="{1D50BE41-FE7B-43C7-97C9-51D44A9C9AF7}"/>
              </a:ext>
            </a:extLst>
          </p:cNvPr>
          <p:cNvSpPr txBox="1"/>
          <p:nvPr/>
        </p:nvSpPr>
        <p:spPr bwMode="auto">
          <a:xfrm>
            <a:off x="3169394" y="1885593"/>
            <a:ext cx="1580627" cy="541687"/>
          </a:xfrm>
          <a:prstGeom prst="rect">
            <a:avLst/>
          </a:prstGeom>
          <a:noFill/>
          <a:ln w="12700" cap="sq" algn="ctr">
            <a:noFill/>
            <a:miter lim="800000"/>
            <a:headEnd/>
            <a:tailEnd/>
          </a:ln>
          <a:effectLst/>
        </p:spPr>
        <p:txBody>
          <a:bodyPr wrap="none" lIns="109728" tIns="54864" rIns="109728" bIns="54864"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effectLst/>
                <a:uLnTx/>
                <a:uFillTx/>
                <a:latin typeface="Calibri"/>
                <a:ea typeface="+mn-ea"/>
                <a:cs typeface="Arial"/>
                <a:sym typeface="Arial"/>
              </a:rPr>
              <a:t>TRUSTED</a:t>
            </a:r>
            <a:endParaRPr kumimoji="0" lang="en-US" sz="1100" b="1" i="0" u="none" strike="noStrike" kern="1200" cap="none" spc="0" normalizeH="0" baseline="0" noProof="0">
              <a:ln>
                <a:noFill/>
              </a:ln>
              <a:effectLst/>
              <a:uLnTx/>
              <a:uFillTx/>
              <a:latin typeface="Calibri"/>
              <a:ea typeface="+mn-ea"/>
              <a:cs typeface="Arial"/>
              <a:sym typeface="Arial"/>
            </a:endParaRPr>
          </a:p>
        </p:txBody>
      </p:sp>
      <p:sp>
        <p:nvSpPr>
          <p:cNvPr id="23" name="Rectangle 22">
            <a:extLst>
              <a:ext uri="{FF2B5EF4-FFF2-40B4-BE49-F238E27FC236}">
                <a16:creationId xmlns:a16="http://schemas.microsoft.com/office/drawing/2014/main" id="{37C14006-F728-4C42-A8AC-ADEDB144DDDE}"/>
              </a:ext>
            </a:extLst>
          </p:cNvPr>
          <p:cNvSpPr/>
          <p:nvPr/>
        </p:nvSpPr>
        <p:spPr>
          <a:xfrm>
            <a:off x="4484695" y="2940304"/>
            <a:ext cx="1298479" cy="634020"/>
          </a:xfrm>
          <a:prstGeom prst="rect">
            <a:avLst/>
          </a:prstGeom>
        </p:spPr>
        <p:txBody>
          <a:bodyPr wrap="square" lIns="109728" tIns="54864" rIns="109728" bIns="54864">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chemeClr val="accent5"/>
                </a:solidFill>
                <a:effectLst/>
                <a:uLnTx/>
                <a:uFillTx/>
                <a:latin typeface="Calibri"/>
                <a:ea typeface="+mn-ea"/>
                <a:cs typeface="Arial"/>
                <a:sym typeface="Arial"/>
              </a:rPr>
              <a:t>ISO 9001</a:t>
            </a: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chemeClr val="accent5"/>
              </a:solidFill>
              <a:effectLst/>
              <a:uLnTx/>
              <a:uFillTx/>
              <a:latin typeface="Calibri"/>
              <a:ea typeface="+mn-ea"/>
              <a:cs typeface="Arial"/>
              <a:sym typeface="Arial"/>
            </a:endParaRPr>
          </a:p>
        </p:txBody>
      </p:sp>
      <p:sp>
        <p:nvSpPr>
          <p:cNvPr id="48" name="Rectangle 47">
            <a:extLst>
              <a:ext uri="{FF2B5EF4-FFF2-40B4-BE49-F238E27FC236}">
                <a16:creationId xmlns:a16="http://schemas.microsoft.com/office/drawing/2014/main" id="{55778422-3BD1-4BD1-A84E-CA295F4A958C}"/>
              </a:ext>
            </a:extLst>
          </p:cNvPr>
          <p:cNvSpPr/>
          <p:nvPr/>
        </p:nvSpPr>
        <p:spPr>
          <a:xfrm>
            <a:off x="4664502" y="3163988"/>
            <a:ext cx="923523" cy="307777"/>
          </a:xfrm>
          <a:prstGeom prst="rect">
            <a:avLst/>
          </a:prstGeom>
        </p:spPr>
        <p:txBody>
          <a:bodyPr wrap="non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lumMod val="95000"/>
                    <a:lumOff val="5000"/>
                  </a:prstClr>
                </a:solidFill>
                <a:effectLst/>
                <a:uLnTx/>
                <a:uFillTx/>
                <a:latin typeface="Calibri"/>
                <a:ea typeface="+mn-ea"/>
                <a:cs typeface="Arial"/>
                <a:sym typeface="Arial"/>
              </a:rPr>
              <a:t>CERTIFIED</a:t>
            </a:r>
            <a:endParaRPr kumimoji="0" lang="en-US" sz="14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35" name="TextBox 34">
            <a:extLst>
              <a:ext uri="{FF2B5EF4-FFF2-40B4-BE49-F238E27FC236}">
                <a16:creationId xmlns:a16="http://schemas.microsoft.com/office/drawing/2014/main" id="{CC8E01D5-B6E1-47A9-A66F-5183C0CA1D84}"/>
              </a:ext>
            </a:extLst>
          </p:cNvPr>
          <p:cNvSpPr txBox="1"/>
          <p:nvPr/>
        </p:nvSpPr>
        <p:spPr bwMode="auto">
          <a:xfrm>
            <a:off x="186239" y="1885593"/>
            <a:ext cx="1621599" cy="541687"/>
          </a:xfrm>
          <a:prstGeom prst="rect">
            <a:avLst/>
          </a:prstGeom>
          <a:noFill/>
          <a:ln w="12700" cap="sq" algn="ctr">
            <a:noFill/>
            <a:miter lim="800000"/>
            <a:headEnd/>
            <a:tailEnd/>
          </a:ln>
          <a:effectLst/>
        </p:spPr>
        <p:txBody>
          <a:bodyPr wrap="none" lIns="109728" tIns="54864" rIns="109728" bIns="54864"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effectLst/>
                <a:uLnTx/>
                <a:uFillTx/>
                <a:latin typeface="Calibri"/>
                <a:ea typeface="+mn-ea"/>
                <a:cs typeface="Arial"/>
                <a:sym typeface="Arial"/>
              </a:rPr>
              <a:t>FOCUSED</a:t>
            </a:r>
            <a:endParaRPr kumimoji="0" lang="en-US" sz="1100" b="1" i="0" u="none" strike="noStrike" kern="1200" cap="none" spc="0" normalizeH="0" baseline="0" noProof="0">
              <a:ln>
                <a:noFill/>
              </a:ln>
              <a:effectLst/>
              <a:uLnTx/>
              <a:uFillTx/>
              <a:latin typeface="Calibri"/>
              <a:ea typeface="+mn-ea"/>
              <a:cs typeface="Arial"/>
              <a:sym typeface="Arial"/>
            </a:endParaRPr>
          </a:p>
        </p:txBody>
      </p:sp>
      <p:sp>
        <p:nvSpPr>
          <p:cNvPr id="40" name="TextBox 39">
            <a:extLst>
              <a:ext uri="{FF2B5EF4-FFF2-40B4-BE49-F238E27FC236}">
                <a16:creationId xmlns:a16="http://schemas.microsoft.com/office/drawing/2014/main" id="{3D88FA87-01AD-4A17-B391-D70820B1BF10}"/>
              </a:ext>
            </a:extLst>
          </p:cNvPr>
          <p:cNvSpPr txBox="1"/>
          <p:nvPr/>
        </p:nvSpPr>
        <p:spPr bwMode="auto">
          <a:xfrm>
            <a:off x="6141043" y="1889033"/>
            <a:ext cx="1470275" cy="541687"/>
          </a:xfrm>
          <a:prstGeom prst="rect">
            <a:avLst/>
          </a:prstGeom>
          <a:noFill/>
          <a:ln w="12700" cap="sq" algn="ctr">
            <a:noFill/>
            <a:miter lim="800000"/>
            <a:headEnd/>
            <a:tailEnd/>
          </a:ln>
          <a:effectLst/>
        </p:spPr>
        <p:txBody>
          <a:bodyPr wrap="none" lIns="109728" tIns="54864" rIns="109728" bIns="54864"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effectLst/>
                <a:uLnTx/>
                <a:uFillTx/>
                <a:latin typeface="Calibri"/>
                <a:ea typeface="+mn-ea"/>
                <a:cs typeface="Arial"/>
                <a:sym typeface="Arial"/>
              </a:rPr>
              <a:t>PROVEN</a:t>
            </a:r>
            <a:endParaRPr kumimoji="0" lang="en-US" sz="1100" b="1" i="0" u="none" strike="noStrike" kern="1200" cap="none" spc="0" normalizeH="0" baseline="0" noProof="0">
              <a:ln>
                <a:noFill/>
              </a:ln>
              <a:effectLst/>
              <a:uLnTx/>
              <a:uFillTx/>
              <a:latin typeface="Calibri"/>
              <a:ea typeface="+mn-ea"/>
              <a:cs typeface="Arial"/>
              <a:sym typeface="Arial"/>
            </a:endParaRPr>
          </a:p>
        </p:txBody>
      </p:sp>
      <p:sp>
        <p:nvSpPr>
          <p:cNvPr id="46" name="TextBox 45">
            <a:extLst>
              <a:ext uri="{FF2B5EF4-FFF2-40B4-BE49-F238E27FC236}">
                <a16:creationId xmlns:a16="http://schemas.microsoft.com/office/drawing/2014/main" id="{B1B8957D-0F5C-45E6-9216-96CC18128504}"/>
              </a:ext>
            </a:extLst>
          </p:cNvPr>
          <p:cNvSpPr txBox="1"/>
          <p:nvPr/>
        </p:nvSpPr>
        <p:spPr bwMode="auto">
          <a:xfrm>
            <a:off x="183269" y="3709606"/>
            <a:ext cx="1535804" cy="541687"/>
          </a:xfrm>
          <a:prstGeom prst="rect">
            <a:avLst/>
          </a:prstGeom>
          <a:noFill/>
          <a:ln w="12700" cap="sq" algn="ctr">
            <a:noFill/>
            <a:miter lim="800000"/>
            <a:headEnd/>
            <a:tailEnd/>
          </a:ln>
          <a:effectLst/>
        </p:spPr>
        <p:txBody>
          <a:bodyPr wrap="none" lIns="109728" tIns="54864" rIns="109728" bIns="54864"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effectLst/>
                <a:uLnTx/>
                <a:uFillTx/>
                <a:latin typeface="Calibri"/>
                <a:ea typeface="+mn-ea"/>
                <a:cs typeface="Arial"/>
                <a:sym typeface="Arial"/>
              </a:rPr>
              <a:t>LARGEST</a:t>
            </a:r>
            <a:endParaRPr kumimoji="0" lang="en-US" sz="1100" b="1" i="0" u="none" strike="noStrike" kern="1200" cap="none" spc="0" normalizeH="0" baseline="0" noProof="0">
              <a:ln>
                <a:noFill/>
              </a:ln>
              <a:effectLst/>
              <a:uLnTx/>
              <a:uFillTx/>
              <a:latin typeface="Calibri"/>
              <a:ea typeface="+mn-ea"/>
              <a:cs typeface="Arial"/>
              <a:sym typeface="Arial"/>
            </a:endParaRPr>
          </a:p>
        </p:txBody>
      </p:sp>
      <p:sp>
        <p:nvSpPr>
          <p:cNvPr id="51" name="TextBox 50">
            <a:extLst>
              <a:ext uri="{FF2B5EF4-FFF2-40B4-BE49-F238E27FC236}">
                <a16:creationId xmlns:a16="http://schemas.microsoft.com/office/drawing/2014/main" id="{0715E7E7-0E10-478C-8D49-27FF44B7D711}"/>
              </a:ext>
            </a:extLst>
          </p:cNvPr>
          <p:cNvSpPr txBox="1"/>
          <p:nvPr/>
        </p:nvSpPr>
        <p:spPr bwMode="auto">
          <a:xfrm>
            <a:off x="3167838" y="3719017"/>
            <a:ext cx="2374433" cy="541687"/>
          </a:xfrm>
          <a:prstGeom prst="rect">
            <a:avLst/>
          </a:prstGeom>
          <a:noFill/>
          <a:ln w="12700" cap="sq" algn="ctr">
            <a:noFill/>
            <a:miter lim="800000"/>
            <a:headEnd/>
            <a:tailEnd/>
          </a:ln>
          <a:effectLst/>
        </p:spPr>
        <p:txBody>
          <a:bodyPr wrap="none" lIns="109728" tIns="54864" rIns="109728" bIns="54864"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effectLst/>
                <a:uLnTx/>
                <a:uFillTx/>
                <a:latin typeface="Calibri"/>
                <a:ea typeface="+mn-ea"/>
                <a:cs typeface="Arial"/>
                <a:sym typeface="Arial"/>
              </a:rPr>
              <a:t>INDEPENDENT</a:t>
            </a:r>
            <a:endParaRPr kumimoji="0" lang="en-US" sz="1100" b="1" i="0" u="none" strike="noStrike" kern="1200" cap="none" spc="0" normalizeH="0" baseline="0" noProof="0">
              <a:ln>
                <a:noFill/>
              </a:ln>
              <a:effectLst/>
              <a:uLnTx/>
              <a:uFillTx/>
              <a:latin typeface="Calibri"/>
              <a:ea typeface="+mn-ea"/>
              <a:cs typeface="Arial"/>
              <a:sym typeface="Arial"/>
            </a:endParaRPr>
          </a:p>
        </p:txBody>
      </p:sp>
      <p:sp>
        <p:nvSpPr>
          <p:cNvPr id="53" name="TextBox 52">
            <a:extLst>
              <a:ext uri="{FF2B5EF4-FFF2-40B4-BE49-F238E27FC236}">
                <a16:creationId xmlns:a16="http://schemas.microsoft.com/office/drawing/2014/main" id="{69A31F0C-2702-4412-B911-A6038CA31C65}"/>
              </a:ext>
            </a:extLst>
          </p:cNvPr>
          <p:cNvSpPr txBox="1"/>
          <p:nvPr/>
        </p:nvSpPr>
        <p:spPr bwMode="auto">
          <a:xfrm>
            <a:off x="6134927" y="3734317"/>
            <a:ext cx="2137317" cy="541687"/>
          </a:xfrm>
          <a:prstGeom prst="rect">
            <a:avLst/>
          </a:prstGeom>
          <a:noFill/>
          <a:ln w="12700" cap="sq" algn="ctr">
            <a:noFill/>
            <a:miter lim="800000"/>
            <a:headEnd/>
            <a:tailEnd/>
          </a:ln>
          <a:effectLst/>
        </p:spPr>
        <p:txBody>
          <a:bodyPr wrap="none" lIns="109728" tIns="54864" rIns="109728" bIns="54864"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effectLst/>
                <a:uLnTx/>
                <a:uFillTx/>
                <a:latin typeface="Calibri"/>
                <a:ea typeface="+mn-ea"/>
                <a:cs typeface="Arial"/>
                <a:sym typeface="Arial"/>
              </a:rPr>
              <a:t>COMMITTED</a:t>
            </a:r>
            <a:endParaRPr kumimoji="0" lang="en-US" sz="1100" b="1" i="0" u="none" strike="noStrike" kern="1200" cap="none" spc="0" normalizeH="0" baseline="0" noProof="0">
              <a:ln>
                <a:noFill/>
              </a:ln>
              <a:effectLst/>
              <a:uLnTx/>
              <a:uFillTx/>
              <a:latin typeface="Calibri"/>
              <a:ea typeface="+mn-ea"/>
              <a:cs typeface="Arial"/>
              <a:sym typeface="Arial"/>
            </a:endParaRPr>
          </a:p>
        </p:txBody>
      </p:sp>
      <p:sp>
        <p:nvSpPr>
          <p:cNvPr id="55" name="TextBox 54">
            <a:extLst>
              <a:ext uri="{FF2B5EF4-FFF2-40B4-BE49-F238E27FC236}">
                <a16:creationId xmlns:a16="http://schemas.microsoft.com/office/drawing/2014/main" id="{2ACBDED2-EEC5-4A5F-B34A-DE4BBC8718D1}"/>
              </a:ext>
            </a:extLst>
          </p:cNvPr>
          <p:cNvSpPr txBox="1"/>
          <p:nvPr/>
        </p:nvSpPr>
        <p:spPr bwMode="auto">
          <a:xfrm>
            <a:off x="9132599" y="3734317"/>
            <a:ext cx="1369348" cy="541687"/>
          </a:xfrm>
          <a:prstGeom prst="rect">
            <a:avLst/>
          </a:prstGeom>
          <a:noFill/>
          <a:ln w="12700" cap="sq" algn="ctr">
            <a:noFill/>
            <a:miter lim="800000"/>
            <a:headEnd/>
            <a:tailEnd/>
          </a:ln>
          <a:effectLst/>
        </p:spPr>
        <p:txBody>
          <a:bodyPr wrap="none" lIns="109728" tIns="54864" rIns="109728" bIns="54864"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effectLst/>
                <a:uLnTx/>
                <a:uFillTx/>
                <a:latin typeface="Calibri"/>
                <a:ea typeface="+mn-ea"/>
                <a:cs typeface="Arial"/>
                <a:sym typeface="Arial"/>
              </a:rPr>
              <a:t>DRIVEN</a:t>
            </a:r>
            <a:endParaRPr kumimoji="0" lang="en-US" sz="1100" b="1" i="0" u="none" strike="noStrike" kern="1200" cap="none" spc="0" normalizeH="0" baseline="0" noProof="0">
              <a:ln>
                <a:noFill/>
              </a:ln>
              <a:effectLst/>
              <a:uLnTx/>
              <a:uFillTx/>
              <a:latin typeface="Calibri"/>
              <a:ea typeface="+mn-ea"/>
              <a:cs typeface="Arial"/>
              <a:sym typeface="Arial"/>
            </a:endParaRPr>
          </a:p>
        </p:txBody>
      </p:sp>
      <p:sp>
        <p:nvSpPr>
          <p:cNvPr id="3" name="Rectangle 2">
            <a:extLst>
              <a:ext uri="{FF2B5EF4-FFF2-40B4-BE49-F238E27FC236}">
                <a16:creationId xmlns:a16="http://schemas.microsoft.com/office/drawing/2014/main" id="{B0286336-5B8A-4BE9-BCA2-A89BFE8F7CC3}"/>
              </a:ext>
            </a:extLst>
          </p:cNvPr>
          <p:cNvSpPr/>
          <p:nvPr/>
        </p:nvSpPr>
        <p:spPr>
          <a:xfrm>
            <a:off x="7434690" y="4507019"/>
            <a:ext cx="970138" cy="584775"/>
          </a:xfrm>
          <a:prstGeom prst="rect">
            <a:avLst/>
          </a:prstGeom>
        </p:spPr>
        <p:txBody>
          <a:bodyPr wrap="non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chemeClr val="accent5"/>
                </a:solidFill>
                <a:effectLst/>
                <a:uLnTx/>
                <a:uFillTx/>
                <a:latin typeface="Calibri"/>
                <a:ea typeface="+mn-ea"/>
                <a:cs typeface="Arial"/>
                <a:sym typeface="Arial"/>
              </a:rPr>
              <a:t>89%</a:t>
            </a:r>
            <a:r>
              <a:rPr kumimoji="0" lang="en-US" sz="2400" b="0" i="0" u="none" strike="noStrike" kern="1200" cap="none" spc="0" normalizeH="0" baseline="0" noProof="0">
                <a:ln>
                  <a:noFill/>
                </a:ln>
                <a:solidFill>
                  <a:schemeClr val="accent5"/>
                </a:solidFill>
                <a:effectLst/>
                <a:uLnTx/>
                <a:uFillTx/>
                <a:latin typeface="Calibri"/>
                <a:ea typeface="+mn-ea"/>
                <a:cs typeface="Arial"/>
                <a:sym typeface="Arial"/>
              </a:rPr>
              <a:t> </a:t>
            </a:r>
            <a:endParaRPr kumimoji="0" lang="en-US" sz="3200" b="0" i="0" u="none" strike="noStrike" kern="1200" cap="none" spc="0" normalizeH="0" baseline="0" noProof="0">
              <a:ln>
                <a:noFill/>
              </a:ln>
              <a:solidFill>
                <a:schemeClr val="accent5"/>
              </a:solidFill>
              <a:effectLst/>
              <a:uLnTx/>
              <a:uFillTx/>
              <a:latin typeface="Calibri"/>
              <a:ea typeface="+mn-ea"/>
              <a:cs typeface="Arial"/>
              <a:sym typeface="Arial"/>
            </a:endParaRPr>
          </a:p>
        </p:txBody>
      </p:sp>
      <p:sp>
        <p:nvSpPr>
          <p:cNvPr id="16" name="Rectangle 15">
            <a:extLst>
              <a:ext uri="{FF2B5EF4-FFF2-40B4-BE49-F238E27FC236}">
                <a16:creationId xmlns:a16="http://schemas.microsoft.com/office/drawing/2014/main" id="{081E3684-7D55-4A2B-B1A5-FD59FC86EB29}"/>
              </a:ext>
            </a:extLst>
          </p:cNvPr>
          <p:cNvSpPr/>
          <p:nvPr/>
        </p:nvSpPr>
        <p:spPr>
          <a:xfrm>
            <a:off x="284686" y="4181418"/>
            <a:ext cx="679995" cy="707887"/>
          </a:xfrm>
          <a:prstGeom prst="rect">
            <a:avLst/>
          </a:prstGeom>
        </p:spPr>
        <p:txBody>
          <a:bodyPr wrap="non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chemeClr val="accent5"/>
                </a:solidFill>
                <a:effectLst/>
                <a:uLnTx/>
                <a:uFillTx/>
                <a:latin typeface="Calibri"/>
                <a:ea typeface="+mn-ea"/>
                <a:cs typeface="Arial"/>
                <a:sym typeface="Arial"/>
              </a:rPr>
              <a:t>3x</a:t>
            </a:r>
            <a:endParaRPr kumimoji="0" lang="en-US" sz="4000" b="0" i="0" u="none" strike="noStrike" kern="1200" cap="none" spc="0" normalizeH="0" baseline="0" noProof="0">
              <a:ln>
                <a:noFill/>
              </a:ln>
              <a:solidFill>
                <a:schemeClr val="accent5"/>
              </a:solidFill>
              <a:effectLst/>
              <a:uLnTx/>
              <a:uFillTx/>
              <a:latin typeface="Calibri"/>
              <a:ea typeface="+mn-ea"/>
              <a:cs typeface="Arial"/>
              <a:sym typeface="Arial"/>
            </a:endParaRPr>
          </a:p>
        </p:txBody>
      </p:sp>
      <p:sp>
        <p:nvSpPr>
          <p:cNvPr id="64" name="Rectangle 63">
            <a:extLst>
              <a:ext uri="{FF2B5EF4-FFF2-40B4-BE49-F238E27FC236}">
                <a16:creationId xmlns:a16="http://schemas.microsoft.com/office/drawing/2014/main" id="{2B927042-F2BA-4420-9F00-8A1139F0C004}"/>
              </a:ext>
            </a:extLst>
          </p:cNvPr>
          <p:cNvSpPr/>
          <p:nvPr/>
        </p:nvSpPr>
        <p:spPr>
          <a:xfrm>
            <a:off x="284686" y="4684924"/>
            <a:ext cx="2210475" cy="710964"/>
          </a:xfrm>
          <a:prstGeom prst="rect">
            <a:avLst/>
          </a:prstGeom>
        </p:spPr>
        <p:txBody>
          <a:bodyPr wrap="square" lIns="109728" tIns="54864" rIns="109728" bIns="54864">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lumMod val="95000"/>
                    <a:lumOff val="5000"/>
                  </a:prstClr>
                </a:solidFill>
                <a:effectLst/>
                <a:uLnTx/>
                <a:uFillTx/>
                <a:latin typeface="Calibri"/>
                <a:ea typeface="+mn-ea"/>
                <a:cs typeface="Arial"/>
                <a:sym typeface="Arial"/>
              </a:rPr>
              <a:t>competitor (revenue)</a:t>
            </a:r>
            <a:endParaRPr kumimoji="0" lang="en-US" sz="1300" b="1" i="0" u="none" strike="noStrike" kern="1200" cap="none" spc="0" normalizeH="0" baseline="0" noProof="0">
              <a:ln>
                <a:noFill/>
              </a:ln>
              <a:solidFill>
                <a:prstClr val="black">
                  <a:lumMod val="95000"/>
                  <a:lumOff val="5000"/>
                </a:prstClr>
              </a:solidFill>
              <a:effectLst/>
              <a:uLnTx/>
              <a:uFillTx/>
              <a:latin typeface="Calibri"/>
              <a:ea typeface="+mn-ea"/>
              <a:cs typeface="Arial"/>
              <a:sym typeface="Arial"/>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lumMod val="95000"/>
                  <a:lumOff val="5000"/>
                </a:prstClr>
              </a:solidFill>
              <a:effectLst/>
              <a:uLnTx/>
              <a:uFillTx/>
              <a:latin typeface="Calibri"/>
              <a:ea typeface="+mn-ea"/>
              <a:cs typeface="Arial"/>
              <a:sym typeface="Arial"/>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lumMod val="95000"/>
                  <a:lumOff val="5000"/>
                </a:prstClr>
              </a:solidFill>
              <a:effectLst/>
              <a:uLnTx/>
              <a:uFillTx/>
              <a:latin typeface="Calibri"/>
              <a:ea typeface="+mn-ea"/>
              <a:cs typeface="Arial"/>
              <a:sym typeface="Arial"/>
            </a:endParaRPr>
          </a:p>
        </p:txBody>
      </p:sp>
      <p:pic>
        <p:nvPicPr>
          <p:cNvPr id="25" name="Picture 24">
            <a:extLst>
              <a:ext uri="{FF2B5EF4-FFF2-40B4-BE49-F238E27FC236}">
                <a16:creationId xmlns:a16="http://schemas.microsoft.com/office/drawing/2014/main" id="{EC86B098-E623-48C7-9903-F85F3AC387D7}"/>
              </a:ext>
            </a:extLst>
          </p:cNvPr>
          <p:cNvPicPr>
            <a:picLocks noChangeAspect="1"/>
          </p:cNvPicPr>
          <p:nvPr/>
        </p:nvPicPr>
        <p:blipFill rotWithShape="1">
          <a:blip r:embed="rId4">
            <a:clrChange>
              <a:clrFrom>
                <a:srgbClr val="FFFFFF"/>
              </a:clrFrom>
              <a:clrTo>
                <a:srgbClr val="FFFFFF">
                  <a:alpha val="0"/>
                </a:srgbClr>
              </a:clrTo>
            </a:clrChange>
            <a:grayscl/>
          </a:blip>
          <a:srcRect b="25985"/>
          <a:stretch/>
        </p:blipFill>
        <p:spPr>
          <a:xfrm>
            <a:off x="1846965" y="4774882"/>
            <a:ext cx="1079996" cy="440514"/>
          </a:xfrm>
          <a:prstGeom prst="rect">
            <a:avLst/>
          </a:prstGeom>
        </p:spPr>
      </p:pic>
      <p:pic>
        <p:nvPicPr>
          <p:cNvPr id="29" name="Picture 28">
            <a:extLst>
              <a:ext uri="{FF2B5EF4-FFF2-40B4-BE49-F238E27FC236}">
                <a16:creationId xmlns:a16="http://schemas.microsoft.com/office/drawing/2014/main" id="{8AB5F36B-E619-48E9-8F8B-6FC698B28374}"/>
              </a:ext>
            </a:extLst>
          </p:cNvPr>
          <p:cNvPicPr>
            <a:picLocks noChangeAspect="1"/>
          </p:cNvPicPr>
          <p:nvPr/>
        </p:nvPicPr>
        <p:blipFill>
          <a:blip r:embed="rId5">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7601637" y="2510365"/>
            <a:ext cx="947552" cy="630552"/>
          </a:xfrm>
          <a:prstGeom prst="rect">
            <a:avLst/>
          </a:prstGeom>
        </p:spPr>
      </p:pic>
      <p:sp>
        <p:nvSpPr>
          <p:cNvPr id="30" name="Rectangle 29">
            <a:extLst>
              <a:ext uri="{FF2B5EF4-FFF2-40B4-BE49-F238E27FC236}">
                <a16:creationId xmlns:a16="http://schemas.microsoft.com/office/drawing/2014/main" id="{B60D87B2-988D-4A5B-84A4-7F3A49014133}"/>
              </a:ext>
            </a:extLst>
          </p:cNvPr>
          <p:cNvSpPr/>
          <p:nvPr/>
        </p:nvSpPr>
        <p:spPr>
          <a:xfrm>
            <a:off x="8302967" y="2766083"/>
            <a:ext cx="492443" cy="338553"/>
          </a:xfrm>
          <a:prstGeom prst="rect">
            <a:avLst/>
          </a:prstGeom>
        </p:spPr>
        <p:txBody>
          <a:bodyPr wrap="non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chemeClr val="accent5"/>
                </a:solidFill>
                <a:effectLst/>
                <a:uLnTx/>
                <a:uFillTx/>
                <a:latin typeface="Adobe Caslon Pro" panose="0205050205050A020403" pitchFamily="18" charset="0"/>
                <a:ea typeface="+mn-ea"/>
                <a:cs typeface="Arial"/>
                <a:sym typeface="Arial"/>
              </a:rPr>
              <a:t>500</a:t>
            </a:r>
            <a:endParaRPr kumimoji="0" lang="en-US" sz="1600" b="0" i="0" u="none" strike="noStrike" kern="1200" cap="none" spc="0" normalizeH="0" baseline="0" noProof="0">
              <a:ln>
                <a:noFill/>
              </a:ln>
              <a:solidFill>
                <a:schemeClr val="accent5"/>
              </a:solidFill>
              <a:effectLst/>
              <a:uLnTx/>
              <a:uFillTx/>
              <a:latin typeface="Adobe Caslon Pro" panose="0205050205050A020403" pitchFamily="18" charset="0"/>
              <a:ea typeface="+mn-ea"/>
              <a:cs typeface="Arial"/>
              <a:sym typeface="Arial"/>
            </a:endParaRPr>
          </a:p>
        </p:txBody>
      </p:sp>
      <p:pic>
        <p:nvPicPr>
          <p:cNvPr id="66" name="Picture 65">
            <a:extLst>
              <a:ext uri="{FF2B5EF4-FFF2-40B4-BE49-F238E27FC236}">
                <a16:creationId xmlns:a16="http://schemas.microsoft.com/office/drawing/2014/main" id="{BC9BF30F-B36E-4295-9D27-C4CAC4DD9A2A}"/>
              </a:ext>
            </a:extLst>
          </p:cNvPr>
          <p:cNvPicPr>
            <a:picLocks noChangeAspect="1"/>
          </p:cNvPicPr>
          <p:nvPr/>
        </p:nvPicPr>
        <p:blipFill>
          <a:blip r:embed="rId6">
            <a:duotone>
              <a:schemeClr val="bg2">
                <a:shade val="45000"/>
                <a:satMod val="135000"/>
              </a:schemeClr>
              <a:prstClr val="white"/>
            </a:duotone>
          </a:blip>
          <a:stretch>
            <a:fillRect/>
          </a:stretch>
        </p:blipFill>
        <p:spPr>
          <a:xfrm>
            <a:off x="5379320" y="4588797"/>
            <a:ext cx="580520" cy="910660"/>
          </a:xfrm>
          <a:prstGeom prst="rect">
            <a:avLst/>
          </a:prstGeom>
        </p:spPr>
      </p:pic>
      <p:sp>
        <p:nvSpPr>
          <p:cNvPr id="67" name="Rectangle 66">
            <a:extLst>
              <a:ext uri="{FF2B5EF4-FFF2-40B4-BE49-F238E27FC236}">
                <a16:creationId xmlns:a16="http://schemas.microsoft.com/office/drawing/2014/main" id="{DBB16E93-DA37-4B48-A9FB-28D3F2D58F87}"/>
              </a:ext>
            </a:extLst>
          </p:cNvPr>
          <p:cNvSpPr/>
          <p:nvPr/>
        </p:nvSpPr>
        <p:spPr bwMode="auto">
          <a:xfrm>
            <a:off x="161926" y="1725916"/>
            <a:ext cx="11896725" cy="3848100"/>
          </a:xfrm>
          <a:prstGeom prst="rect">
            <a:avLst/>
          </a:prstGeom>
          <a:noFill/>
          <a:ln w="12700" cap="sq" algn="ctr">
            <a:solidFill>
              <a:schemeClr val="bg1">
                <a:lumMod val="95000"/>
              </a:schemeClr>
            </a:solidFill>
            <a:miter lim="800000"/>
            <a:headEnd/>
            <a:tailEnd/>
          </a:ln>
          <a:effectLst/>
        </p:spPr>
        <p:txBody>
          <a:bodyPr wrap="none"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Arial Narrow" pitchFamily="34" charset="0"/>
              <a:ea typeface="+mn-ea"/>
              <a:cs typeface="Arial"/>
              <a:sym typeface="Arial"/>
            </a:endParaRPr>
          </a:p>
        </p:txBody>
      </p:sp>
      <p:pic>
        <p:nvPicPr>
          <p:cNvPr id="8" name="Picture 7">
            <a:extLst>
              <a:ext uri="{FF2B5EF4-FFF2-40B4-BE49-F238E27FC236}">
                <a16:creationId xmlns:a16="http://schemas.microsoft.com/office/drawing/2014/main" id="{539FA2C9-CC8F-4C46-9624-DCA505F35E26}"/>
              </a:ext>
            </a:extLst>
          </p:cNvPr>
          <p:cNvPicPr>
            <a:picLocks noChangeAspect="1"/>
          </p:cNvPicPr>
          <p:nvPr/>
        </p:nvPicPr>
        <p:blipFill>
          <a:blip r:embed="rId7">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11245667" y="2819880"/>
            <a:ext cx="620639" cy="621842"/>
          </a:xfrm>
          <a:prstGeom prst="rect">
            <a:avLst/>
          </a:prstGeom>
        </p:spPr>
      </p:pic>
      <p:sp>
        <p:nvSpPr>
          <p:cNvPr id="73" name="Rectangle 72">
            <a:extLst>
              <a:ext uri="{FF2B5EF4-FFF2-40B4-BE49-F238E27FC236}">
                <a16:creationId xmlns:a16="http://schemas.microsoft.com/office/drawing/2014/main" id="{ACF7A1D1-EB9D-4A88-93E0-6C474AAF162C}"/>
              </a:ext>
            </a:extLst>
          </p:cNvPr>
          <p:cNvSpPr/>
          <p:nvPr/>
        </p:nvSpPr>
        <p:spPr>
          <a:xfrm>
            <a:off x="4677546" y="2314331"/>
            <a:ext cx="1191075" cy="461665"/>
          </a:xfrm>
          <a:prstGeom prst="rect">
            <a:avLst/>
          </a:prstGeom>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chemeClr val="accent5"/>
                </a:solidFill>
                <a:effectLst/>
                <a:uLnTx/>
                <a:uFillTx/>
                <a:latin typeface="Calibri"/>
                <a:ea typeface="+mn-ea"/>
                <a:cs typeface="Arial"/>
                <a:sym typeface="Arial"/>
              </a:rPr>
              <a:t>45,000</a:t>
            </a:r>
            <a:endParaRPr kumimoji="0" lang="en-US" sz="3200" b="0" i="0" u="none" strike="noStrike" kern="1200" cap="none" spc="0" normalizeH="0" baseline="0" noProof="0">
              <a:ln>
                <a:noFill/>
              </a:ln>
              <a:solidFill>
                <a:schemeClr val="accent5"/>
              </a:solidFill>
              <a:effectLst/>
              <a:uLnTx/>
              <a:uFillTx/>
              <a:latin typeface="Calibri"/>
              <a:ea typeface="+mn-ea"/>
              <a:cs typeface="Arial"/>
              <a:sym typeface="Arial"/>
            </a:endParaRPr>
          </a:p>
        </p:txBody>
      </p:sp>
      <p:sp>
        <p:nvSpPr>
          <p:cNvPr id="74" name="Rectangle 73">
            <a:extLst>
              <a:ext uri="{FF2B5EF4-FFF2-40B4-BE49-F238E27FC236}">
                <a16:creationId xmlns:a16="http://schemas.microsoft.com/office/drawing/2014/main" id="{D06E1168-08DD-400C-A3F5-6ACD75B7C556}"/>
              </a:ext>
            </a:extLst>
          </p:cNvPr>
          <p:cNvSpPr/>
          <p:nvPr/>
        </p:nvSpPr>
        <p:spPr>
          <a:xfrm>
            <a:off x="4678410" y="2607736"/>
            <a:ext cx="2210475" cy="418576"/>
          </a:xfrm>
          <a:prstGeom prst="rect">
            <a:avLst/>
          </a:prstGeom>
        </p:spPr>
        <p:txBody>
          <a:bodyPr wrap="square" lIns="109728" tIns="54864" rIns="109728" bIns="54864">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effectLst/>
                <a:uLnTx/>
                <a:uFillTx/>
                <a:latin typeface="Calibri"/>
                <a:ea typeface="+mn-ea"/>
                <a:cs typeface="Arial"/>
                <a:sym typeface="Arial"/>
              </a:rPr>
              <a:t>customers worldwide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chemeClr val="accent5"/>
              </a:solidFill>
              <a:effectLst/>
              <a:uLnTx/>
              <a:uFillTx/>
              <a:latin typeface="Calibri"/>
              <a:ea typeface="+mn-ea"/>
              <a:cs typeface="Arial"/>
              <a:sym typeface="Arial"/>
            </a:endParaRPr>
          </a:p>
        </p:txBody>
      </p:sp>
      <p:sp>
        <p:nvSpPr>
          <p:cNvPr id="75" name="Rectangle 74">
            <a:extLst>
              <a:ext uri="{FF2B5EF4-FFF2-40B4-BE49-F238E27FC236}">
                <a16:creationId xmlns:a16="http://schemas.microsoft.com/office/drawing/2014/main" id="{F66F2E6E-0412-489A-97BC-7BA0719D2365}"/>
              </a:ext>
            </a:extLst>
          </p:cNvPr>
          <p:cNvSpPr/>
          <p:nvPr/>
        </p:nvSpPr>
        <p:spPr>
          <a:xfrm>
            <a:off x="4702901" y="2205051"/>
            <a:ext cx="2210475" cy="264688"/>
          </a:xfrm>
          <a:prstGeom prst="rect">
            <a:avLst/>
          </a:prstGeom>
        </p:spPr>
        <p:txBody>
          <a:bodyPr wrap="square" lIns="109728" tIns="54864" rIns="109728" bIns="54864">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effectLst/>
                <a:uLnTx/>
                <a:uFillTx/>
                <a:latin typeface="Calibri"/>
                <a:ea typeface="+mn-ea"/>
                <a:cs typeface="Arial"/>
                <a:sym typeface="Arial"/>
              </a:rPr>
              <a:t>More than</a:t>
            </a:r>
            <a:endParaRPr kumimoji="0" lang="en-US" sz="1000" b="1" i="0" u="none" strike="noStrike" kern="1200" cap="none" spc="0" normalizeH="0" baseline="0" noProof="0">
              <a:ln>
                <a:noFill/>
              </a:ln>
              <a:effectLst/>
              <a:uLnTx/>
              <a:uFillTx/>
              <a:latin typeface="Calibri"/>
              <a:ea typeface="+mn-ea"/>
              <a:cs typeface="Arial"/>
              <a:sym typeface="Arial"/>
            </a:endParaRPr>
          </a:p>
        </p:txBody>
      </p:sp>
      <p:sp>
        <p:nvSpPr>
          <p:cNvPr id="69" name="Rectangle 68">
            <a:extLst>
              <a:ext uri="{FF2B5EF4-FFF2-40B4-BE49-F238E27FC236}">
                <a16:creationId xmlns:a16="http://schemas.microsoft.com/office/drawing/2014/main" id="{DAC5A953-003C-4ABB-8D7B-A35CBADDA317}"/>
              </a:ext>
            </a:extLst>
          </p:cNvPr>
          <p:cNvSpPr/>
          <p:nvPr/>
        </p:nvSpPr>
        <p:spPr>
          <a:xfrm>
            <a:off x="3386338" y="2819632"/>
            <a:ext cx="2210475" cy="572464"/>
          </a:xfrm>
          <a:prstGeom prst="rect">
            <a:avLst/>
          </a:prstGeom>
        </p:spPr>
        <p:txBody>
          <a:bodyPr wrap="square" lIns="109728" tIns="54864" rIns="109728" bIns="54864">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lumMod val="95000"/>
                    <a:lumOff val="5000"/>
                  </a:prstClr>
                </a:solidFill>
                <a:effectLst/>
                <a:uLnTx/>
                <a:uFillTx/>
                <a:latin typeface="Calibri"/>
                <a:ea typeface="+mn-ea"/>
                <a:cs typeface="Arial"/>
                <a:sym typeface="Arial"/>
              </a:rPr>
              <a:t>of the</a:t>
            </a:r>
            <a:endParaRPr kumimoji="0" lang="en-US" sz="1000" b="1" i="0" u="none" strike="noStrike" kern="1200" cap="none" spc="0" normalizeH="0" baseline="0" noProof="0">
              <a:ln>
                <a:noFill/>
              </a:ln>
              <a:solidFill>
                <a:prstClr val="black">
                  <a:lumMod val="95000"/>
                  <a:lumOff val="5000"/>
                </a:prstClr>
              </a:solidFill>
              <a:effectLst/>
              <a:uLnTx/>
              <a:uFillTx/>
              <a:latin typeface="Calibri"/>
              <a:ea typeface="+mn-ea"/>
              <a:cs typeface="Arial"/>
              <a:sym typeface="Arial"/>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lumMod val="95000"/>
                  <a:lumOff val="5000"/>
                </a:prstClr>
              </a:solidFill>
              <a:effectLst/>
              <a:uLnTx/>
              <a:uFillTx/>
              <a:latin typeface="Calibri"/>
              <a:ea typeface="+mn-ea"/>
              <a:cs typeface="Arial"/>
              <a:sym typeface="Arial"/>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lumMod val="95000"/>
                  <a:lumOff val="5000"/>
                </a:prstClr>
              </a:solidFill>
              <a:effectLst/>
              <a:uLnTx/>
              <a:uFillTx/>
              <a:latin typeface="Calibri"/>
              <a:ea typeface="+mn-ea"/>
              <a:cs typeface="Arial"/>
              <a:sym typeface="Arial"/>
            </a:endParaRPr>
          </a:p>
        </p:txBody>
      </p:sp>
      <p:sp>
        <p:nvSpPr>
          <p:cNvPr id="72" name="Rectangle 71">
            <a:extLst>
              <a:ext uri="{FF2B5EF4-FFF2-40B4-BE49-F238E27FC236}">
                <a16:creationId xmlns:a16="http://schemas.microsoft.com/office/drawing/2014/main" id="{7CF12BAE-AE90-445C-8C67-06486904F14D}"/>
              </a:ext>
            </a:extLst>
          </p:cNvPr>
          <p:cNvSpPr/>
          <p:nvPr/>
        </p:nvSpPr>
        <p:spPr>
          <a:xfrm>
            <a:off x="3749366" y="2940764"/>
            <a:ext cx="2210475" cy="572464"/>
          </a:xfrm>
          <a:prstGeom prst="rect">
            <a:avLst/>
          </a:prstGeom>
        </p:spPr>
        <p:txBody>
          <a:bodyPr wrap="square" lIns="109728" tIns="54864" rIns="109728" bIns="54864">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lumMod val="95000"/>
                    <a:lumOff val="5000"/>
                  </a:prstClr>
                </a:solidFill>
                <a:effectLst/>
                <a:uLnTx/>
                <a:uFillTx/>
                <a:latin typeface="Calibri"/>
                <a:ea typeface="+mn-ea"/>
                <a:cs typeface="Arial"/>
                <a:sym typeface="Arial"/>
              </a:rPr>
              <a:t>industrials</a:t>
            </a:r>
            <a:endParaRPr kumimoji="0" lang="en-US" sz="1000" b="1" i="0" u="none" strike="noStrike" kern="1200" cap="none" spc="0" normalizeH="0" baseline="0" noProof="0">
              <a:ln>
                <a:noFill/>
              </a:ln>
              <a:solidFill>
                <a:prstClr val="black">
                  <a:lumMod val="95000"/>
                  <a:lumOff val="5000"/>
                </a:prstClr>
              </a:solidFill>
              <a:effectLst/>
              <a:uLnTx/>
              <a:uFillTx/>
              <a:latin typeface="Calibri"/>
              <a:ea typeface="+mn-ea"/>
              <a:cs typeface="Arial"/>
              <a:sym typeface="Arial"/>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lumMod val="95000"/>
                  <a:lumOff val="5000"/>
                </a:prstClr>
              </a:solidFill>
              <a:effectLst/>
              <a:uLnTx/>
              <a:uFillTx/>
              <a:latin typeface="Calibri"/>
              <a:ea typeface="+mn-ea"/>
              <a:cs typeface="Arial"/>
              <a:sym typeface="Arial"/>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lumMod val="95000"/>
                  <a:lumOff val="5000"/>
                </a:prstClr>
              </a:solidFill>
              <a:effectLst/>
              <a:uLnTx/>
              <a:uFillTx/>
              <a:latin typeface="Calibri"/>
              <a:ea typeface="+mn-ea"/>
              <a:cs typeface="Arial"/>
              <a:sym typeface="Arial"/>
            </a:endParaRPr>
          </a:p>
        </p:txBody>
      </p:sp>
      <p:grpSp>
        <p:nvGrpSpPr>
          <p:cNvPr id="22" name="Group 21">
            <a:extLst>
              <a:ext uri="{FF2B5EF4-FFF2-40B4-BE49-F238E27FC236}">
                <a16:creationId xmlns:a16="http://schemas.microsoft.com/office/drawing/2014/main" id="{D8424B8C-6013-4536-B747-851E7CCBC32B}"/>
              </a:ext>
            </a:extLst>
          </p:cNvPr>
          <p:cNvGrpSpPr/>
          <p:nvPr/>
        </p:nvGrpSpPr>
        <p:grpSpPr>
          <a:xfrm>
            <a:off x="3387826" y="2445028"/>
            <a:ext cx="1107812" cy="712392"/>
            <a:chOff x="3461321" y="2148629"/>
            <a:chExt cx="1107812" cy="712392"/>
          </a:xfrm>
        </p:grpSpPr>
        <p:sp>
          <p:nvSpPr>
            <p:cNvPr id="68" name="Rectangle 67">
              <a:extLst>
                <a:ext uri="{FF2B5EF4-FFF2-40B4-BE49-F238E27FC236}">
                  <a16:creationId xmlns:a16="http://schemas.microsoft.com/office/drawing/2014/main" id="{CF11EBDB-8204-4FD0-9CD3-6FE0115051A2}"/>
                </a:ext>
              </a:extLst>
            </p:cNvPr>
            <p:cNvSpPr/>
            <p:nvPr/>
          </p:nvSpPr>
          <p:spPr>
            <a:xfrm>
              <a:off x="3461321" y="2148629"/>
              <a:ext cx="524503" cy="584775"/>
            </a:xfrm>
            <a:prstGeom prst="rect">
              <a:avLst/>
            </a:prstGeom>
          </p:spPr>
          <p:txBody>
            <a:bodyPr wrap="non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300" normalizeH="0" baseline="0" noProof="0">
                  <a:ln>
                    <a:noFill/>
                  </a:ln>
                  <a:solidFill>
                    <a:schemeClr val="accent5"/>
                  </a:solidFill>
                  <a:effectLst/>
                  <a:uLnTx/>
                  <a:uFillTx/>
                  <a:latin typeface="Calibri"/>
                  <a:ea typeface="+mn-ea"/>
                  <a:cs typeface="Arial"/>
                  <a:sym typeface="Arial"/>
                </a:rPr>
                <a:t>97</a:t>
              </a:r>
              <a:endParaRPr kumimoji="0" lang="en-US" sz="4000" b="0" i="0" u="none" strike="noStrike" kern="1200" cap="none" spc="-300" normalizeH="0" baseline="0" noProof="0">
                <a:ln>
                  <a:noFill/>
                </a:ln>
                <a:solidFill>
                  <a:schemeClr val="accent5"/>
                </a:solidFill>
                <a:effectLst/>
                <a:uLnTx/>
                <a:uFillTx/>
                <a:latin typeface="Calibri"/>
                <a:ea typeface="+mn-ea"/>
                <a:cs typeface="Arial"/>
                <a:sym typeface="Arial"/>
              </a:endParaRPr>
            </a:p>
          </p:txBody>
        </p:sp>
        <p:sp>
          <p:nvSpPr>
            <p:cNvPr id="19" name="Rectangle 18">
              <a:extLst>
                <a:ext uri="{FF2B5EF4-FFF2-40B4-BE49-F238E27FC236}">
                  <a16:creationId xmlns:a16="http://schemas.microsoft.com/office/drawing/2014/main" id="{C32BDCC8-7513-49E1-81A3-DFB34E6D334F}"/>
                </a:ext>
              </a:extLst>
            </p:cNvPr>
            <p:cNvSpPr/>
            <p:nvPr/>
          </p:nvSpPr>
          <p:spPr>
            <a:xfrm>
              <a:off x="3836240" y="2337801"/>
              <a:ext cx="732893" cy="523220"/>
            </a:xfrm>
            <a:prstGeom prst="rect">
              <a:avLst/>
            </a:prstGeom>
          </p:spPr>
          <p:txBody>
            <a:bodyPr wrap="non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chemeClr val="accent5"/>
                  </a:solidFill>
                  <a:effectLst/>
                  <a:uLnTx/>
                  <a:uFillTx/>
                  <a:latin typeface="Calibri"/>
                  <a:ea typeface="+mn-ea"/>
                  <a:cs typeface="Arial"/>
                  <a:sym typeface="Arial"/>
                </a:rPr>
                <a:t>100</a:t>
              </a:r>
              <a:endParaRPr kumimoji="0" lang="en-US" sz="2400" b="0" i="0" u="none" strike="noStrike" kern="1200" cap="none" spc="0" normalizeH="0" baseline="0" noProof="0">
                <a:ln>
                  <a:noFill/>
                </a:ln>
                <a:solidFill>
                  <a:schemeClr val="accent5"/>
                </a:solidFill>
                <a:effectLst/>
                <a:uLnTx/>
                <a:uFillTx/>
                <a:latin typeface="Calibri"/>
                <a:ea typeface="+mn-ea"/>
                <a:cs typeface="Arial"/>
                <a:sym typeface="Arial"/>
              </a:endParaRPr>
            </a:p>
          </p:txBody>
        </p:sp>
        <p:pic>
          <p:nvPicPr>
            <p:cNvPr id="21" name="Picture 20">
              <a:extLst>
                <a:ext uri="{FF2B5EF4-FFF2-40B4-BE49-F238E27FC236}">
                  <a16:creationId xmlns:a16="http://schemas.microsoft.com/office/drawing/2014/main" id="{CBE05516-EA86-4DA9-8C27-463212F842E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09370" y="2341121"/>
              <a:ext cx="603052" cy="118246"/>
            </a:xfrm>
            <a:prstGeom prst="rect">
              <a:avLst/>
            </a:prstGeom>
          </p:spPr>
        </p:pic>
      </p:grpSp>
      <p:sp>
        <p:nvSpPr>
          <p:cNvPr id="65" name="TextBox 64">
            <a:extLst>
              <a:ext uri="{FF2B5EF4-FFF2-40B4-BE49-F238E27FC236}">
                <a16:creationId xmlns:a16="http://schemas.microsoft.com/office/drawing/2014/main" id="{0FF1F36B-2BF7-43F4-84A2-98FA2D25CBB2}"/>
              </a:ext>
            </a:extLst>
          </p:cNvPr>
          <p:cNvSpPr txBox="1"/>
          <p:nvPr/>
        </p:nvSpPr>
        <p:spPr bwMode="auto">
          <a:xfrm>
            <a:off x="10234812" y="2302924"/>
            <a:ext cx="1188146" cy="654153"/>
          </a:xfrm>
          <a:prstGeom prst="rect">
            <a:avLst/>
          </a:prstGeom>
          <a:noFill/>
          <a:ln w="12700" cap="sq" algn="ctr">
            <a:noFill/>
            <a:miter lim="800000"/>
            <a:headEnd/>
            <a:tailEnd/>
          </a:ln>
          <a:effectLst/>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chemeClr val="accent5"/>
                </a:solidFill>
                <a:effectLst/>
                <a:uLnTx/>
                <a:uFillTx/>
                <a:latin typeface="Calibri"/>
                <a:ea typeface="Tahoma" panose="020B0604030504040204" pitchFamily="34" charset="0"/>
                <a:cs typeface="Tahoma" panose="020B0604030504040204" pitchFamily="34" charset="0"/>
                <a:sym typeface="Arial"/>
              </a:rPr>
              <a:t>4,200+</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851" b="1" i="0" u="none" strike="noStrike" kern="1200" cap="none" spc="0" normalizeH="0" baseline="0" noProof="0">
                <a:ln>
                  <a:noFill/>
                </a:ln>
                <a:solidFill>
                  <a:schemeClr val="tx1">
                    <a:lumMod val="50000"/>
                    <a:lumOff val="50000"/>
                  </a:schemeClr>
                </a:solidFill>
                <a:effectLst/>
                <a:uLnTx/>
                <a:uFillTx/>
                <a:latin typeface="Calibri" pitchFamily="34" charset="0"/>
                <a:ea typeface="+mn-ea"/>
                <a:cs typeface="Calibri" pitchFamily="34" charset="0"/>
                <a:sym typeface="Arial"/>
              </a:rPr>
              <a:t>employees globally</a:t>
            </a:r>
          </a:p>
        </p:txBody>
      </p:sp>
      <p:sp>
        <p:nvSpPr>
          <p:cNvPr id="71" name="Rectangle 70">
            <a:extLst>
              <a:ext uri="{FF2B5EF4-FFF2-40B4-BE49-F238E27FC236}">
                <a16:creationId xmlns:a16="http://schemas.microsoft.com/office/drawing/2014/main" id="{57411CA2-92D0-41F9-9CDA-6DF4B35BBF28}"/>
              </a:ext>
            </a:extLst>
          </p:cNvPr>
          <p:cNvSpPr/>
          <p:nvPr/>
        </p:nvSpPr>
        <p:spPr>
          <a:xfrm>
            <a:off x="324878" y="4943681"/>
            <a:ext cx="1181735" cy="318100"/>
          </a:xfrm>
          <a:prstGeom prst="rect">
            <a:avLst/>
          </a:prstGeom>
        </p:spPr>
        <p:txBody>
          <a:bodyPr wrap="none">
            <a:spAutoFit/>
          </a:bodyPr>
          <a:lstStyle/>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r>
              <a:rPr kumimoji="0" lang="en-US" sz="1467" b="1" i="0" u="none" strike="noStrike" kern="0" cap="none" spc="0" normalizeH="0" baseline="0" noProof="0">
                <a:ln>
                  <a:noFill/>
                </a:ln>
                <a:solidFill>
                  <a:schemeClr val="accent5"/>
                </a:solidFill>
                <a:effectLst/>
                <a:uLnTx/>
                <a:uFillTx/>
                <a:latin typeface="Arial"/>
                <a:ea typeface="+mn-ea"/>
                <a:cs typeface="Arial"/>
                <a:sym typeface="Arial"/>
              </a:rPr>
              <a:t>$1.5 Billion</a:t>
            </a:r>
          </a:p>
        </p:txBody>
      </p:sp>
      <p:pic>
        <p:nvPicPr>
          <p:cNvPr id="3074" name="Picture 2" descr="Image result for nasdaq 100 logo">
            <a:extLst>
              <a:ext uri="{FF2B5EF4-FFF2-40B4-BE49-F238E27FC236}">
                <a16:creationId xmlns:a16="http://schemas.microsoft.com/office/drawing/2014/main" id="{BF0207EB-30BF-4C53-B155-3089BE6B749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676465" y="2100801"/>
            <a:ext cx="1215419" cy="344686"/>
          </a:xfrm>
          <a:prstGeom prst="rect">
            <a:avLst/>
          </a:prstGeom>
          <a:noFill/>
          <a:extLst>
            <a:ext uri="{909E8E84-426E-40DD-AFC4-6F175D3DCCD1}">
              <a14:hiddenFill xmlns:a14="http://schemas.microsoft.com/office/drawing/2010/main">
                <a:solidFill>
                  <a:srgbClr val="FFFFFF"/>
                </a:solidFill>
              </a14:hiddenFill>
            </a:ext>
          </a:extLst>
        </p:spPr>
      </p:pic>
      <p:sp>
        <p:nvSpPr>
          <p:cNvPr id="59" name="Rectangle 58">
            <a:extLst>
              <a:ext uri="{FF2B5EF4-FFF2-40B4-BE49-F238E27FC236}">
                <a16:creationId xmlns:a16="http://schemas.microsoft.com/office/drawing/2014/main" id="{0B256392-8C86-4991-BFBC-F10AEE19ACE9}"/>
              </a:ext>
            </a:extLst>
          </p:cNvPr>
          <p:cNvSpPr/>
          <p:nvPr/>
        </p:nvSpPr>
        <p:spPr>
          <a:xfrm>
            <a:off x="8443860" y="2306406"/>
            <a:ext cx="482824" cy="307777"/>
          </a:xfrm>
          <a:prstGeom prst="rect">
            <a:avLst/>
          </a:prstGeom>
        </p:spPr>
        <p:txBody>
          <a:bodyPr wrap="non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18DBF"/>
                </a:solidFill>
                <a:effectLst/>
                <a:uLnTx/>
                <a:uFillTx/>
                <a:latin typeface="Arial"/>
                <a:ea typeface="+mn-ea"/>
                <a:cs typeface="Arial"/>
                <a:sym typeface="Arial"/>
              </a:rPr>
              <a:t>100</a:t>
            </a:r>
            <a:endParaRPr kumimoji="0" lang="en-US" sz="1400" b="0" i="0" u="none" strike="noStrike" kern="1200" cap="none" spc="0" normalizeH="0" baseline="0" noProof="0">
              <a:ln>
                <a:noFill/>
              </a:ln>
              <a:solidFill>
                <a:srgbClr val="018DBF"/>
              </a:solidFill>
              <a:effectLst/>
              <a:uLnTx/>
              <a:uFillTx/>
              <a:latin typeface="Arial"/>
              <a:ea typeface="+mn-ea"/>
              <a:cs typeface="Arial"/>
              <a:sym typeface="Arial"/>
            </a:endParaRPr>
          </a:p>
        </p:txBody>
      </p:sp>
      <p:sp>
        <p:nvSpPr>
          <p:cNvPr id="76" name="Title 1">
            <a:extLst>
              <a:ext uri="{FF2B5EF4-FFF2-40B4-BE49-F238E27FC236}">
                <a16:creationId xmlns:a16="http://schemas.microsoft.com/office/drawing/2014/main" id="{BC916C31-531A-4A81-BFD8-8B90B7DE4C64}"/>
              </a:ext>
            </a:extLst>
          </p:cNvPr>
          <p:cNvSpPr>
            <a:spLocks noGrp="1"/>
          </p:cNvSpPr>
          <p:nvPr>
            <p:ph type="title"/>
          </p:nvPr>
        </p:nvSpPr>
        <p:spPr/>
        <p:txBody>
          <a:bodyPr/>
          <a:lstStyle/>
          <a:p>
            <a:r>
              <a:rPr lang="en-US">
                <a:latin typeface="Calibri"/>
                <a:cs typeface="Calibri"/>
              </a:rPr>
              <a:t>Ansys is the Simulation Leader</a:t>
            </a:r>
            <a:endParaRPr lang="en-US"/>
          </a:p>
        </p:txBody>
      </p:sp>
      <p:sp>
        <p:nvSpPr>
          <p:cNvPr id="57" name="Content Placeholder 3">
            <a:extLst>
              <a:ext uri="{FF2B5EF4-FFF2-40B4-BE49-F238E27FC236}">
                <a16:creationId xmlns:a16="http://schemas.microsoft.com/office/drawing/2014/main" id="{1457E702-88BD-47A3-88E7-060B85194A13}"/>
              </a:ext>
            </a:extLst>
          </p:cNvPr>
          <p:cNvSpPr txBox="1">
            <a:spLocks/>
          </p:cNvSpPr>
          <p:nvPr/>
        </p:nvSpPr>
        <p:spPr>
          <a:xfrm>
            <a:off x="598738" y="1053994"/>
            <a:ext cx="10972799" cy="875798"/>
          </a:xfrm>
          <a:prstGeom prst="rect">
            <a:avLst/>
          </a:prstGeom>
        </p:spPr>
        <p:txBody>
          <a:bodyPr>
            <a:normAutofit/>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2400" b="0" i="0" kern="1200" baseline="0">
                <a:solidFill>
                  <a:schemeClr val="tx1"/>
                </a:solidFill>
                <a:latin typeface="Calibri" panose="020F0502020204030204" pitchFamily="34" charset="0"/>
                <a:ea typeface="+mn-ea"/>
                <a:cs typeface="Calibri" panose="020F0502020204030204" pitchFamily="34" charset="0"/>
              </a:defRPr>
            </a:lvl1pPr>
            <a:lvl2pPr marL="461963" marR="0" indent="-231775" algn="l" defTabSz="914400" rtl="0" eaLnBrk="1" fontAlgn="auto" latinLnBrk="0" hangingPunct="1">
              <a:lnSpc>
                <a:spcPct val="90000"/>
              </a:lnSpc>
              <a:spcBef>
                <a:spcPts val="500"/>
              </a:spcBef>
              <a:spcAft>
                <a:spcPts val="0"/>
              </a:spcAft>
              <a:buClrTx/>
              <a:buSzTx/>
              <a:buFont typeface="Calibri" panose="020F0502020204030204" pitchFamily="34" charset="0"/>
              <a:buChar char="‐"/>
              <a:tabLst/>
              <a:defRPr sz="2000" b="0" i="0" kern="1200" baseline="0">
                <a:solidFill>
                  <a:schemeClr val="tx1"/>
                </a:solidFill>
                <a:latin typeface="Calibri" panose="020F0502020204030204" pitchFamily="34" charset="0"/>
                <a:ea typeface="+mn-ea"/>
                <a:cs typeface="Calibri" panose="020F0502020204030204" pitchFamily="34" charset="0"/>
              </a:defRPr>
            </a:lvl2pPr>
            <a:lvl3pPr marL="746125" marR="0" indent="-288925"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600" kern="1200" baseline="0">
                <a:solidFill>
                  <a:schemeClr val="tx1"/>
                </a:solidFill>
                <a:latin typeface="Calibri" panose="020F0502020204030204" pitchFamily="34" charset="0"/>
                <a:ea typeface="+mn-ea"/>
                <a:cs typeface="Calibri" panose="020F0502020204030204" pitchFamily="34" charset="0"/>
              </a:defRPr>
            </a:lvl3pPr>
            <a:lvl4pPr marL="969963" marR="0" indent="-223838" algn="l" defTabSz="914400" rtl="0" eaLnBrk="1" fontAlgn="auto" latinLnBrk="0" hangingPunct="1">
              <a:lnSpc>
                <a:spcPct val="90000"/>
              </a:lnSpc>
              <a:spcBef>
                <a:spcPts val="500"/>
              </a:spcBef>
              <a:spcAft>
                <a:spcPts val="0"/>
              </a:spcAft>
              <a:buClrTx/>
              <a:buSzTx/>
              <a:buFont typeface="Wingdings" panose="05000000000000000000" pitchFamily="2" charset="2"/>
              <a:buChar char="§"/>
              <a:tabLst/>
              <a:defRPr sz="1400" kern="1200" baseline="0">
                <a:solidFill>
                  <a:schemeClr val="tx1"/>
                </a:solidFill>
                <a:latin typeface="Calibri" panose="020F0502020204030204" pitchFamily="34" charset="0"/>
                <a:ea typeface="+mn-ea"/>
                <a:cs typeface="Calibri" panose="020F0502020204030204" pitchFamily="34" charset="0"/>
              </a:defRPr>
            </a:lvl4pPr>
            <a:lvl5pPr marL="1203325" marR="0" indent="-233363"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sz="1200" kern="1200" baseline="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pPr>
            <a:r>
              <a:rPr lang="en-US" b="1" i="1">
                <a:solidFill>
                  <a:schemeClr val="tx2"/>
                </a:solidFill>
              </a:rPr>
              <a:t>MISSION: </a:t>
            </a:r>
            <a:r>
              <a:rPr lang="en-US">
                <a:solidFill>
                  <a:schemeClr val="tx2"/>
                </a:solidFill>
              </a:rPr>
              <a:t>Empower our customers to design and deliver transformational products</a:t>
            </a:r>
          </a:p>
        </p:txBody>
      </p:sp>
      <p:cxnSp>
        <p:nvCxnSpPr>
          <p:cNvPr id="58" name="Straight Connector 57">
            <a:extLst>
              <a:ext uri="{FF2B5EF4-FFF2-40B4-BE49-F238E27FC236}">
                <a16:creationId xmlns:a16="http://schemas.microsoft.com/office/drawing/2014/main" id="{A27D48FD-4EF3-4DCF-9AA0-2A23A33D122E}"/>
              </a:ext>
            </a:extLst>
          </p:cNvPr>
          <p:cNvCxnSpPr>
            <a:cxnSpLocks/>
          </p:cNvCxnSpPr>
          <p:nvPr/>
        </p:nvCxnSpPr>
        <p:spPr>
          <a:xfrm>
            <a:off x="161926" y="1594562"/>
            <a:ext cx="11894776" cy="0"/>
          </a:xfrm>
          <a:prstGeom prst="line">
            <a:avLst/>
          </a:prstGeom>
        </p:spPr>
        <p:style>
          <a:lnRef idx="1">
            <a:schemeClr val="accent1"/>
          </a:lnRef>
          <a:fillRef idx="0">
            <a:schemeClr val="accent1"/>
          </a:fillRef>
          <a:effectRef idx="0">
            <a:schemeClr val="accent1"/>
          </a:effectRef>
          <a:fontRef idx="minor">
            <a:schemeClr val="tx1"/>
          </a:fontRef>
        </p:style>
      </p:cxnSp>
      <p:sp>
        <p:nvSpPr>
          <p:cNvPr id="56" name="Slide Number Placeholder 4">
            <a:extLst>
              <a:ext uri="{FF2B5EF4-FFF2-40B4-BE49-F238E27FC236}">
                <a16:creationId xmlns:a16="http://schemas.microsoft.com/office/drawing/2014/main" id="{B6A6AF73-EF08-4369-A6BB-D13239CD003A}"/>
              </a:ext>
            </a:extLst>
          </p:cNvPr>
          <p:cNvSpPr txBox="1">
            <a:spLocks/>
          </p:cNvSpPr>
          <p:nvPr/>
        </p:nvSpPr>
        <p:spPr>
          <a:xfrm>
            <a:off x="546100" y="6542840"/>
            <a:ext cx="2743200" cy="24772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8EE785EB-EF03-4969-B92C-F4DE1B20A222}" type="slidenum">
              <a:rPr lang="en-US" sz="1200" smtClean="0">
                <a:solidFill>
                  <a:srgbClr val="FFFFFF">
                    <a:lumMod val="65000"/>
                  </a:srgbClr>
                </a:solidFill>
                <a:latin typeface="Calibri" panose="020F0502020204030204" pitchFamily="34" charset="0"/>
                <a:cs typeface="Calibri" panose="020F0502020204030204" pitchFamily="34" charset="0"/>
              </a:rPr>
              <a:pPr>
                <a:defRPr/>
              </a:pPr>
              <a:t>2</a:t>
            </a:fld>
            <a:endParaRPr lang="en-US" sz="1200">
              <a:solidFill>
                <a:srgbClr val="FFFFFF">
                  <a:lumMod val="65000"/>
                </a:srgbClr>
              </a:solidFill>
              <a:latin typeface="Calibri" panose="020F0502020204030204" pitchFamily="34" charset="0"/>
              <a:cs typeface="Calibri" panose="020F0502020204030204" pitchFamily="34" charset="0"/>
            </a:endParaRPr>
          </a:p>
        </p:txBody>
      </p:sp>
      <p:sp>
        <p:nvSpPr>
          <p:cNvPr id="5" name="Slide Number Placeholder 4">
            <a:extLst>
              <a:ext uri="{FF2B5EF4-FFF2-40B4-BE49-F238E27FC236}">
                <a16:creationId xmlns:a16="http://schemas.microsoft.com/office/drawing/2014/main" id="{90072716-7D1E-42E4-9EC5-639D81832478}"/>
              </a:ext>
            </a:extLst>
          </p:cNvPr>
          <p:cNvSpPr>
            <a:spLocks noGrp="1"/>
          </p:cNvSpPr>
          <p:nvPr>
            <p:ph type="sldNum" sz="quarter" idx="11"/>
          </p:nvPr>
        </p:nvSpPr>
        <p:spPr/>
        <p:txBody>
          <a:bodyPr/>
          <a:lstStyle/>
          <a:p>
            <a:fld id="{F0D23093-2AB0-F74C-B865-1A12A15B650E}" type="slidenum">
              <a:rPr lang="en-US" smtClean="0"/>
              <a:pPr/>
              <a:t>2</a:t>
            </a:fld>
            <a:endParaRPr lang="en-US"/>
          </a:p>
        </p:txBody>
      </p:sp>
    </p:spTree>
    <p:extLst>
      <p:ext uri="{BB962C8B-B14F-4D97-AF65-F5344CB8AC3E}">
        <p14:creationId xmlns:p14="http://schemas.microsoft.com/office/powerpoint/2010/main" val="280054143"/>
      </p:ext>
    </p:extLst>
  </p:cSld>
  <p:clrMapOvr>
    <a:masterClrMapping/>
  </p:clrMapOvr>
  <p:transition spd="slow">
    <p:wipe dir="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B739B44-151F-4C8A-A652-88E492868C89}"/>
              </a:ext>
            </a:extLst>
          </p:cNvPr>
          <p:cNvSpPr>
            <a:spLocks noGrp="1"/>
          </p:cNvSpPr>
          <p:nvPr>
            <p:ph type="sldNum" sz="quarter" idx="11"/>
          </p:nvPr>
        </p:nvSpPr>
        <p:spPr/>
        <p:txBody>
          <a:bodyPr/>
          <a:lstStyle/>
          <a:p>
            <a:fld id="{F0D23093-2AB0-F74C-B865-1A12A15B650E}" type="slidenum">
              <a:rPr lang="en-US" smtClean="0"/>
              <a:pPr/>
              <a:t>20</a:t>
            </a:fld>
            <a:endParaRPr lang="en-US"/>
          </a:p>
        </p:txBody>
      </p:sp>
      <p:sp>
        <p:nvSpPr>
          <p:cNvPr id="3" name="Title 2">
            <a:extLst>
              <a:ext uri="{FF2B5EF4-FFF2-40B4-BE49-F238E27FC236}">
                <a16:creationId xmlns:a16="http://schemas.microsoft.com/office/drawing/2014/main" id="{7DDB6EBE-6A71-477A-8DB8-42ADDD3C6065}"/>
              </a:ext>
            </a:extLst>
          </p:cNvPr>
          <p:cNvSpPr>
            <a:spLocks noGrp="1"/>
          </p:cNvSpPr>
          <p:nvPr>
            <p:ph type="title"/>
          </p:nvPr>
        </p:nvSpPr>
        <p:spPr/>
        <p:txBody>
          <a:bodyPr/>
          <a:lstStyle/>
          <a:p>
            <a:r>
              <a:rPr lang="en-US" dirty="0">
                <a:latin typeface="Calibri"/>
                <a:cs typeface="Calibri"/>
              </a:rPr>
              <a:t>The STEM Education Grand Challenge</a:t>
            </a:r>
            <a:endParaRPr lang="en-US" dirty="0"/>
          </a:p>
        </p:txBody>
      </p:sp>
      <p:sp>
        <p:nvSpPr>
          <p:cNvPr id="4" name="Text Placeholder 3">
            <a:extLst>
              <a:ext uri="{FF2B5EF4-FFF2-40B4-BE49-F238E27FC236}">
                <a16:creationId xmlns:a16="http://schemas.microsoft.com/office/drawing/2014/main" id="{1280578F-DABE-446D-8595-23E4A47FB1A5}"/>
              </a:ext>
            </a:extLst>
          </p:cNvPr>
          <p:cNvSpPr>
            <a:spLocks noGrp="1"/>
          </p:cNvSpPr>
          <p:nvPr>
            <p:ph type="body" sz="quarter" idx="13"/>
          </p:nvPr>
        </p:nvSpPr>
        <p:spPr>
          <a:xfrm>
            <a:off x="609600" y="994417"/>
            <a:ext cx="6897116" cy="4916855"/>
          </a:xfrm>
        </p:spPr>
        <p:txBody>
          <a:bodyPr>
            <a:normAutofit fontScale="92500" lnSpcReduction="20000"/>
          </a:bodyPr>
          <a:lstStyle/>
          <a:p>
            <a:r>
              <a:rPr lang="en-US" sz="2000" dirty="0"/>
              <a:t>STEM education has traditionally relied on lectures and experiments in laboratories </a:t>
            </a:r>
          </a:p>
          <a:p>
            <a:r>
              <a:rPr lang="en-US" sz="2000" dirty="0"/>
              <a:t>Online learning platforms such as EdX, Coursera, Udemy</a:t>
            </a:r>
          </a:p>
          <a:p>
            <a:r>
              <a:rPr lang="en-US" sz="2000" dirty="0"/>
              <a:t>Universities and high schools have been compelled to use remote/online learning due to Covid-19</a:t>
            </a:r>
          </a:p>
          <a:p>
            <a:r>
              <a:rPr lang="en-US" sz="2000" dirty="0"/>
              <a:t>Laboratory experiments, workshop projects and physical prototyping will be complemented by simulation and software-based experiential learning</a:t>
            </a:r>
          </a:p>
          <a:p>
            <a:r>
              <a:rPr lang="en-US" sz="2000" dirty="0"/>
              <a:t>In the future, lectures will be a blend of brick and mortar classroom teaching augmented by online courses </a:t>
            </a:r>
          </a:p>
          <a:p>
            <a:r>
              <a:rPr lang="en-US" sz="2000" dirty="0"/>
              <a:t>Ansys Discovery empowers designers and students to create concepts leading to designs and perform design space exploration</a:t>
            </a:r>
          </a:p>
          <a:p>
            <a:r>
              <a:rPr lang="en-US" sz="2000" dirty="0"/>
              <a:t>Online courses with simulation on the cloud will allow students anywhere in the world to learn the most complex engineering disciplines</a:t>
            </a:r>
          </a:p>
          <a:p>
            <a:r>
              <a:rPr lang="en-US" sz="2000" dirty="0"/>
              <a:t>The Result: A future where the Ansys Academic Program meets the evolving needs of millions of STEM students by providing educators and students with high-quality education assets and easily-accessible simulation tools</a:t>
            </a:r>
          </a:p>
          <a:p>
            <a:endParaRPr lang="en-US" sz="2000" dirty="0"/>
          </a:p>
        </p:txBody>
      </p:sp>
      <p:pic>
        <p:nvPicPr>
          <p:cNvPr id="7" name="Picture 6" descr="A group of people looking at a computer&#10;&#10;Description automatically generated">
            <a:extLst>
              <a:ext uri="{FF2B5EF4-FFF2-40B4-BE49-F238E27FC236}">
                <a16:creationId xmlns:a16="http://schemas.microsoft.com/office/drawing/2014/main" id="{0F7E2904-612C-46B7-ABB4-22F28398B2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81384" y="2464877"/>
            <a:ext cx="3471167" cy="2269797"/>
          </a:xfrm>
          <a:prstGeom prst="rect">
            <a:avLst/>
          </a:prstGeom>
        </p:spPr>
      </p:pic>
      <p:pic>
        <p:nvPicPr>
          <p:cNvPr id="5" name="Picture 4" descr="A person standing in a kitchen&#10;&#10;Description automatically generated">
            <a:extLst>
              <a:ext uri="{FF2B5EF4-FFF2-40B4-BE49-F238E27FC236}">
                <a16:creationId xmlns:a16="http://schemas.microsoft.com/office/drawing/2014/main" id="{F3C52AC8-C962-49ED-975E-9F06118281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2457" y="43310"/>
            <a:ext cx="3471167" cy="2316296"/>
          </a:xfrm>
          <a:prstGeom prst="rect">
            <a:avLst/>
          </a:prstGeom>
        </p:spPr>
      </p:pic>
      <p:pic>
        <p:nvPicPr>
          <p:cNvPr id="6" name="Picture 5" descr="A picture containing person, standing, table, holding&#10;&#10;Description automatically generated">
            <a:extLst>
              <a:ext uri="{FF2B5EF4-FFF2-40B4-BE49-F238E27FC236}">
                <a16:creationId xmlns:a16="http://schemas.microsoft.com/office/drawing/2014/main" id="{39BF831F-97FF-440F-8E84-0461730836B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20833" y="4169692"/>
            <a:ext cx="3471167" cy="1952531"/>
          </a:xfrm>
          <a:prstGeom prst="rect">
            <a:avLst/>
          </a:prstGeom>
        </p:spPr>
      </p:pic>
    </p:spTree>
    <p:extLst>
      <p:ext uri="{BB962C8B-B14F-4D97-AF65-F5344CB8AC3E}">
        <p14:creationId xmlns:p14="http://schemas.microsoft.com/office/powerpoint/2010/main" val="39067348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02E3870-1D3E-40BC-8E45-2AF3328C16C7}"/>
              </a:ext>
            </a:extLst>
          </p:cNvPr>
          <p:cNvSpPr>
            <a:spLocks noGrp="1"/>
          </p:cNvSpPr>
          <p:nvPr>
            <p:ph type="title"/>
          </p:nvPr>
        </p:nvSpPr>
        <p:spPr/>
        <p:txBody>
          <a:bodyPr/>
          <a:lstStyle/>
          <a:p>
            <a:r>
              <a:rPr lang="en-US" dirty="0"/>
              <a:t>Summary</a:t>
            </a:r>
          </a:p>
        </p:txBody>
      </p:sp>
      <p:sp>
        <p:nvSpPr>
          <p:cNvPr id="6" name="Text Placeholder 5">
            <a:extLst>
              <a:ext uri="{FF2B5EF4-FFF2-40B4-BE49-F238E27FC236}">
                <a16:creationId xmlns:a16="http://schemas.microsoft.com/office/drawing/2014/main" id="{C380A00C-DC74-4057-8AC1-8A0D8A5190F2}"/>
              </a:ext>
            </a:extLst>
          </p:cNvPr>
          <p:cNvSpPr>
            <a:spLocks noGrp="1"/>
          </p:cNvSpPr>
          <p:nvPr>
            <p:ph type="body" sz="quarter" idx="13"/>
          </p:nvPr>
        </p:nvSpPr>
        <p:spPr>
          <a:xfrm>
            <a:off x="609600" y="1143000"/>
            <a:ext cx="10972799" cy="4572000"/>
          </a:xfrm>
        </p:spPr>
        <p:txBody>
          <a:bodyPr>
            <a:normAutofit/>
          </a:bodyPr>
          <a:lstStyle/>
          <a:p>
            <a:r>
              <a:rPr lang="en-US" sz="2800" dirty="0"/>
              <a:t>Digital Twins unlock significant top-line </a:t>
            </a:r>
            <a:r>
              <a:rPr lang="en-US" sz="2800"/>
              <a:t>and bottom-line </a:t>
            </a:r>
            <a:r>
              <a:rPr lang="en-US" sz="2800" dirty="0"/>
              <a:t>benefit for our customers</a:t>
            </a:r>
          </a:p>
          <a:p>
            <a:r>
              <a:rPr lang="en-US" sz="2800" dirty="0"/>
              <a:t>Simulation is at the center of Digital Twin implementations</a:t>
            </a:r>
          </a:p>
          <a:p>
            <a:r>
              <a:rPr lang="en-US" sz="2800" dirty="0"/>
              <a:t>Ansys Twin Builder is unique product that lets customers quickly build, validate and deploy simulation-based digital twins </a:t>
            </a:r>
          </a:p>
          <a:p>
            <a:r>
              <a:rPr lang="en-US" sz="2800" dirty="0"/>
              <a:t>Our partnering strategy is complementary and synergistic and helps our customers get to value faster</a:t>
            </a:r>
          </a:p>
          <a:p>
            <a:r>
              <a:rPr lang="en-US" sz="2800" dirty="0"/>
              <a:t>To ease adoption, Ansys is leading the way in global digital twin initiatives </a:t>
            </a:r>
          </a:p>
        </p:txBody>
      </p:sp>
    </p:spTree>
    <p:extLst>
      <p:ext uri="{BB962C8B-B14F-4D97-AF65-F5344CB8AC3E}">
        <p14:creationId xmlns:p14="http://schemas.microsoft.com/office/powerpoint/2010/main" val="11238484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044152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625EEF6-33C4-4D70-A91F-FAA3AC6580A7}"/>
              </a:ext>
            </a:extLst>
          </p:cNvPr>
          <p:cNvSpPr>
            <a:spLocks noGrp="1"/>
          </p:cNvSpPr>
          <p:nvPr>
            <p:ph type="sldNum" sz="quarter" idx="11"/>
          </p:nvPr>
        </p:nvSpPr>
        <p:spPr/>
        <p:txBody>
          <a:bodyPr/>
          <a:lstStyle/>
          <a:p>
            <a:fld id="{F0D23093-2AB0-F74C-B865-1A12A15B650E}" type="slidenum">
              <a:rPr lang="en-US" smtClean="0"/>
              <a:pPr/>
              <a:t>3</a:t>
            </a:fld>
            <a:endParaRPr lang="en-US"/>
          </a:p>
        </p:txBody>
      </p:sp>
      <p:sp>
        <p:nvSpPr>
          <p:cNvPr id="3" name="Title 2">
            <a:extLst>
              <a:ext uri="{FF2B5EF4-FFF2-40B4-BE49-F238E27FC236}">
                <a16:creationId xmlns:a16="http://schemas.microsoft.com/office/drawing/2014/main" id="{8AE466D4-FB71-4C44-BD90-57368150E9D3}"/>
              </a:ext>
            </a:extLst>
          </p:cNvPr>
          <p:cNvSpPr>
            <a:spLocks noGrp="1"/>
          </p:cNvSpPr>
          <p:nvPr>
            <p:ph type="title"/>
          </p:nvPr>
        </p:nvSpPr>
        <p:spPr/>
        <p:txBody>
          <a:bodyPr/>
          <a:lstStyle/>
          <a:p>
            <a:r>
              <a:rPr lang="en-US" dirty="0"/>
              <a:t>Agenda</a:t>
            </a:r>
          </a:p>
        </p:txBody>
      </p:sp>
      <p:sp>
        <p:nvSpPr>
          <p:cNvPr id="4" name="Text Placeholder 3">
            <a:extLst>
              <a:ext uri="{FF2B5EF4-FFF2-40B4-BE49-F238E27FC236}">
                <a16:creationId xmlns:a16="http://schemas.microsoft.com/office/drawing/2014/main" id="{86AFFA72-A83E-412F-B5AD-6E5AC758CD66}"/>
              </a:ext>
            </a:extLst>
          </p:cNvPr>
          <p:cNvSpPr>
            <a:spLocks noGrp="1"/>
          </p:cNvSpPr>
          <p:nvPr>
            <p:ph type="body" sz="quarter" idx="13"/>
          </p:nvPr>
        </p:nvSpPr>
        <p:spPr/>
        <p:txBody>
          <a:bodyPr/>
          <a:lstStyle/>
          <a:p>
            <a:r>
              <a:rPr lang="en-US" dirty="0"/>
              <a:t>Ansys Technology Strategy</a:t>
            </a:r>
          </a:p>
          <a:p>
            <a:r>
              <a:rPr lang="en-US" dirty="0"/>
              <a:t>Smart Manufacturing</a:t>
            </a:r>
          </a:p>
          <a:p>
            <a:r>
              <a:rPr lang="en-US" dirty="0"/>
              <a:t>Digital Twins in Manufacturing</a:t>
            </a:r>
          </a:p>
          <a:p>
            <a:r>
              <a:rPr lang="en-US" dirty="0"/>
              <a:t>Education Grand Challenge and Solution</a:t>
            </a:r>
          </a:p>
        </p:txBody>
      </p:sp>
    </p:spTree>
    <p:extLst>
      <p:ext uri="{BB962C8B-B14F-4D97-AF65-F5344CB8AC3E}">
        <p14:creationId xmlns:p14="http://schemas.microsoft.com/office/powerpoint/2010/main" val="16409129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F603A28-72A5-49AB-B4C5-89846C0C723C}"/>
              </a:ext>
            </a:extLst>
          </p:cNvPr>
          <p:cNvSpPr>
            <a:spLocks noGrp="1"/>
          </p:cNvSpPr>
          <p:nvPr>
            <p:ph type="sldNum" sz="quarter" idx="11"/>
          </p:nvPr>
        </p:nvSpPr>
        <p:spPr/>
        <p:txBody>
          <a:bodyPr/>
          <a:lstStyle/>
          <a:p>
            <a:fld id="{8EE785EB-EF03-4969-B92C-F4DE1B20A222}" type="slidenum">
              <a:rPr lang="en-US" smtClean="0"/>
              <a:pPr/>
              <a:t>4</a:t>
            </a:fld>
            <a:endParaRPr lang="en-US"/>
          </a:p>
        </p:txBody>
      </p:sp>
      <p:sp>
        <p:nvSpPr>
          <p:cNvPr id="2" name="Title 1">
            <a:extLst>
              <a:ext uri="{FF2B5EF4-FFF2-40B4-BE49-F238E27FC236}">
                <a16:creationId xmlns:a16="http://schemas.microsoft.com/office/drawing/2014/main" id="{6294ED2B-0995-4D6E-9EAB-25F9076CB61F}"/>
              </a:ext>
            </a:extLst>
          </p:cNvPr>
          <p:cNvSpPr>
            <a:spLocks noGrp="1"/>
          </p:cNvSpPr>
          <p:nvPr>
            <p:ph type="title"/>
          </p:nvPr>
        </p:nvSpPr>
        <p:spPr/>
        <p:txBody>
          <a:bodyPr/>
          <a:lstStyle/>
          <a:p>
            <a:r>
              <a:rPr lang="en-US" dirty="0">
                <a:latin typeface="Calibri"/>
                <a:cs typeface="Calibri"/>
              </a:rPr>
              <a:t>Ansys Offers a True Simulation Platform</a:t>
            </a:r>
          </a:p>
        </p:txBody>
      </p:sp>
      <p:grpSp>
        <p:nvGrpSpPr>
          <p:cNvPr id="4" name="Group 3">
            <a:extLst>
              <a:ext uri="{FF2B5EF4-FFF2-40B4-BE49-F238E27FC236}">
                <a16:creationId xmlns:a16="http://schemas.microsoft.com/office/drawing/2014/main" id="{F4F2DAAC-D695-4916-9F6C-295432F26F6E}"/>
              </a:ext>
            </a:extLst>
          </p:cNvPr>
          <p:cNvGrpSpPr/>
          <p:nvPr/>
        </p:nvGrpSpPr>
        <p:grpSpPr>
          <a:xfrm>
            <a:off x="1021485" y="2930678"/>
            <a:ext cx="9811665" cy="1075190"/>
            <a:chOff x="1161185" y="3115097"/>
            <a:chExt cx="9811665" cy="1075190"/>
          </a:xfrm>
        </p:grpSpPr>
        <p:grpSp>
          <p:nvGrpSpPr>
            <p:cNvPr id="5" name="Group 4">
              <a:extLst>
                <a:ext uri="{FF2B5EF4-FFF2-40B4-BE49-F238E27FC236}">
                  <a16:creationId xmlns:a16="http://schemas.microsoft.com/office/drawing/2014/main" id="{4AAEFCCB-01BF-493E-A77C-4E3575BD9886}"/>
                </a:ext>
              </a:extLst>
            </p:cNvPr>
            <p:cNvGrpSpPr/>
            <p:nvPr/>
          </p:nvGrpSpPr>
          <p:grpSpPr>
            <a:xfrm>
              <a:off x="1237704" y="3115097"/>
              <a:ext cx="9651683" cy="1075190"/>
              <a:chOff x="707841" y="3115097"/>
              <a:chExt cx="10596841" cy="1075190"/>
            </a:xfrm>
          </p:grpSpPr>
          <p:sp>
            <p:nvSpPr>
              <p:cNvPr id="18" name="Rectangle 17">
                <a:extLst>
                  <a:ext uri="{FF2B5EF4-FFF2-40B4-BE49-F238E27FC236}">
                    <a16:creationId xmlns:a16="http://schemas.microsoft.com/office/drawing/2014/main" id="{F1CE0159-4DE5-46BB-9E7E-82CF700B0B4F}"/>
                  </a:ext>
                </a:extLst>
              </p:cNvPr>
              <p:cNvSpPr/>
              <p:nvPr/>
            </p:nvSpPr>
            <p:spPr>
              <a:xfrm>
                <a:off x="707841" y="3115097"/>
                <a:ext cx="1537556" cy="1075190"/>
              </a:xfrm>
              <a:prstGeom prst="rect">
                <a:avLst/>
              </a:prstGeom>
              <a:solidFill>
                <a:schemeClr val="accent1"/>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0BD13D97-93C0-4DB6-B0D8-1CE9CA0A0432}"/>
                  </a:ext>
                </a:extLst>
              </p:cNvPr>
              <p:cNvSpPr/>
              <p:nvPr/>
            </p:nvSpPr>
            <p:spPr>
              <a:xfrm>
                <a:off x="9691265" y="3115097"/>
                <a:ext cx="1613417" cy="1075190"/>
              </a:xfrm>
              <a:prstGeom prst="rect">
                <a:avLst/>
              </a:prstGeom>
              <a:solidFill>
                <a:schemeClr val="accent1"/>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54A51297-7C8D-4D04-9399-E890039BF0A6}"/>
                  </a:ext>
                </a:extLst>
              </p:cNvPr>
              <p:cNvSpPr/>
              <p:nvPr/>
            </p:nvSpPr>
            <p:spPr>
              <a:xfrm>
                <a:off x="7879408" y="3115097"/>
                <a:ext cx="1613417" cy="1075190"/>
              </a:xfrm>
              <a:prstGeom prst="rect">
                <a:avLst/>
              </a:prstGeom>
              <a:solidFill>
                <a:schemeClr val="accent1"/>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B0E573EF-09F6-4D7F-9E5E-ACDD78CF4D59}"/>
                  </a:ext>
                </a:extLst>
              </p:cNvPr>
              <p:cNvSpPr/>
              <p:nvPr/>
            </p:nvSpPr>
            <p:spPr>
              <a:xfrm>
                <a:off x="2443837" y="3115097"/>
                <a:ext cx="1613417" cy="1075190"/>
              </a:xfrm>
              <a:prstGeom prst="rect">
                <a:avLst/>
              </a:prstGeom>
              <a:solidFill>
                <a:schemeClr val="accent1"/>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4049755D-6BDC-4672-82E6-6CDCA8A2CA8D}"/>
                  </a:ext>
                </a:extLst>
              </p:cNvPr>
              <p:cNvSpPr/>
              <p:nvPr/>
            </p:nvSpPr>
            <p:spPr>
              <a:xfrm>
                <a:off x="4255694" y="3115097"/>
                <a:ext cx="1613417" cy="1075190"/>
              </a:xfrm>
              <a:prstGeom prst="rect">
                <a:avLst/>
              </a:prstGeom>
              <a:solidFill>
                <a:schemeClr val="accent1"/>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CC7D5B1-7367-4256-A8C7-3C35700F826B}"/>
                  </a:ext>
                </a:extLst>
              </p:cNvPr>
              <p:cNvSpPr/>
              <p:nvPr/>
            </p:nvSpPr>
            <p:spPr>
              <a:xfrm>
                <a:off x="6067551" y="3115097"/>
                <a:ext cx="1613417" cy="1075190"/>
              </a:xfrm>
              <a:prstGeom prst="rect">
                <a:avLst/>
              </a:prstGeom>
              <a:solidFill>
                <a:schemeClr val="accent1"/>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Rectangle 5">
              <a:extLst>
                <a:ext uri="{FF2B5EF4-FFF2-40B4-BE49-F238E27FC236}">
                  <a16:creationId xmlns:a16="http://schemas.microsoft.com/office/drawing/2014/main" id="{BD0D9F28-7D5D-40F3-885B-8CD23F09B081}"/>
                </a:ext>
              </a:extLst>
            </p:cNvPr>
            <p:cNvSpPr/>
            <p:nvPr/>
          </p:nvSpPr>
          <p:spPr>
            <a:xfrm>
              <a:off x="7726547" y="3878623"/>
              <a:ext cx="1537558" cy="276999"/>
            </a:xfrm>
            <a:prstGeom prst="rect">
              <a:avLst/>
            </a:prstGeom>
          </p:spPr>
          <p:txBody>
            <a:bodyPr wrap="square">
              <a:spAutoFit/>
            </a:bodyPr>
            <a:lstStyle/>
            <a:p>
              <a:pPr algn="ctr"/>
              <a:r>
                <a:rPr lang="en-US" sz="1200" b="1"/>
                <a:t>Design Exploration</a:t>
              </a:r>
            </a:p>
          </p:txBody>
        </p:sp>
        <p:sp>
          <p:nvSpPr>
            <p:cNvPr id="7" name="Rectangle 6">
              <a:extLst>
                <a:ext uri="{FF2B5EF4-FFF2-40B4-BE49-F238E27FC236}">
                  <a16:creationId xmlns:a16="http://schemas.microsoft.com/office/drawing/2014/main" id="{E9E9C834-BFE8-4371-8775-EC451AE4B73E}"/>
                </a:ext>
              </a:extLst>
            </p:cNvPr>
            <p:cNvSpPr/>
            <p:nvPr/>
          </p:nvSpPr>
          <p:spPr>
            <a:xfrm>
              <a:off x="2767179" y="3878623"/>
              <a:ext cx="1613417" cy="276999"/>
            </a:xfrm>
            <a:prstGeom prst="rect">
              <a:avLst/>
            </a:prstGeom>
          </p:spPr>
          <p:txBody>
            <a:bodyPr wrap="square">
              <a:spAutoFit/>
            </a:bodyPr>
            <a:lstStyle/>
            <a:p>
              <a:pPr algn="ctr"/>
              <a:r>
                <a:rPr lang="en-US" sz="1200" b="1"/>
                <a:t>Structures</a:t>
              </a:r>
            </a:p>
          </p:txBody>
        </p:sp>
        <p:sp>
          <p:nvSpPr>
            <p:cNvPr id="8" name="Rectangle 7">
              <a:extLst>
                <a:ext uri="{FF2B5EF4-FFF2-40B4-BE49-F238E27FC236}">
                  <a16:creationId xmlns:a16="http://schemas.microsoft.com/office/drawing/2014/main" id="{EA02081F-DFB4-4163-BD47-507948261692}"/>
                </a:ext>
              </a:extLst>
            </p:cNvPr>
            <p:cNvSpPr/>
            <p:nvPr/>
          </p:nvSpPr>
          <p:spPr>
            <a:xfrm>
              <a:off x="1161185" y="3878623"/>
              <a:ext cx="1613418" cy="276999"/>
            </a:xfrm>
            <a:prstGeom prst="rect">
              <a:avLst/>
            </a:prstGeom>
          </p:spPr>
          <p:txBody>
            <a:bodyPr wrap="square">
              <a:spAutoFit/>
            </a:bodyPr>
            <a:lstStyle/>
            <a:p>
              <a:pPr algn="ctr"/>
              <a:r>
                <a:rPr lang="en-US" sz="1200" b="1"/>
                <a:t>Fluids</a:t>
              </a:r>
            </a:p>
          </p:txBody>
        </p:sp>
        <p:sp>
          <p:nvSpPr>
            <p:cNvPr id="9" name="Rectangle 8">
              <a:extLst>
                <a:ext uri="{FF2B5EF4-FFF2-40B4-BE49-F238E27FC236}">
                  <a16:creationId xmlns:a16="http://schemas.microsoft.com/office/drawing/2014/main" id="{B5647DE1-252B-4C35-AE69-BF00BB03370E}"/>
                </a:ext>
              </a:extLst>
            </p:cNvPr>
            <p:cNvSpPr/>
            <p:nvPr/>
          </p:nvSpPr>
          <p:spPr>
            <a:xfrm>
              <a:off x="4435159" y="3878623"/>
              <a:ext cx="1613417" cy="276999"/>
            </a:xfrm>
            <a:prstGeom prst="rect">
              <a:avLst/>
            </a:prstGeom>
          </p:spPr>
          <p:txBody>
            <a:bodyPr wrap="square">
              <a:spAutoFit/>
            </a:bodyPr>
            <a:lstStyle/>
            <a:p>
              <a:pPr algn="ctr"/>
              <a:r>
                <a:rPr lang="en-US" sz="1200" b="1"/>
                <a:t>Electromagnetics</a:t>
              </a:r>
            </a:p>
          </p:txBody>
        </p:sp>
        <p:sp>
          <p:nvSpPr>
            <p:cNvPr id="10" name="Rectangle 9">
              <a:extLst>
                <a:ext uri="{FF2B5EF4-FFF2-40B4-BE49-F238E27FC236}">
                  <a16:creationId xmlns:a16="http://schemas.microsoft.com/office/drawing/2014/main" id="{9472F8C1-8F56-4DB0-B3AC-12E0A0915935}"/>
                </a:ext>
              </a:extLst>
            </p:cNvPr>
            <p:cNvSpPr/>
            <p:nvPr/>
          </p:nvSpPr>
          <p:spPr>
            <a:xfrm>
              <a:off x="9372628" y="3878623"/>
              <a:ext cx="1600222" cy="276999"/>
            </a:xfrm>
            <a:prstGeom prst="rect">
              <a:avLst/>
            </a:prstGeom>
          </p:spPr>
          <p:txBody>
            <a:bodyPr wrap="square">
              <a:spAutoFit/>
            </a:bodyPr>
            <a:lstStyle/>
            <a:p>
              <a:pPr algn="ctr"/>
              <a:r>
                <a:rPr lang="en-US" sz="1200" b="1"/>
                <a:t>Optical</a:t>
              </a:r>
            </a:p>
          </p:txBody>
        </p:sp>
        <p:sp>
          <p:nvSpPr>
            <p:cNvPr id="11" name="Rectangle 10">
              <a:extLst>
                <a:ext uri="{FF2B5EF4-FFF2-40B4-BE49-F238E27FC236}">
                  <a16:creationId xmlns:a16="http://schemas.microsoft.com/office/drawing/2014/main" id="{1F3B6BA4-5C6F-4CBB-857C-9754E8C93DAD}"/>
                </a:ext>
              </a:extLst>
            </p:cNvPr>
            <p:cNvSpPr/>
            <p:nvPr/>
          </p:nvSpPr>
          <p:spPr>
            <a:xfrm>
              <a:off x="6040756" y="3878623"/>
              <a:ext cx="1613417" cy="276999"/>
            </a:xfrm>
            <a:prstGeom prst="rect">
              <a:avLst/>
            </a:prstGeom>
          </p:spPr>
          <p:txBody>
            <a:bodyPr wrap="square">
              <a:spAutoFit/>
            </a:bodyPr>
            <a:lstStyle/>
            <a:p>
              <a:pPr algn="ctr"/>
              <a:r>
                <a:rPr lang="en-US" sz="1200" b="1"/>
                <a:t>Semiconductor</a:t>
              </a:r>
            </a:p>
          </p:txBody>
        </p:sp>
        <p:pic>
          <p:nvPicPr>
            <p:cNvPr id="12" name="Graphic 11">
              <a:extLst>
                <a:ext uri="{FF2B5EF4-FFF2-40B4-BE49-F238E27FC236}">
                  <a16:creationId xmlns:a16="http://schemas.microsoft.com/office/drawing/2014/main" id="{F16AF747-F706-42C2-8C8D-EC099064424B}"/>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338674" y="3308023"/>
              <a:ext cx="432866" cy="483200"/>
            </a:xfrm>
            <a:prstGeom prst="rect">
              <a:avLst/>
            </a:prstGeom>
          </p:spPr>
        </p:pic>
        <p:pic>
          <p:nvPicPr>
            <p:cNvPr id="13" name="Graphic 12">
              <a:extLst>
                <a:ext uri="{FF2B5EF4-FFF2-40B4-BE49-F238E27FC236}">
                  <a16:creationId xmlns:a16="http://schemas.microsoft.com/office/drawing/2014/main" id="{CF062A52-433B-449B-A24B-9F3E1896DEE3}"/>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304471" y="3276155"/>
              <a:ext cx="546937" cy="546937"/>
            </a:xfrm>
            <a:prstGeom prst="rect">
              <a:avLst/>
            </a:prstGeom>
          </p:spPr>
        </p:pic>
        <p:pic>
          <p:nvPicPr>
            <p:cNvPr id="14" name="Graphic 13">
              <a:extLst>
                <a:ext uri="{FF2B5EF4-FFF2-40B4-BE49-F238E27FC236}">
                  <a16:creationId xmlns:a16="http://schemas.microsoft.com/office/drawing/2014/main" id="{E7E99D14-0C31-406C-A47F-0552A20C1C39}"/>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506901" y="3336716"/>
              <a:ext cx="778928" cy="425814"/>
            </a:xfrm>
            <a:prstGeom prst="rect">
              <a:avLst/>
            </a:prstGeom>
          </p:spPr>
        </p:pic>
        <p:pic>
          <p:nvPicPr>
            <p:cNvPr id="15" name="Graphic 14">
              <a:extLst>
                <a:ext uri="{FF2B5EF4-FFF2-40B4-BE49-F238E27FC236}">
                  <a16:creationId xmlns:a16="http://schemas.microsoft.com/office/drawing/2014/main" id="{AF83BA31-58A8-4367-A32D-DB7A6223DCDC}"/>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4876920" y="3280123"/>
              <a:ext cx="671387" cy="539001"/>
            </a:xfrm>
            <a:prstGeom prst="rect">
              <a:avLst/>
            </a:prstGeom>
          </p:spPr>
        </p:pic>
        <p:pic>
          <p:nvPicPr>
            <p:cNvPr id="16" name="Graphic 15">
              <a:extLst>
                <a:ext uri="{FF2B5EF4-FFF2-40B4-BE49-F238E27FC236}">
                  <a16:creationId xmlns:a16="http://schemas.microsoft.com/office/drawing/2014/main" id="{87ADA50C-3B60-46D2-B963-8EEBB2B05955}"/>
                </a:ext>
              </a:extLst>
            </p:cNvPr>
            <p:cNvPicPr>
              <a:picLocks noChangeAspect="1"/>
            </p:cNvPicPr>
            <p:nvPr/>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9871313" y="3275051"/>
              <a:ext cx="589655" cy="549144"/>
            </a:xfrm>
            <a:prstGeom prst="rect">
              <a:avLst/>
            </a:prstGeom>
          </p:spPr>
        </p:pic>
        <p:pic>
          <p:nvPicPr>
            <p:cNvPr id="17" name="Graphic 16">
              <a:extLst>
                <a:ext uri="{FF2B5EF4-FFF2-40B4-BE49-F238E27FC236}">
                  <a16:creationId xmlns:a16="http://schemas.microsoft.com/office/drawing/2014/main" id="{07567E93-8570-41A9-9C95-EF2277DFE69F}"/>
                </a:ext>
              </a:extLst>
            </p:cNvPr>
            <p:cNvPicPr>
              <a:picLocks noChangeAspect="1"/>
            </p:cNvPicPr>
            <p:nvPr/>
          </p:nvPicPr>
          <p:blipFill>
            <a:blip r:embed="rId13" cstate="screen">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6584912" y="3287072"/>
              <a:ext cx="525103" cy="525103"/>
            </a:xfrm>
            <a:prstGeom prst="rect">
              <a:avLst/>
            </a:prstGeom>
          </p:spPr>
        </p:pic>
      </p:grpSp>
      <p:sp>
        <p:nvSpPr>
          <p:cNvPr id="25" name="Rectangle 24">
            <a:extLst>
              <a:ext uri="{FF2B5EF4-FFF2-40B4-BE49-F238E27FC236}">
                <a16:creationId xmlns:a16="http://schemas.microsoft.com/office/drawing/2014/main" id="{F92D36B2-E8A6-42CD-A70E-9BA54F345081}"/>
              </a:ext>
            </a:extLst>
          </p:cNvPr>
          <p:cNvSpPr/>
          <p:nvPr/>
        </p:nvSpPr>
        <p:spPr>
          <a:xfrm>
            <a:off x="774700" y="4155896"/>
            <a:ext cx="10210800" cy="762358"/>
          </a:xfrm>
          <a:prstGeom prst="rect">
            <a:avLst/>
          </a:prstGeom>
          <a:solidFill>
            <a:schemeClr val="bg1">
              <a:lumMod val="75000"/>
            </a:schemeClr>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05169CF2-FB70-44F5-B95B-8D705C1CEF1D}"/>
              </a:ext>
            </a:extLst>
          </p:cNvPr>
          <p:cNvSpPr txBox="1"/>
          <p:nvPr/>
        </p:nvSpPr>
        <p:spPr>
          <a:xfrm>
            <a:off x="1371600" y="4386000"/>
            <a:ext cx="9613900" cy="369332"/>
          </a:xfrm>
          <a:prstGeom prst="rect">
            <a:avLst/>
          </a:prstGeom>
          <a:noFill/>
        </p:spPr>
        <p:txBody>
          <a:bodyPr wrap="square" rtlCol="0">
            <a:spAutoFit/>
          </a:bodyPr>
          <a:lstStyle/>
          <a:p>
            <a:pPr algn="ctr"/>
            <a:r>
              <a:rPr lang="en-US" b="1"/>
              <a:t>MATERIALS INFORMATION</a:t>
            </a:r>
            <a:endParaRPr lang="en-US"/>
          </a:p>
        </p:txBody>
      </p:sp>
      <p:pic>
        <p:nvPicPr>
          <p:cNvPr id="27" name="Graphic 26">
            <a:extLst>
              <a:ext uri="{FF2B5EF4-FFF2-40B4-BE49-F238E27FC236}">
                <a16:creationId xmlns:a16="http://schemas.microsoft.com/office/drawing/2014/main" id="{20DBA85B-F3EB-4BE6-B57E-23D7256D5B0B}"/>
              </a:ext>
            </a:extLst>
          </p:cNvPr>
          <p:cNvPicPr>
            <a:picLocks noChangeAspect="1"/>
          </p:cNvPicPr>
          <p:nvPr/>
        </p:nvPicPr>
        <p:blipFill>
          <a:blip r:embed="rId15" cstate="screen">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4148674" y="4242443"/>
            <a:ext cx="570780" cy="570778"/>
          </a:xfrm>
          <a:prstGeom prst="rect">
            <a:avLst/>
          </a:prstGeom>
        </p:spPr>
      </p:pic>
      <p:sp>
        <p:nvSpPr>
          <p:cNvPr id="29" name="Rectangle 28">
            <a:extLst>
              <a:ext uri="{FF2B5EF4-FFF2-40B4-BE49-F238E27FC236}">
                <a16:creationId xmlns:a16="http://schemas.microsoft.com/office/drawing/2014/main" id="{378243E3-6400-4EE5-B837-2034509BDD7A}"/>
              </a:ext>
            </a:extLst>
          </p:cNvPr>
          <p:cNvSpPr/>
          <p:nvPr/>
        </p:nvSpPr>
        <p:spPr>
          <a:xfrm>
            <a:off x="584200" y="5045995"/>
            <a:ext cx="10591800" cy="821405"/>
          </a:xfrm>
          <a:prstGeom prst="rect">
            <a:avLst/>
          </a:prstGeom>
          <a:solidFill>
            <a:schemeClr val="accent4"/>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FE3B1166-8ABF-4A35-BF2E-F5B49FB3C8DF}"/>
              </a:ext>
            </a:extLst>
          </p:cNvPr>
          <p:cNvSpPr/>
          <p:nvPr/>
        </p:nvSpPr>
        <p:spPr>
          <a:xfrm>
            <a:off x="1371600" y="1866900"/>
            <a:ext cx="9136261" cy="885825"/>
          </a:xfrm>
          <a:prstGeom prst="rect">
            <a:avLst/>
          </a:prstGeom>
          <a:solidFill>
            <a:schemeClr val="bg1">
              <a:lumMod val="95000"/>
            </a:schemeClr>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a:extLst>
              <a:ext uri="{FF2B5EF4-FFF2-40B4-BE49-F238E27FC236}">
                <a16:creationId xmlns:a16="http://schemas.microsoft.com/office/drawing/2014/main" id="{1791AAEF-0E47-4689-80DF-8CD1DBB72BB1}"/>
              </a:ext>
            </a:extLst>
          </p:cNvPr>
          <p:cNvSpPr txBox="1"/>
          <p:nvPr/>
        </p:nvSpPr>
        <p:spPr>
          <a:xfrm>
            <a:off x="4052073" y="2018655"/>
            <a:ext cx="3718222" cy="646331"/>
          </a:xfrm>
          <a:prstGeom prst="rect">
            <a:avLst/>
          </a:prstGeom>
          <a:noFill/>
        </p:spPr>
        <p:txBody>
          <a:bodyPr wrap="square" rtlCol="0">
            <a:spAutoFit/>
          </a:bodyPr>
          <a:lstStyle/>
          <a:p>
            <a:pPr algn="ctr"/>
            <a:r>
              <a:rPr lang="en-US" b="1"/>
              <a:t>SYSTEMS &amp; </a:t>
            </a:r>
          </a:p>
          <a:p>
            <a:pPr algn="ctr"/>
            <a:r>
              <a:rPr lang="en-US" b="1"/>
              <a:t>EMBEDDED SOFTWARE</a:t>
            </a:r>
            <a:endParaRPr lang="en-US"/>
          </a:p>
        </p:txBody>
      </p:sp>
      <p:sp>
        <p:nvSpPr>
          <p:cNvPr id="38" name="Arrow: Pentagon 37">
            <a:extLst>
              <a:ext uri="{FF2B5EF4-FFF2-40B4-BE49-F238E27FC236}">
                <a16:creationId xmlns:a16="http://schemas.microsoft.com/office/drawing/2014/main" id="{4B2E5BCB-C3D1-4AE5-9876-1084730AA0B1}"/>
              </a:ext>
            </a:extLst>
          </p:cNvPr>
          <p:cNvSpPr/>
          <p:nvPr/>
        </p:nvSpPr>
        <p:spPr>
          <a:xfrm rot="16200000">
            <a:off x="5640718" y="-3128670"/>
            <a:ext cx="593102" cy="9131337"/>
          </a:xfrm>
          <a:prstGeom prst="homePlate">
            <a:avLst>
              <a:gd name="adj" fmla="val 31445"/>
            </a:avLst>
          </a:prstGeom>
          <a:solidFill>
            <a:schemeClr val="accent3">
              <a:lumMod val="60000"/>
              <a:lumOff val="40000"/>
            </a:schemeClr>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Arrow: Chevron 38">
            <a:extLst>
              <a:ext uri="{FF2B5EF4-FFF2-40B4-BE49-F238E27FC236}">
                <a16:creationId xmlns:a16="http://schemas.microsoft.com/office/drawing/2014/main" id="{DC3DB30B-202C-4460-91EF-AC5E93D91097}"/>
              </a:ext>
            </a:extLst>
          </p:cNvPr>
          <p:cNvSpPr/>
          <p:nvPr/>
        </p:nvSpPr>
        <p:spPr>
          <a:xfrm rot="16200000">
            <a:off x="5819521" y="-3348366"/>
            <a:ext cx="245964" cy="9130720"/>
          </a:xfrm>
          <a:prstGeom prst="chevron">
            <a:avLst>
              <a:gd name="adj" fmla="val 8077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7" name="TextBox 36">
            <a:extLst>
              <a:ext uri="{FF2B5EF4-FFF2-40B4-BE49-F238E27FC236}">
                <a16:creationId xmlns:a16="http://schemas.microsoft.com/office/drawing/2014/main" id="{D50E5D14-6501-4AA1-AF61-10FA5B5F4291}"/>
              </a:ext>
            </a:extLst>
          </p:cNvPr>
          <p:cNvSpPr txBox="1"/>
          <p:nvPr/>
        </p:nvSpPr>
        <p:spPr>
          <a:xfrm>
            <a:off x="1367202" y="1300304"/>
            <a:ext cx="9140660" cy="369332"/>
          </a:xfrm>
          <a:prstGeom prst="rect">
            <a:avLst/>
          </a:prstGeom>
          <a:noFill/>
        </p:spPr>
        <p:txBody>
          <a:bodyPr wrap="square" rtlCol="0">
            <a:spAutoFit/>
          </a:bodyPr>
          <a:lstStyle/>
          <a:p>
            <a:pPr algn="ctr"/>
            <a:r>
              <a:rPr lang="en-US" b="1"/>
              <a:t>COMPREHENSIVE SOLUTIONS: </a:t>
            </a:r>
            <a:r>
              <a:rPr lang="en-US" sz="1600"/>
              <a:t>Autonomy / Electrification / 5G / </a:t>
            </a:r>
            <a:r>
              <a:rPr lang="en-US" sz="1600" err="1"/>
              <a:t>IIot</a:t>
            </a:r>
            <a:endParaRPr lang="en-US" sz="1400"/>
          </a:p>
        </p:txBody>
      </p:sp>
      <p:sp>
        <p:nvSpPr>
          <p:cNvPr id="44" name="TextBox 43">
            <a:extLst>
              <a:ext uri="{FF2B5EF4-FFF2-40B4-BE49-F238E27FC236}">
                <a16:creationId xmlns:a16="http://schemas.microsoft.com/office/drawing/2014/main" id="{A96DA161-B7C1-4B66-9A0C-D097A8C9E75E}"/>
              </a:ext>
            </a:extLst>
          </p:cNvPr>
          <p:cNvSpPr txBox="1"/>
          <p:nvPr/>
        </p:nvSpPr>
        <p:spPr>
          <a:xfrm>
            <a:off x="1841785" y="5306867"/>
            <a:ext cx="8597615" cy="369332"/>
          </a:xfrm>
          <a:prstGeom prst="rect">
            <a:avLst/>
          </a:prstGeom>
          <a:noFill/>
        </p:spPr>
        <p:txBody>
          <a:bodyPr wrap="square" rtlCol="0">
            <a:spAutoFit/>
          </a:bodyPr>
          <a:lstStyle/>
          <a:p>
            <a:pPr algn="ctr"/>
            <a:r>
              <a:rPr lang="en-US" b="1">
                <a:solidFill>
                  <a:schemeClr val="bg1"/>
                </a:solidFill>
              </a:rPr>
              <a:t>PLATFORM AND CLOUD</a:t>
            </a:r>
            <a:endParaRPr lang="en-US">
              <a:solidFill>
                <a:schemeClr val="bg1"/>
              </a:solidFill>
            </a:endParaRPr>
          </a:p>
        </p:txBody>
      </p:sp>
      <p:pic>
        <p:nvPicPr>
          <p:cNvPr id="45" name="Graphic 44">
            <a:extLst>
              <a:ext uri="{FF2B5EF4-FFF2-40B4-BE49-F238E27FC236}">
                <a16:creationId xmlns:a16="http://schemas.microsoft.com/office/drawing/2014/main" id="{A1A4F29B-AF88-43A2-8470-21B4B457969B}"/>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9165403" y="1959149"/>
            <a:ext cx="733251" cy="733251"/>
          </a:xfrm>
          <a:prstGeom prst="rect">
            <a:avLst/>
          </a:prstGeom>
        </p:spPr>
      </p:pic>
      <p:pic>
        <p:nvPicPr>
          <p:cNvPr id="46" name="Graphic 45">
            <a:extLst>
              <a:ext uri="{FF2B5EF4-FFF2-40B4-BE49-F238E27FC236}">
                <a16:creationId xmlns:a16="http://schemas.microsoft.com/office/drawing/2014/main" id="{5C9B2F79-A81B-4DCC-A4A2-B590BD1B8B1C}"/>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2022343" y="2001656"/>
            <a:ext cx="671387" cy="648236"/>
          </a:xfrm>
          <a:prstGeom prst="rect">
            <a:avLst/>
          </a:prstGeom>
        </p:spPr>
      </p:pic>
      <p:sp>
        <p:nvSpPr>
          <p:cNvPr id="49" name="Graphic 47">
            <a:extLst>
              <a:ext uri="{FF2B5EF4-FFF2-40B4-BE49-F238E27FC236}">
                <a16:creationId xmlns:a16="http://schemas.microsoft.com/office/drawing/2014/main" id="{A3D7310E-51E8-4C23-B8AC-B9516227F443}"/>
              </a:ext>
            </a:extLst>
          </p:cNvPr>
          <p:cNvSpPr/>
          <p:nvPr/>
        </p:nvSpPr>
        <p:spPr>
          <a:xfrm>
            <a:off x="4148674" y="5123522"/>
            <a:ext cx="646980" cy="646980"/>
          </a:xfrm>
          <a:custGeom>
            <a:avLst/>
            <a:gdLst>
              <a:gd name="connsiteX0" fmla="*/ 631316 w 646980"/>
              <a:gd name="connsiteY0" fmla="*/ 174798 h 646980"/>
              <a:gd name="connsiteX1" fmla="*/ 473430 w 646980"/>
              <a:gd name="connsiteY1" fmla="*/ 15891 h 646980"/>
              <a:gd name="connsiteX2" fmla="*/ 435293 w 646980"/>
              <a:gd name="connsiteY2" fmla="*/ 0 h 646980"/>
              <a:gd name="connsiteX3" fmla="*/ 211914 w 646980"/>
              <a:gd name="connsiteY3" fmla="*/ 0 h 646980"/>
              <a:gd name="connsiteX4" fmla="*/ 173777 w 646980"/>
              <a:gd name="connsiteY4" fmla="*/ 15891 h 646980"/>
              <a:gd name="connsiteX5" fmla="*/ 15891 w 646980"/>
              <a:gd name="connsiteY5" fmla="*/ 174798 h 646980"/>
              <a:gd name="connsiteX6" fmla="*/ 0 w 646980"/>
              <a:gd name="connsiteY6" fmla="*/ 213276 h 646980"/>
              <a:gd name="connsiteX7" fmla="*/ 0 w 646980"/>
              <a:gd name="connsiteY7" fmla="*/ 438017 h 646980"/>
              <a:gd name="connsiteX8" fmla="*/ 15777 w 646980"/>
              <a:gd name="connsiteY8" fmla="*/ 476382 h 646980"/>
              <a:gd name="connsiteX9" fmla="*/ 173663 w 646980"/>
              <a:gd name="connsiteY9" fmla="*/ 635289 h 646980"/>
              <a:gd name="connsiteX10" fmla="*/ 211801 w 646980"/>
              <a:gd name="connsiteY10" fmla="*/ 651180 h 646980"/>
              <a:gd name="connsiteX11" fmla="*/ 435179 w 646980"/>
              <a:gd name="connsiteY11" fmla="*/ 651180 h 646980"/>
              <a:gd name="connsiteX12" fmla="*/ 473317 w 646980"/>
              <a:gd name="connsiteY12" fmla="*/ 635289 h 646980"/>
              <a:gd name="connsiteX13" fmla="*/ 631203 w 646980"/>
              <a:gd name="connsiteY13" fmla="*/ 476382 h 646980"/>
              <a:gd name="connsiteX14" fmla="*/ 646980 w 646980"/>
              <a:gd name="connsiteY14" fmla="*/ 438017 h 646980"/>
              <a:gd name="connsiteX15" fmla="*/ 646980 w 646980"/>
              <a:gd name="connsiteY15" fmla="*/ 213276 h 646980"/>
              <a:gd name="connsiteX16" fmla="*/ 631316 w 646980"/>
              <a:gd name="connsiteY16" fmla="*/ 174798 h 646980"/>
              <a:gd name="connsiteX17" fmla="*/ 464918 w 646980"/>
              <a:gd name="connsiteY17" fmla="*/ 24404 h 646980"/>
              <a:gd name="connsiteX18" fmla="*/ 622803 w 646980"/>
              <a:gd name="connsiteY18" fmla="*/ 183311 h 646980"/>
              <a:gd name="connsiteX19" fmla="*/ 630862 w 646980"/>
              <a:gd name="connsiteY19" fmla="*/ 195116 h 646980"/>
              <a:gd name="connsiteX20" fmla="*/ 580352 w 646980"/>
              <a:gd name="connsiteY20" fmla="*/ 216228 h 646980"/>
              <a:gd name="connsiteX21" fmla="*/ 432228 w 646980"/>
              <a:gd name="connsiteY21" fmla="*/ 67082 h 646980"/>
              <a:gd name="connsiteX22" fmla="*/ 453113 w 646980"/>
              <a:gd name="connsiteY22" fmla="*/ 16231 h 646980"/>
              <a:gd name="connsiteX23" fmla="*/ 464918 w 646980"/>
              <a:gd name="connsiteY23" fmla="*/ 24404 h 646980"/>
              <a:gd name="connsiteX24" fmla="*/ 578536 w 646980"/>
              <a:gd name="connsiteY24" fmla="*/ 430525 h 646980"/>
              <a:gd name="connsiteX25" fmla="*/ 578536 w 646980"/>
              <a:gd name="connsiteY25" fmla="*/ 220768 h 646980"/>
              <a:gd name="connsiteX26" fmla="*/ 578650 w 646980"/>
              <a:gd name="connsiteY26" fmla="*/ 220654 h 646980"/>
              <a:gd name="connsiteX27" fmla="*/ 578650 w 646980"/>
              <a:gd name="connsiteY27" fmla="*/ 430525 h 646980"/>
              <a:gd name="connsiteX28" fmla="*/ 578536 w 646980"/>
              <a:gd name="connsiteY28" fmla="*/ 430525 h 646980"/>
              <a:gd name="connsiteX29" fmla="*/ 578650 w 646980"/>
              <a:gd name="connsiteY29" fmla="*/ 431774 h 646980"/>
              <a:gd name="connsiteX30" fmla="*/ 578650 w 646980"/>
              <a:gd name="connsiteY30" fmla="*/ 432001 h 646980"/>
              <a:gd name="connsiteX31" fmla="*/ 578650 w 646980"/>
              <a:gd name="connsiteY31" fmla="*/ 432001 h 646980"/>
              <a:gd name="connsiteX32" fmla="*/ 578536 w 646980"/>
              <a:gd name="connsiteY32" fmla="*/ 432115 h 646980"/>
              <a:gd name="connsiteX33" fmla="*/ 578536 w 646980"/>
              <a:gd name="connsiteY33" fmla="*/ 431888 h 646980"/>
              <a:gd name="connsiteX34" fmla="*/ 578650 w 646980"/>
              <a:gd name="connsiteY34" fmla="*/ 431774 h 646980"/>
              <a:gd name="connsiteX35" fmla="*/ 578536 w 646980"/>
              <a:gd name="connsiteY35" fmla="*/ 219292 h 646980"/>
              <a:gd name="connsiteX36" fmla="*/ 578536 w 646980"/>
              <a:gd name="connsiteY36" fmla="*/ 219065 h 646980"/>
              <a:gd name="connsiteX37" fmla="*/ 578650 w 646980"/>
              <a:gd name="connsiteY37" fmla="*/ 219179 h 646980"/>
              <a:gd name="connsiteX38" fmla="*/ 578650 w 646980"/>
              <a:gd name="connsiteY38" fmla="*/ 219406 h 646980"/>
              <a:gd name="connsiteX39" fmla="*/ 578536 w 646980"/>
              <a:gd name="connsiteY39" fmla="*/ 219292 h 646980"/>
              <a:gd name="connsiteX40" fmla="*/ 421899 w 646980"/>
              <a:gd name="connsiteY40" fmla="*/ 564575 h 646980"/>
              <a:gd name="connsiteX41" fmla="*/ 225194 w 646980"/>
              <a:gd name="connsiteY41" fmla="*/ 564575 h 646980"/>
              <a:gd name="connsiteX42" fmla="*/ 86151 w 646980"/>
              <a:gd name="connsiteY42" fmla="*/ 424623 h 646980"/>
              <a:gd name="connsiteX43" fmla="*/ 86151 w 646980"/>
              <a:gd name="connsiteY43" fmla="*/ 226670 h 646980"/>
              <a:gd name="connsiteX44" fmla="*/ 225194 w 646980"/>
              <a:gd name="connsiteY44" fmla="*/ 86605 h 646980"/>
              <a:gd name="connsiteX45" fmla="*/ 421899 w 646980"/>
              <a:gd name="connsiteY45" fmla="*/ 86605 h 646980"/>
              <a:gd name="connsiteX46" fmla="*/ 561057 w 646980"/>
              <a:gd name="connsiteY46" fmla="*/ 226557 h 646980"/>
              <a:gd name="connsiteX47" fmla="*/ 561057 w 646980"/>
              <a:gd name="connsiteY47" fmla="*/ 424510 h 646980"/>
              <a:gd name="connsiteX48" fmla="*/ 421899 w 646980"/>
              <a:gd name="connsiteY48" fmla="*/ 564575 h 646980"/>
              <a:gd name="connsiteX49" fmla="*/ 429390 w 646980"/>
              <a:gd name="connsiteY49" fmla="*/ 582169 h 646980"/>
              <a:gd name="connsiteX50" fmla="*/ 429277 w 646980"/>
              <a:gd name="connsiteY50" fmla="*/ 582282 h 646980"/>
              <a:gd name="connsiteX51" fmla="*/ 429050 w 646980"/>
              <a:gd name="connsiteY51" fmla="*/ 582282 h 646980"/>
              <a:gd name="connsiteX52" fmla="*/ 429163 w 646980"/>
              <a:gd name="connsiteY52" fmla="*/ 582169 h 646980"/>
              <a:gd name="connsiteX53" fmla="*/ 429390 w 646980"/>
              <a:gd name="connsiteY53" fmla="*/ 582169 h 646980"/>
              <a:gd name="connsiteX54" fmla="*/ 427801 w 646980"/>
              <a:gd name="connsiteY54" fmla="*/ 582282 h 646980"/>
              <a:gd name="connsiteX55" fmla="*/ 219292 w 646980"/>
              <a:gd name="connsiteY55" fmla="*/ 582282 h 646980"/>
              <a:gd name="connsiteX56" fmla="*/ 219292 w 646980"/>
              <a:gd name="connsiteY56" fmla="*/ 582169 h 646980"/>
              <a:gd name="connsiteX57" fmla="*/ 427688 w 646980"/>
              <a:gd name="connsiteY57" fmla="*/ 582169 h 646980"/>
              <a:gd name="connsiteX58" fmla="*/ 427801 w 646980"/>
              <a:gd name="connsiteY58" fmla="*/ 582282 h 646980"/>
              <a:gd name="connsiteX59" fmla="*/ 218157 w 646980"/>
              <a:gd name="connsiteY59" fmla="*/ 582282 h 646980"/>
              <a:gd name="connsiteX60" fmla="*/ 217930 w 646980"/>
              <a:gd name="connsiteY60" fmla="*/ 582282 h 646980"/>
              <a:gd name="connsiteX61" fmla="*/ 217930 w 646980"/>
              <a:gd name="connsiteY61" fmla="*/ 582282 h 646980"/>
              <a:gd name="connsiteX62" fmla="*/ 217817 w 646980"/>
              <a:gd name="connsiteY62" fmla="*/ 582169 h 646980"/>
              <a:gd name="connsiteX63" fmla="*/ 218044 w 646980"/>
              <a:gd name="connsiteY63" fmla="*/ 582169 h 646980"/>
              <a:gd name="connsiteX64" fmla="*/ 218157 w 646980"/>
              <a:gd name="connsiteY64" fmla="*/ 582282 h 646980"/>
              <a:gd name="connsiteX65" fmla="*/ 69579 w 646980"/>
              <a:gd name="connsiteY65" fmla="*/ 432796 h 646980"/>
              <a:gd name="connsiteX66" fmla="*/ 217022 w 646980"/>
              <a:gd name="connsiteY66" fmla="*/ 581147 h 646980"/>
              <a:gd name="connsiteX67" fmla="*/ 216909 w 646980"/>
              <a:gd name="connsiteY67" fmla="*/ 581260 h 646980"/>
              <a:gd name="connsiteX68" fmla="*/ 69465 w 646980"/>
              <a:gd name="connsiteY68" fmla="*/ 432909 h 646980"/>
              <a:gd name="connsiteX69" fmla="*/ 69579 w 646980"/>
              <a:gd name="connsiteY69" fmla="*/ 432796 h 646980"/>
              <a:gd name="connsiteX70" fmla="*/ 69465 w 646980"/>
              <a:gd name="connsiteY70" fmla="*/ 218271 h 646980"/>
              <a:gd name="connsiteX71" fmla="*/ 216909 w 646980"/>
              <a:gd name="connsiteY71" fmla="*/ 69919 h 646980"/>
              <a:gd name="connsiteX72" fmla="*/ 217022 w 646980"/>
              <a:gd name="connsiteY72" fmla="*/ 70033 h 646980"/>
              <a:gd name="connsiteX73" fmla="*/ 69579 w 646980"/>
              <a:gd name="connsiteY73" fmla="*/ 218384 h 646980"/>
              <a:gd name="connsiteX74" fmla="*/ 69465 w 646980"/>
              <a:gd name="connsiteY74" fmla="*/ 218271 h 646980"/>
              <a:gd name="connsiteX75" fmla="*/ 217817 w 646980"/>
              <a:gd name="connsiteY75" fmla="*/ 69011 h 646980"/>
              <a:gd name="connsiteX76" fmla="*/ 217930 w 646980"/>
              <a:gd name="connsiteY76" fmla="*/ 68898 h 646980"/>
              <a:gd name="connsiteX77" fmla="*/ 218157 w 646980"/>
              <a:gd name="connsiteY77" fmla="*/ 68898 h 646980"/>
              <a:gd name="connsiteX78" fmla="*/ 217930 w 646980"/>
              <a:gd name="connsiteY78" fmla="*/ 69011 h 646980"/>
              <a:gd name="connsiteX79" fmla="*/ 217817 w 646980"/>
              <a:gd name="connsiteY79" fmla="*/ 69011 h 646980"/>
              <a:gd name="connsiteX80" fmla="*/ 219292 w 646980"/>
              <a:gd name="connsiteY80" fmla="*/ 68898 h 646980"/>
              <a:gd name="connsiteX81" fmla="*/ 427801 w 646980"/>
              <a:gd name="connsiteY81" fmla="*/ 68898 h 646980"/>
              <a:gd name="connsiteX82" fmla="*/ 427688 w 646980"/>
              <a:gd name="connsiteY82" fmla="*/ 69011 h 646980"/>
              <a:gd name="connsiteX83" fmla="*/ 219406 w 646980"/>
              <a:gd name="connsiteY83" fmla="*/ 69011 h 646980"/>
              <a:gd name="connsiteX84" fmla="*/ 219292 w 646980"/>
              <a:gd name="connsiteY84" fmla="*/ 68898 h 646980"/>
              <a:gd name="connsiteX85" fmla="*/ 429050 w 646980"/>
              <a:gd name="connsiteY85" fmla="*/ 68898 h 646980"/>
              <a:gd name="connsiteX86" fmla="*/ 429277 w 646980"/>
              <a:gd name="connsiteY86" fmla="*/ 68898 h 646980"/>
              <a:gd name="connsiteX87" fmla="*/ 429277 w 646980"/>
              <a:gd name="connsiteY87" fmla="*/ 68898 h 646980"/>
              <a:gd name="connsiteX88" fmla="*/ 429390 w 646980"/>
              <a:gd name="connsiteY88" fmla="*/ 69011 h 646980"/>
              <a:gd name="connsiteX89" fmla="*/ 429163 w 646980"/>
              <a:gd name="connsiteY89" fmla="*/ 69011 h 646980"/>
              <a:gd name="connsiteX90" fmla="*/ 429050 w 646980"/>
              <a:gd name="connsiteY90" fmla="*/ 68898 h 646980"/>
              <a:gd name="connsiteX91" fmla="*/ 430185 w 646980"/>
              <a:gd name="connsiteY91" fmla="*/ 70033 h 646980"/>
              <a:gd name="connsiteX92" fmla="*/ 430298 w 646980"/>
              <a:gd name="connsiteY92" fmla="*/ 69919 h 646980"/>
              <a:gd name="connsiteX93" fmla="*/ 577742 w 646980"/>
              <a:gd name="connsiteY93" fmla="*/ 218271 h 646980"/>
              <a:gd name="connsiteX94" fmla="*/ 577628 w 646980"/>
              <a:gd name="connsiteY94" fmla="*/ 218384 h 646980"/>
              <a:gd name="connsiteX95" fmla="*/ 430185 w 646980"/>
              <a:gd name="connsiteY95" fmla="*/ 70033 h 646980"/>
              <a:gd name="connsiteX96" fmla="*/ 577515 w 646980"/>
              <a:gd name="connsiteY96" fmla="*/ 432909 h 646980"/>
              <a:gd name="connsiteX97" fmla="*/ 577628 w 646980"/>
              <a:gd name="connsiteY97" fmla="*/ 433023 h 646980"/>
              <a:gd name="connsiteX98" fmla="*/ 430185 w 646980"/>
              <a:gd name="connsiteY98" fmla="*/ 581374 h 646980"/>
              <a:gd name="connsiteX99" fmla="*/ 430185 w 646980"/>
              <a:gd name="connsiteY99" fmla="*/ 581147 h 646980"/>
              <a:gd name="connsiteX100" fmla="*/ 577515 w 646980"/>
              <a:gd name="connsiteY100" fmla="*/ 432909 h 646980"/>
              <a:gd name="connsiteX101" fmla="*/ 211914 w 646980"/>
              <a:gd name="connsiteY101" fmla="*/ 12032 h 646980"/>
              <a:gd name="connsiteX102" fmla="*/ 435293 w 646980"/>
              <a:gd name="connsiteY102" fmla="*/ 12032 h 646980"/>
              <a:gd name="connsiteX103" fmla="*/ 449367 w 646980"/>
              <a:gd name="connsiteY103" fmla="*/ 14642 h 646980"/>
              <a:gd name="connsiteX104" fmla="*/ 428482 w 646980"/>
              <a:gd name="connsiteY104" fmla="*/ 65493 h 646980"/>
              <a:gd name="connsiteX105" fmla="*/ 218838 w 646980"/>
              <a:gd name="connsiteY105" fmla="*/ 65493 h 646980"/>
              <a:gd name="connsiteX106" fmla="*/ 197953 w 646980"/>
              <a:gd name="connsiteY106" fmla="*/ 14642 h 646980"/>
              <a:gd name="connsiteX107" fmla="*/ 211914 w 646980"/>
              <a:gd name="connsiteY107" fmla="*/ 12032 h 646980"/>
              <a:gd name="connsiteX108" fmla="*/ 24290 w 646980"/>
              <a:gd name="connsiteY108" fmla="*/ 183311 h 646980"/>
              <a:gd name="connsiteX109" fmla="*/ 182176 w 646980"/>
              <a:gd name="connsiteY109" fmla="*/ 24404 h 646980"/>
              <a:gd name="connsiteX110" fmla="*/ 193981 w 646980"/>
              <a:gd name="connsiteY110" fmla="*/ 16231 h 646980"/>
              <a:gd name="connsiteX111" fmla="*/ 214865 w 646980"/>
              <a:gd name="connsiteY111" fmla="*/ 67082 h 646980"/>
              <a:gd name="connsiteX112" fmla="*/ 66741 w 646980"/>
              <a:gd name="connsiteY112" fmla="*/ 216228 h 646980"/>
              <a:gd name="connsiteX113" fmla="*/ 16231 w 646980"/>
              <a:gd name="connsiteY113" fmla="*/ 195116 h 646980"/>
              <a:gd name="connsiteX114" fmla="*/ 24290 w 646980"/>
              <a:gd name="connsiteY114" fmla="*/ 183311 h 646980"/>
              <a:gd name="connsiteX115" fmla="*/ 68444 w 646980"/>
              <a:gd name="connsiteY115" fmla="*/ 430525 h 646980"/>
              <a:gd name="connsiteX116" fmla="*/ 68444 w 646980"/>
              <a:gd name="connsiteY116" fmla="*/ 220654 h 646980"/>
              <a:gd name="connsiteX117" fmla="*/ 68557 w 646980"/>
              <a:gd name="connsiteY117" fmla="*/ 220768 h 646980"/>
              <a:gd name="connsiteX118" fmla="*/ 68557 w 646980"/>
              <a:gd name="connsiteY118" fmla="*/ 430525 h 646980"/>
              <a:gd name="connsiteX119" fmla="*/ 68444 w 646980"/>
              <a:gd name="connsiteY119" fmla="*/ 430525 h 646980"/>
              <a:gd name="connsiteX120" fmla="*/ 68671 w 646980"/>
              <a:gd name="connsiteY120" fmla="*/ 431888 h 646980"/>
              <a:gd name="connsiteX121" fmla="*/ 68671 w 646980"/>
              <a:gd name="connsiteY121" fmla="*/ 432115 h 646980"/>
              <a:gd name="connsiteX122" fmla="*/ 68557 w 646980"/>
              <a:gd name="connsiteY122" fmla="*/ 432001 h 646980"/>
              <a:gd name="connsiteX123" fmla="*/ 68557 w 646980"/>
              <a:gd name="connsiteY123" fmla="*/ 431774 h 646980"/>
              <a:gd name="connsiteX124" fmla="*/ 68671 w 646980"/>
              <a:gd name="connsiteY124" fmla="*/ 431888 h 646980"/>
              <a:gd name="connsiteX125" fmla="*/ 68444 w 646980"/>
              <a:gd name="connsiteY125" fmla="*/ 219519 h 646980"/>
              <a:gd name="connsiteX126" fmla="*/ 68444 w 646980"/>
              <a:gd name="connsiteY126" fmla="*/ 219292 h 646980"/>
              <a:gd name="connsiteX127" fmla="*/ 68444 w 646980"/>
              <a:gd name="connsiteY127" fmla="*/ 219292 h 646980"/>
              <a:gd name="connsiteX128" fmla="*/ 68557 w 646980"/>
              <a:gd name="connsiteY128" fmla="*/ 219179 h 646980"/>
              <a:gd name="connsiteX129" fmla="*/ 68557 w 646980"/>
              <a:gd name="connsiteY129" fmla="*/ 219406 h 646980"/>
              <a:gd name="connsiteX130" fmla="*/ 68444 w 646980"/>
              <a:gd name="connsiteY130" fmla="*/ 219519 h 646980"/>
              <a:gd name="connsiteX131" fmla="*/ 14529 w 646980"/>
              <a:gd name="connsiteY131" fmla="*/ 452091 h 646980"/>
              <a:gd name="connsiteX132" fmla="*/ 11918 w 646980"/>
              <a:gd name="connsiteY132" fmla="*/ 438017 h 646980"/>
              <a:gd name="connsiteX133" fmla="*/ 11918 w 646980"/>
              <a:gd name="connsiteY133" fmla="*/ 213276 h 646980"/>
              <a:gd name="connsiteX134" fmla="*/ 14529 w 646980"/>
              <a:gd name="connsiteY134" fmla="*/ 199202 h 646980"/>
              <a:gd name="connsiteX135" fmla="*/ 65039 w 646980"/>
              <a:gd name="connsiteY135" fmla="*/ 220314 h 646980"/>
              <a:gd name="connsiteX136" fmla="*/ 65039 w 646980"/>
              <a:gd name="connsiteY136" fmla="*/ 431207 h 646980"/>
              <a:gd name="connsiteX137" fmla="*/ 14529 w 646980"/>
              <a:gd name="connsiteY137" fmla="*/ 452091 h 646980"/>
              <a:gd name="connsiteX138" fmla="*/ 182176 w 646980"/>
              <a:gd name="connsiteY138" fmla="*/ 626776 h 646980"/>
              <a:gd name="connsiteX139" fmla="*/ 24290 w 646980"/>
              <a:gd name="connsiteY139" fmla="*/ 467869 h 646980"/>
              <a:gd name="connsiteX140" fmla="*/ 16231 w 646980"/>
              <a:gd name="connsiteY140" fmla="*/ 456064 h 646980"/>
              <a:gd name="connsiteX141" fmla="*/ 66741 w 646980"/>
              <a:gd name="connsiteY141" fmla="*/ 434952 h 646980"/>
              <a:gd name="connsiteX142" fmla="*/ 214865 w 646980"/>
              <a:gd name="connsiteY142" fmla="*/ 584098 h 646980"/>
              <a:gd name="connsiteX143" fmla="*/ 193867 w 646980"/>
              <a:gd name="connsiteY143" fmla="*/ 634948 h 646980"/>
              <a:gd name="connsiteX144" fmla="*/ 182176 w 646980"/>
              <a:gd name="connsiteY144" fmla="*/ 626776 h 646980"/>
              <a:gd name="connsiteX145" fmla="*/ 435293 w 646980"/>
              <a:gd name="connsiteY145" fmla="*/ 639262 h 646980"/>
              <a:gd name="connsiteX146" fmla="*/ 211914 w 646980"/>
              <a:gd name="connsiteY146" fmla="*/ 639262 h 646980"/>
              <a:gd name="connsiteX147" fmla="*/ 197840 w 646980"/>
              <a:gd name="connsiteY147" fmla="*/ 636651 h 646980"/>
              <a:gd name="connsiteX148" fmla="*/ 218838 w 646980"/>
              <a:gd name="connsiteY148" fmla="*/ 585801 h 646980"/>
              <a:gd name="connsiteX149" fmla="*/ 428369 w 646980"/>
              <a:gd name="connsiteY149" fmla="*/ 585801 h 646980"/>
              <a:gd name="connsiteX150" fmla="*/ 449254 w 646980"/>
              <a:gd name="connsiteY150" fmla="*/ 636651 h 646980"/>
              <a:gd name="connsiteX151" fmla="*/ 435293 w 646980"/>
              <a:gd name="connsiteY151" fmla="*/ 639262 h 646980"/>
              <a:gd name="connsiteX152" fmla="*/ 622917 w 646980"/>
              <a:gd name="connsiteY152" fmla="*/ 467869 h 646980"/>
              <a:gd name="connsiteX153" fmla="*/ 465031 w 646980"/>
              <a:gd name="connsiteY153" fmla="*/ 626776 h 646980"/>
              <a:gd name="connsiteX154" fmla="*/ 453227 w 646980"/>
              <a:gd name="connsiteY154" fmla="*/ 634948 h 646980"/>
              <a:gd name="connsiteX155" fmla="*/ 432342 w 646980"/>
              <a:gd name="connsiteY155" fmla="*/ 584098 h 646980"/>
              <a:gd name="connsiteX156" fmla="*/ 580466 w 646980"/>
              <a:gd name="connsiteY156" fmla="*/ 434952 h 646980"/>
              <a:gd name="connsiteX157" fmla="*/ 630976 w 646980"/>
              <a:gd name="connsiteY157" fmla="*/ 456064 h 646980"/>
              <a:gd name="connsiteX158" fmla="*/ 622917 w 646980"/>
              <a:gd name="connsiteY158" fmla="*/ 467869 h 646980"/>
              <a:gd name="connsiteX159" fmla="*/ 635175 w 646980"/>
              <a:gd name="connsiteY159" fmla="*/ 438017 h 646980"/>
              <a:gd name="connsiteX160" fmla="*/ 632565 w 646980"/>
              <a:gd name="connsiteY160" fmla="*/ 452091 h 646980"/>
              <a:gd name="connsiteX161" fmla="*/ 581942 w 646980"/>
              <a:gd name="connsiteY161" fmla="*/ 430980 h 646980"/>
              <a:gd name="connsiteX162" fmla="*/ 581942 w 646980"/>
              <a:gd name="connsiteY162" fmla="*/ 220200 h 646980"/>
              <a:gd name="connsiteX163" fmla="*/ 632565 w 646980"/>
              <a:gd name="connsiteY163" fmla="*/ 199088 h 646980"/>
              <a:gd name="connsiteX164" fmla="*/ 635175 w 646980"/>
              <a:gd name="connsiteY164" fmla="*/ 213276 h 646980"/>
              <a:gd name="connsiteX165" fmla="*/ 635175 w 646980"/>
              <a:gd name="connsiteY165" fmla="*/ 438017 h 646980"/>
              <a:gd name="connsiteX166" fmla="*/ 463556 w 646980"/>
              <a:gd name="connsiteY166" fmla="*/ 250279 h 646980"/>
              <a:gd name="connsiteX167" fmla="*/ 463556 w 646980"/>
              <a:gd name="connsiteY167" fmla="*/ 273207 h 646980"/>
              <a:gd name="connsiteX168" fmla="*/ 499196 w 646980"/>
              <a:gd name="connsiteY168" fmla="*/ 357655 h 646980"/>
              <a:gd name="connsiteX169" fmla="*/ 470252 w 646980"/>
              <a:gd name="connsiteY169" fmla="*/ 413727 h 646980"/>
              <a:gd name="connsiteX170" fmla="*/ 403738 w 646980"/>
              <a:gd name="connsiteY170" fmla="*/ 423942 h 646980"/>
              <a:gd name="connsiteX171" fmla="*/ 392501 w 646980"/>
              <a:gd name="connsiteY171" fmla="*/ 428482 h 646980"/>
              <a:gd name="connsiteX172" fmla="*/ 300562 w 646980"/>
              <a:gd name="connsiteY172" fmla="*/ 478311 h 646980"/>
              <a:gd name="connsiteX173" fmla="*/ 227692 w 646980"/>
              <a:gd name="connsiteY173" fmla="*/ 407938 h 646980"/>
              <a:gd name="connsiteX174" fmla="*/ 215433 w 646980"/>
              <a:gd name="connsiteY174" fmla="*/ 400901 h 646980"/>
              <a:gd name="connsiteX175" fmla="*/ 173663 w 646980"/>
              <a:gd name="connsiteY175" fmla="*/ 295000 h 646980"/>
              <a:gd name="connsiteX176" fmla="*/ 173663 w 646980"/>
              <a:gd name="connsiteY176" fmla="*/ 272753 h 646980"/>
              <a:gd name="connsiteX177" fmla="*/ 129396 w 646980"/>
              <a:gd name="connsiteY177" fmla="*/ 361514 h 646980"/>
              <a:gd name="connsiteX178" fmla="*/ 210779 w 646980"/>
              <a:gd name="connsiteY178" fmla="*/ 422126 h 646980"/>
              <a:gd name="connsiteX179" fmla="*/ 297838 w 646980"/>
              <a:gd name="connsiteY179" fmla="*/ 497834 h 646980"/>
              <a:gd name="connsiteX180" fmla="*/ 405781 w 646980"/>
              <a:gd name="connsiteY180" fmla="*/ 445508 h 646980"/>
              <a:gd name="connsiteX181" fmla="*/ 518379 w 646980"/>
              <a:gd name="connsiteY181" fmla="*/ 361741 h 646980"/>
              <a:gd name="connsiteX182" fmla="*/ 463556 w 646980"/>
              <a:gd name="connsiteY182" fmla="*/ 250279 h 646980"/>
              <a:gd name="connsiteX183" fmla="*/ 196251 w 646980"/>
              <a:gd name="connsiteY183" fmla="*/ 315545 h 646980"/>
              <a:gd name="connsiteX184" fmla="*/ 219746 w 646980"/>
              <a:gd name="connsiteY184" fmla="*/ 315545 h 646980"/>
              <a:gd name="connsiteX185" fmla="*/ 219746 w 646980"/>
              <a:gd name="connsiteY185" fmla="*/ 318042 h 646980"/>
              <a:gd name="connsiteX186" fmla="*/ 218384 w 646980"/>
              <a:gd name="connsiteY186" fmla="*/ 318042 h 646980"/>
              <a:gd name="connsiteX187" fmla="*/ 207034 w 646980"/>
              <a:gd name="connsiteY187" fmla="*/ 329392 h 646980"/>
              <a:gd name="connsiteX188" fmla="*/ 207034 w 646980"/>
              <a:gd name="connsiteY188" fmla="*/ 347667 h 646980"/>
              <a:gd name="connsiteX189" fmla="*/ 218384 w 646980"/>
              <a:gd name="connsiteY189" fmla="*/ 359017 h 646980"/>
              <a:gd name="connsiteX190" fmla="*/ 236545 w 646980"/>
              <a:gd name="connsiteY190" fmla="*/ 359017 h 646980"/>
              <a:gd name="connsiteX191" fmla="*/ 247896 w 646980"/>
              <a:gd name="connsiteY191" fmla="*/ 347667 h 646980"/>
              <a:gd name="connsiteX192" fmla="*/ 247896 w 646980"/>
              <a:gd name="connsiteY192" fmla="*/ 329392 h 646980"/>
              <a:gd name="connsiteX193" fmla="*/ 236545 w 646980"/>
              <a:gd name="connsiteY193" fmla="*/ 318042 h 646980"/>
              <a:gd name="connsiteX194" fmla="*/ 235069 w 646980"/>
              <a:gd name="connsiteY194" fmla="*/ 318042 h 646980"/>
              <a:gd name="connsiteX195" fmla="*/ 235069 w 646980"/>
              <a:gd name="connsiteY195" fmla="*/ 315318 h 646980"/>
              <a:gd name="connsiteX196" fmla="*/ 248804 w 646980"/>
              <a:gd name="connsiteY196" fmla="*/ 298632 h 646980"/>
              <a:gd name="connsiteX197" fmla="*/ 248804 w 646980"/>
              <a:gd name="connsiteY197" fmla="*/ 278201 h 646980"/>
              <a:gd name="connsiteX198" fmla="*/ 255273 w 646980"/>
              <a:gd name="connsiteY198" fmla="*/ 278201 h 646980"/>
              <a:gd name="connsiteX199" fmla="*/ 277520 w 646980"/>
              <a:gd name="connsiteY199" fmla="*/ 292957 h 646980"/>
              <a:gd name="connsiteX200" fmla="*/ 315999 w 646980"/>
              <a:gd name="connsiteY200" fmla="*/ 292957 h 646980"/>
              <a:gd name="connsiteX201" fmla="*/ 315999 w 646980"/>
              <a:gd name="connsiteY201" fmla="*/ 296022 h 646980"/>
              <a:gd name="connsiteX202" fmla="*/ 293752 w 646980"/>
              <a:gd name="connsiteY202" fmla="*/ 296022 h 646980"/>
              <a:gd name="connsiteX203" fmla="*/ 269575 w 646980"/>
              <a:gd name="connsiteY203" fmla="*/ 320425 h 646980"/>
              <a:gd name="connsiteX204" fmla="*/ 269575 w 646980"/>
              <a:gd name="connsiteY204" fmla="*/ 380697 h 646980"/>
              <a:gd name="connsiteX205" fmla="*/ 293752 w 646980"/>
              <a:gd name="connsiteY205" fmla="*/ 405100 h 646980"/>
              <a:gd name="connsiteX206" fmla="*/ 353342 w 646980"/>
              <a:gd name="connsiteY206" fmla="*/ 405100 h 646980"/>
              <a:gd name="connsiteX207" fmla="*/ 377519 w 646980"/>
              <a:gd name="connsiteY207" fmla="*/ 380697 h 646980"/>
              <a:gd name="connsiteX208" fmla="*/ 377519 w 646980"/>
              <a:gd name="connsiteY208" fmla="*/ 320425 h 646980"/>
              <a:gd name="connsiteX209" fmla="*/ 353342 w 646980"/>
              <a:gd name="connsiteY209" fmla="*/ 296022 h 646980"/>
              <a:gd name="connsiteX210" fmla="*/ 331435 w 646980"/>
              <a:gd name="connsiteY210" fmla="*/ 296022 h 646980"/>
              <a:gd name="connsiteX211" fmla="*/ 331435 w 646980"/>
              <a:gd name="connsiteY211" fmla="*/ 292957 h 646980"/>
              <a:gd name="connsiteX212" fmla="*/ 337224 w 646980"/>
              <a:gd name="connsiteY212" fmla="*/ 292957 h 646980"/>
              <a:gd name="connsiteX213" fmla="*/ 361401 w 646980"/>
              <a:gd name="connsiteY213" fmla="*/ 268553 h 646980"/>
              <a:gd name="connsiteX214" fmla="*/ 361401 w 646980"/>
              <a:gd name="connsiteY214" fmla="*/ 260041 h 646980"/>
              <a:gd name="connsiteX215" fmla="*/ 366282 w 646980"/>
              <a:gd name="connsiteY215" fmla="*/ 260041 h 646980"/>
              <a:gd name="connsiteX216" fmla="*/ 366282 w 646980"/>
              <a:gd name="connsiteY216" fmla="*/ 283423 h 646980"/>
              <a:gd name="connsiteX217" fmla="*/ 387393 w 646980"/>
              <a:gd name="connsiteY217" fmla="*/ 304648 h 646980"/>
              <a:gd name="connsiteX218" fmla="*/ 436995 w 646980"/>
              <a:gd name="connsiteY218" fmla="*/ 304648 h 646980"/>
              <a:gd name="connsiteX219" fmla="*/ 458107 w 646980"/>
              <a:gd name="connsiteY219" fmla="*/ 283423 h 646980"/>
              <a:gd name="connsiteX220" fmla="*/ 458107 w 646980"/>
              <a:gd name="connsiteY220" fmla="*/ 233253 h 646980"/>
              <a:gd name="connsiteX221" fmla="*/ 436995 w 646980"/>
              <a:gd name="connsiteY221" fmla="*/ 212028 h 646980"/>
              <a:gd name="connsiteX222" fmla="*/ 387393 w 646980"/>
              <a:gd name="connsiteY222" fmla="*/ 212028 h 646980"/>
              <a:gd name="connsiteX223" fmla="*/ 366282 w 646980"/>
              <a:gd name="connsiteY223" fmla="*/ 233253 h 646980"/>
              <a:gd name="connsiteX224" fmla="*/ 366282 w 646980"/>
              <a:gd name="connsiteY224" fmla="*/ 244604 h 646980"/>
              <a:gd name="connsiteX225" fmla="*/ 361401 w 646980"/>
              <a:gd name="connsiteY225" fmla="*/ 244604 h 646980"/>
              <a:gd name="connsiteX226" fmla="*/ 361401 w 646980"/>
              <a:gd name="connsiteY226" fmla="*/ 208169 h 646980"/>
              <a:gd name="connsiteX227" fmla="*/ 337224 w 646980"/>
              <a:gd name="connsiteY227" fmla="*/ 183765 h 646980"/>
              <a:gd name="connsiteX228" fmla="*/ 277634 w 646980"/>
              <a:gd name="connsiteY228" fmla="*/ 183765 h 646980"/>
              <a:gd name="connsiteX229" fmla="*/ 253457 w 646980"/>
              <a:gd name="connsiteY229" fmla="*/ 208169 h 646980"/>
              <a:gd name="connsiteX230" fmla="*/ 253457 w 646980"/>
              <a:gd name="connsiteY230" fmla="*/ 262651 h 646980"/>
              <a:gd name="connsiteX231" fmla="*/ 248917 w 646980"/>
              <a:gd name="connsiteY231" fmla="*/ 262651 h 646980"/>
              <a:gd name="connsiteX232" fmla="*/ 248917 w 646980"/>
              <a:gd name="connsiteY232" fmla="*/ 262311 h 646980"/>
              <a:gd name="connsiteX233" fmla="*/ 235183 w 646980"/>
              <a:gd name="connsiteY233" fmla="*/ 245625 h 646980"/>
              <a:gd name="connsiteX234" fmla="*/ 235183 w 646980"/>
              <a:gd name="connsiteY234" fmla="*/ 224854 h 646980"/>
              <a:gd name="connsiteX235" fmla="*/ 236545 w 646980"/>
              <a:gd name="connsiteY235" fmla="*/ 224854 h 646980"/>
              <a:gd name="connsiteX236" fmla="*/ 247896 w 646980"/>
              <a:gd name="connsiteY236" fmla="*/ 213503 h 646980"/>
              <a:gd name="connsiteX237" fmla="*/ 247896 w 646980"/>
              <a:gd name="connsiteY237" fmla="*/ 195116 h 646980"/>
              <a:gd name="connsiteX238" fmla="*/ 236545 w 646980"/>
              <a:gd name="connsiteY238" fmla="*/ 183765 h 646980"/>
              <a:gd name="connsiteX239" fmla="*/ 218384 w 646980"/>
              <a:gd name="connsiteY239" fmla="*/ 183765 h 646980"/>
              <a:gd name="connsiteX240" fmla="*/ 207034 w 646980"/>
              <a:gd name="connsiteY240" fmla="*/ 195116 h 646980"/>
              <a:gd name="connsiteX241" fmla="*/ 207034 w 646980"/>
              <a:gd name="connsiteY241" fmla="*/ 213503 h 646980"/>
              <a:gd name="connsiteX242" fmla="*/ 218384 w 646980"/>
              <a:gd name="connsiteY242" fmla="*/ 224854 h 646980"/>
              <a:gd name="connsiteX243" fmla="*/ 219746 w 646980"/>
              <a:gd name="connsiteY243" fmla="*/ 224854 h 646980"/>
              <a:gd name="connsiteX244" fmla="*/ 219746 w 646980"/>
              <a:gd name="connsiteY244" fmla="*/ 245398 h 646980"/>
              <a:gd name="connsiteX245" fmla="*/ 196251 w 646980"/>
              <a:gd name="connsiteY245" fmla="*/ 245398 h 646980"/>
              <a:gd name="connsiteX246" fmla="*/ 179452 w 646980"/>
              <a:gd name="connsiteY246" fmla="*/ 262311 h 646980"/>
              <a:gd name="connsiteX247" fmla="*/ 179452 w 646980"/>
              <a:gd name="connsiteY247" fmla="*/ 298519 h 646980"/>
              <a:gd name="connsiteX248" fmla="*/ 196251 w 646980"/>
              <a:gd name="connsiteY248" fmla="*/ 315545 h 646980"/>
              <a:gd name="connsiteX249" fmla="*/ 377632 w 646980"/>
              <a:gd name="connsiteY249" fmla="*/ 233367 h 646980"/>
              <a:gd name="connsiteX250" fmla="*/ 387393 w 646980"/>
              <a:gd name="connsiteY250" fmla="*/ 223492 h 646980"/>
              <a:gd name="connsiteX251" fmla="*/ 436995 w 646980"/>
              <a:gd name="connsiteY251" fmla="*/ 223492 h 646980"/>
              <a:gd name="connsiteX252" fmla="*/ 446757 w 646980"/>
              <a:gd name="connsiteY252" fmla="*/ 233367 h 646980"/>
              <a:gd name="connsiteX253" fmla="*/ 446757 w 646980"/>
              <a:gd name="connsiteY253" fmla="*/ 283536 h 646980"/>
              <a:gd name="connsiteX254" fmla="*/ 436995 w 646980"/>
              <a:gd name="connsiteY254" fmla="*/ 293411 h 646980"/>
              <a:gd name="connsiteX255" fmla="*/ 387393 w 646980"/>
              <a:gd name="connsiteY255" fmla="*/ 293411 h 646980"/>
              <a:gd name="connsiteX256" fmla="*/ 377632 w 646980"/>
              <a:gd name="connsiteY256" fmla="*/ 283536 h 646980"/>
              <a:gd name="connsiteX257" fmla="*/ 377632 w 646980"/>
              <a:gd name="connsiteY257" fmla="*/ 233367 h 646980"/>
              <a:gd name="connsiteX258" fmla="*/ 353455 w 646980"/>
              <a:gd name="connsiteY258" fmla="*/ 307372 h 646980"/>
              <a:gd name="connsiteX259" fmla="*/ 366282 w 646980"/>
              <a:gd name="connsiteY259" fmla="*/ 320425 h 646980"/>
              <a:gd name="connsiteX260" fmla="*/ 366282 w 646980"/>
              <a:gd name="connsiteY260" fmla="*/ 380697 h 646980"/>
              <a:gd name="connsiteX261" fmla="*/ 353455 w 646980"/>
              <a:gd name="connsiteY261" fmla="*/ 393750 h 646980"/>
              <a:gd name="connsiteX262" fmla="*/ 293865 w 646980"/>
              <a:gd name="connsiteY262" fmla="*/ 393750 h 646980"/>
              <a:gd name="connsiteX263" fmla="*/ 281039 w 646980"/>
              <a:gd name="connsiteY263" fmla="*/ 380697 h 646980"/>
              <a:gd name="connsiteX264" fmla="*/ 281039 w 646980"/>
              <a:gd name="connsiteY264" fmla="*/ 320425 h 646980"/>
              <a:gd name="connsiteX265" fmla="*/ 293865 w 646980"/>
              <a:gd name="connsiteY265" fmla="*/ 307372 h 646980"/>
              <a:gd name="connsiteX266" fmla="*/ 353455 w 646980"/>
              <a:gd name="connsiteY266" fmla="*/ 307372 h 646980"/>
              <a:gd name="connsiteX267" fmla="*/ 277634 w 646980"/>
              <a:gd name="connsiteY267" fmla="*/ 195229 h 646980"/>
              <a:gd name="connsiteX268" fmla="*/ 337224 w 646980"/>
              <a:gd name="connsiteY268" fmla="*/ 195229 h 646980"/>
              <a:gd name="connsiteX269" fmla="*/ 350050 w 646980"/>
              <a:gd name="connsiteY269" fmla="*/ 208282 h 646980"/>
              <a:gd name="connsiteX270" fmla="*/ 350050 w 646980"/>
              <a:gd name="connsiteY270" fmla="*/ 268553 h 646980"/>
              <a:gd name="connsiteX271" fmla="*/ 337224 w 646980"/>
              <a:gd name="connsiteY271" fmla="*/ 281607 h 646980"/>
              <a:gd name="connsiteX272" fmla="*/ 277634 w 646980"/>
              <a:gd name="connsiteY272" fmla="*/ 281607 h 646980"/>
              <a:gd name="connsiteX273" fmla="*/ 265035 w 646980"/>
              <a:gd name="connsiteY273" fmla="*/ 271278 h 646980"/>
              <a:gd name="connsiteX274" fmla="*/ 264808 w 646980"/>
              <a:gd name="connsiteY274" fmla="*/ 208282 h 646980"/>
              <a:gd name="connsiteX275" fmla="*/ 277634 w 646980"/>
              <a:gd name="connsiteY275" fmla="*/ 195229 h 646980"/>
              <a:gd name="connsiteX276" fmla="*/ 236545 w 646980"/>
              <a:gd name="connsiteY276" fmla="*/ 329392 h 646980"/>
              <a:gd name="connsiteX277" fmla="*/ 236545 w 646980"/>
              <a:gd name="connsiteY277" fmla="*/ 347780 h 646980"/>
              <a:gd name="connsiteX278" fmla="*/ 218384 w 646980"/>
              <a:gd name="connsiteY278" fmla="*/ 347780 h 646980"/>
              <a:gd name="connsiteX279" fmla="*/ 218384 w 646980"/>
              <a:gd name="connsiteY279" fmla="*/ 329392 h 646980"/>
              <a:gd name="connsiteX280" fmla="*/ 236545 w 646980"/>
              <a:gd name="connsiteY280" fmla="*/ 329392 h 646980"/>
              <a:gd name="connsiteX281" fmla="*/ 218498 w 646980"/>
              <a:gd name="connsiteY281" fmla="*/ 213617 h 646980"/>
              <a:gd name="connsiteX282" fmla="*/ 218498 w 646980"/>
              <a:gd name="connsiteY282" fmla="*/ 195229 h 646980"/>
              <a:gd name="connsiteX283" fmla="*/ 236658 w 646980"/>
              <a:gd name="connsiteY283" fmla="*/ 195229 h 646980"/>
              <a:gd name="connsiteX284" fmla="*/ 236658 w 646980"/>
              <a:gd name="connsiteY284" fmla="*/ 213617 h 646980"/>
              <a:gd name="connsiteX285" fmla="*/ 225648 w 646980"/>
              <a:gd name="connsiteY285" fmla="*/ 213617 h 646980"/>
              <a:gd name="connsiteX286" fmla="*/ 218498 w 646980"/>
              <a:gd name="connsiteY286" fmla="*/ 213617 h 646980"/>
              <a:gd name="connsiteX287" fmla="*/ 190802 w 646980"/>
              <a:gd name="connsiteY287" fmla="*/ 262424 h 646980"/>
              <a:gd name="connsiteX288" fmla="*/ 196251 w 646980"/>
              <a:gd name="connsiteY288" fmla="*/ 256862 h 646980"/>
              <a:gd name="connsiteX289" fmla="*/ 232005 w 646980"/>
              <a:gd name="connsiteY289" fmla="*/ 256862 h 646980"/>
              <a:gd name="connsiteX290" fmla="*/ 237453 w 646980"/>
              <a:gd name="connsiteY290" fmla="*/ 262424 h 646980"/>
              <a:gd name="connsiteX291" fmla="*/ 237453 w 646980"/>
              <a:gd name="connsiteY291" fmla="*/ 298632 h 646980"/>
              <a:gd name="connsiteX292" fmla="*/ 232005 w 646980"/>
              <a:gd name="connsiteY292" fmla="*/ 304194 h 646980"/>
              <a:gd name="connsiteX293" fmla="*/ 196251 w 646980"/>
              <a:gd name="connsiteY293" fmla="*/ 304194 h 646980"/>
              <a:gd name="connsiteX294" fmla="*/ 190802 w 646980"/>
              <a:gd name="connsiteY294" fmla="*/ 298632 h 646980"/>
              <a:gd name="connsiteX295" fmla="*/ 190802 w 646980"/>
              <a:gd name="connsiteY295" fmla="*/ 262424 h 646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Lst>
            <a:rect l="l" t="t" r="r" b="b"/>
            <a:pathLst>
              <a:path w="646980" h="646980">
                <a:moveTo>
                  <a:pt x="631316" y="174798"/>
                </a:moveTo>
                <a:lnTo>
                  <a:pt x="473430" y="15891"/>
                </a:lnTo>
                <a:cubicBezTo>
                  <a:pt x="463215" y="5675"/>
                  <a:pt x="449708" y="0"/>
                  <a:pt x="435293" y="0"/>
                </a:cubicBezTo>
                <a:lnTo>
                  <a:pt x="211914" y="0"/>
                </a:lnTo>
                <a:cubicBezTo>
                  <a:pt x="197499" y="0"/>
                  <a:pt x="183992" y="5675"/>
                  <a:pt x="173777" y="15891"/>
                </a:cubicBezTo>
                <a:lnTo>
                  <a:pt x="15891" y="174798"/>
                </a:lnTo>
                <a:cubicBezTo>
                  <a:pt x="5562" y="185127"/>
                  <a:pt x="0" y="198748"/>
                  <a:pt x="0" y="213276"/>
                </a:cubicBezTo>
                <a:lnTo>
                  <a:pt x="0" y="438017"/>
                </a:lnTo>
                <a:cubicBezTo>
                  <a:pt x="0" y="452545"/>
                  <a:pt x="5562" y="466166"/>
                  <a:pt x="15777" y="476382"/>
                </a:cubicBezTo>
                <a:lnTo>
                  <a:pt x="173663" y="635289"/>
                </a:lnTo>
                <a:cubicBezTo>
                  <a:pt x="183879" y="645504"/>
                  <a:pt x="197386" y="651180"/>
                  <a:pt x="211801" y="651180"/>
                </a:cubicBezTo>
                <a:lnTo>
                  <a:pt x="435179" y="651180"/>
                </a:lnTo>
                <a:cubicBezTo>
                  <a:pt x="449594" y="651180"/>
                  <a:pt x="463101" y="645504"/>
                  <a:pt x="473317" y="635289"/>
                </a:cubicBezTo>
                <a:lnTo>
                  <a:pt x="631203" y="476382"/>
                </a:lnTo>
                <a:cubicBezTo>
                  <a:pt x="641418" y="466166"/>
                  <a:pt x="646980" y="452545"/>
                  <a:pt x="646980" y="438017"/>
                </a:cubicBezTo>
                <a:lnTo>
                  <a:pt x="646980" y="213276"/>
                </a:lnTo>
                <a:cubicBezTo>
                  <a:pt x="647094" y="198748"/>
                  <a:pt x="641532" y="185127"/>
                  <a:pt x="631316" y="174798"/>
                </a:cubicBezTo>
                <a:close/>
                <a:moveTo>
                  <a:pt x="464918" y="24404"/>
                </a:moveTo>
                <a:lnTo>
                  <a:pt x="622803" y="183311"/>
                </a:lnTo>
                <a:cubicBezTo>
                  <a:pt x="626209" y="186716"/>
                  <a:pt x="628819" y="190802"/>
                  <a:pt x="630862" y="195116"/>
                </a:cubicBezTo>
                <a:lnTo>
                  <a:pt x="580352" y="216228"/>
                </a:lnTo>
                <a:lnTo>
                  <a:pt x="432228" y="67082"/>
                </a:lnTo>
                <a:lnTo>
                  <a:pt x="453113" y="16231"/>
                </a:lnTo>
                <a:cubicBezTo>
                  <a:pt x="457540" y="18274"/>
                  <a:pt x="461512" y="20885"/>
                  <a:pt x="464918" y="24404"/>
                </a:cubicBezTo>
                <a:close/>
                <a:moveTo>
                  <a:pt x="578536" y="430525"/>
                </a:moveTo>
                <a:lnTo>
                  <a:pt x="578536" y="220768"/>
                </a:lnTo>
                <a:lnTo>
                  <a:pt x="578650" y="220654"/>
                </a:lnTo>
                <a:lnTo>
                  <a:pt x="578650" y="430525"/>
                </a:lnTo>
                <a:lnTo>
                  <a:pt x="578536" y="430525"/>
                </a:lnTo>
                <a:close/>
                <a:moveTo>
                  <a:pt x="578650" y="431774"/>
                </a:moveTo>
                <a:lnTo>
                  <a:pt x="578650" y="432001"/>
                </a:lnTo>
                <a:lnTo>
                  <a:pt x="578650" y="432001"/>
                </a:lnTo>
                <a:lnTo>
                  <a:pt x="578536" y="432115"/>
                </a:lnTo>
                <a:lnTo>
                  <a:pt x="578536" y="431888"/>
                </a:lnTo>
                <a:lnTo>
                  <a:pt x="578650" y="431774"/>
                </a:lnTo>
                <a:close/>
                <a:moveTo>
                  <a:pt x="578536" y="219292"/>
                </a:moveTo>
                <a:lnTo>
                  <a:pt x="578536" y="219065"/>
                </a:lnTo>
                <a:lnTo>
                  <a:pt x="578650" y="219179"/>
                </a:lnTo>
                <a:lnTo>
                  <a:pt x="578650" y="219406"/>
                </a:lnTo>
                <a:lnTo>
                  <a:pt x="578536" y="219292"/>
                </a:lnTo>
                <a:close/>
                <a:moveTo>
                  <a:pt x="421899" y="564575"/>
                </a:moveTo>
                <a:lnTo>
                  <a:pt x="225194" y="564575"/>
                </a:lnTo>
                <a:lnTo>
                  <a:pt x="86151" y="424623"/>
                </a:lnTo>
                <a:lnTo>
                  <a:pt x="86151" y="226670"/>
                </a:lnTo>
                <a:lnTo>
                  <a:pt x="225194" y="86605"/>
                </a:lnTo>
                <a:lnTo>
                  <a:pt x="421899" y="86605"/>
                </a:lnTo>
                <a:lnTo>
                  <a:pt x="561057" y="226557"/>
                </a:lnTo>
                <a:lnTo>
                  <a:pt x="561057" y="424510"/>
                </a:lnTo>
                <a:lnTo>
                  <a:pt x="421899" y="564575"/>
                </a:lnTo>
                <a:close/>
                <a:moveTo>
                  <a:pt x="429390" y="582169"/>
                </a:moveTo>
                <a:lnTo>
                  <a:pt x="429277" y="582282"/>
                </a:lnTo>
                <a:lnTo>
                  <a:pt x="429050" y="582282"/>
                </a:lnTo>
                <a:lnTo>
                  <a:pt x="429163" y="582169"/>
                </a:lnTo>
                <a:lnTo>
                  <a:pt x="429390" y="582169"/>
                </a:lnTo>
                <a:close/>
                <a:moveTo>
                  <a:pt x="427801" y="582282"/>
                </a:moveTo>
                <a:lnTo>
                  <a:pt x="219292" y="582282"/>
                </a:lnTo>
                <a:lnTo>
                  <a:pt x="219292" y="582169"/>
                </a:lnTo>
                <a:lnTo>
                  <a:pt x="427688" y="582169"/>
                </a:lnTo>
                <a:lnTo>
                  <a:pt x="427801" y="582282"/>
                </a:lnTo>
                <a:close/>
                <a:moveTo>
                  <a:pt x="218157" y="582282"/>
                </a:moveTo>
                <a:lnTo>
                  <a:pt x="217930" y="582282"/>
                </a:lnTo>
                <a:lnTo>
                  <a:pt x="217930" y="582282"/>
                </a:lnTo>
                <a:lnTo>
                  <a:pt x="217817" y="582169"/>
                </a:lnTo>
                <a:lnTo>
                  <a:pt x="218044" y="582169"/>
                </a:lnTo>
                <a:lnTo>
                  <a:pt x="218157" y="582282"/>
                </a:lnTo>
                <a:close/>
                <a:moveTo>
                  <a:pt x="69579" y="432796"/>
                </a:moveTo>
                <a:lnTo>
                  <a:pt x="217022" y="581147"/>
                </a:lnTo>
                <a:lnTo>
                  <a:pt x="216909" y="581260"/>
                </a:lnTo>
                <a:lnTo>
                  <a:pt x="69465" y="432909"/>
                </a:lnTo>
                <a:lnTo>
                  <a:pt x="69579" y="432796"/>
                </a:lnTo>
                <a:close/>
                <a:moveTo>
                  <a:pt x="69465" y="218271"/>
                </a:moveTo>
                <a:lnTo>
                  <a:pt x="216909" y="69919"/>
                </a:lnTo>
                <a:lnTo>
                  <a:pt x="217022" y="70033"/>
                </a:lnTo>
                <a:lnTo>
                  <a:pt x="69579" y="218384"/>
                </a:lnTo>
                <a:lnTo>
                  <a:pt x="69465" y="218271"/>
                </a:lnTo>
                <a:close/>
                <a:moveTo>
                  <a:pt x="217817" y="69011"/>
                </a:moveTo>
                <a:lnTo>
                  <a:pt x="217930" y="68898"/>
                </a:lnTo>
                <a:lnTo>
                  <a:pt x="218157" y="68898"/>
                </a:lnTo>
                <a:lnTo>
                  <a:pt x="217930" y="69011"/>
                </a:lnTo>
                <a:lnTo>
                  <a:pt x="217817" y="69011"/>
                </a:lnTo>
                <a:close/>
                <a:moveTo>
                  <a:pt x="219292" y="68898"/>
                </a:moveTo>
                <a:lnTo>
                  <a:pt x="427801" y="68898"/>
                </a:lnTo>
                <a:lnTo>
                  <a:pt x="427688" y="69011"/>
                </a:lnTo>
                <a:lnTo>
                  <a:pt x="219406" y="69011"/>
                </a:lnTo>
                <a:lnTo>
                  <a:pt x="219292" y="68898"/>
                </a:lnTo>
                <a:close/>
                <a:moveTo>
                  <a:pt x="429050" y="68898"/>
                </a:moveTo>
                <a:lnTo>
                  <a:pt x="429277" y="68898"/>
                </a:lnTo>
                <a:lnTo>
                  <a:pt x="429277" y="68898"/>
                </a:lnTo>
                <a:lnTo>
                  <a:pt x="429390" y="69011"/>
                </a:lnTo>
                <a:lnTo>
                  <a:pt x="429163" y="69011"/>
                </a:lnTo>
                <a:lnTo>
                  <a:pt x="429050" y="68898"/>
                </a:lnTo>
                <a:close/>
                <a:moveTo>
                  <a:pt x="430185" y="70033"/>
                </a:moveTo>
                <a:lnTo>
                  <a:pt x="430298" y="69919"/>
                </a:lnTo>
                <a:lnTo>
                  <a:pt x="577742" y="218271"/>
                </a:lnTo>
                <a:lnTo>
                  <a:pt x="577628" y="218384"/>
                </a:lnTo>
                <a:lnTo>
                  <a:pt x="430185" y="70033"/>
                </a:lnTo>
                <a:close/>
                <a:moveTo>
                  <a:pt x="577515" y="432909"/>
                </a:moveTo>
                <a:lnTo>
                  <a:pt x="577628" y="433023"/>
                </a:lnTo>
                <a:lnTo>
                  <a:pt x="430185" y="581374"/>
                </a:lnTo>
                <a:lnTo>
                  <a:pt x="430185" y="581147"/>
                </a:lnTo>
                <a:lnTo>
                  <a:pt x="577515" y="432909"/>
                </a:lnTo>
                <a:close/>
                <a:moveTo>
                  <a:pt x="211914" y="12032"/>
                </a:moveTo>
                <a:lnTo>
                  <a:pt x="435293" y="12032"/>
                </a:lnTo>
                <a:cubicBezTo>
                  <a:pt x="440173" y="12032"/>
                  <a:pt x="444827" y="13053"/>
                  <a:pt x="449367" y="14642"/>
                </a:cubicBezTo>
                <a:lnTo>
                  <a:pt x="428482" y="65493"/>
                </a:lnTo>
                <a:lnTo>
                  <a:pt x="218838" y="65493"/>
                </a:lnTo>
                <a:lnTo>
                  <a:pt x="197953" y="14642"/>
                </a:lnTo>
                <a:cubicBezTo>
                  <a:pt x="202380" y="12940"/>
                  <a:pt x="207034" y="12032"/>
                  <a:pt x="211914" y="12032"/>
                </a:cubicBezTo>
                <a:close/>
                <a:moveTo>
                  <a:pt x="24290" y="183311"/>
                </a:moveTo>
                <a:lnTo>
                  <a:pt x="182176" y="24404"/>
                </a:lnTo>
                <a:cubicBezTo>
                  <a:pt x="185581" y="20998"/>
                  <a:pt x="189667" y="18274"/>
                  <a:pt x="193981" y="16231"/>
                </a:cubicBezTo>
                <a:lnTo>
                  <a:pt x="214865" y="67082"/>
                </a:lnTo>
                <a:lnTo>
                  <a:pt x="66741" y="216228"/>
                </a:lnTo>
                <a:lnTo>
                  <a:pt x="16231" y="195116"/>
                </a:lnTo>
                <a:cubicBezTo>
                  <a:pt x="18161" y="190802"/>
                  <a:pt x="20771" y="186716"/>
                  <a:pt x="24290" y="183311"/>
                </a:cubicBezTo>
                <a:close/>
                <a:moveTo>
                  <a:pt x="68444" y="430525"/>
                </a:moveTo>
                <a:lnTo>
                  <a:pt x="68444" y="220654"/>
                </a:lnTo>
                <a:lnTo>
                  <a:pt x="68557" y="220768"/>
                </a:lnTo>
                <a:lnTo>
                  <a:pt x="68557" y="430525"/>
                </a:lnTo>
                <a:lnTo>
                  <a:pt x="68444" y="430525"/>
                </a:lnTo>
                <a:close/>
                <a:moveTo>
                  <a:pt x="68671" y="431888"/>
                </a:moveTo>
                <a:lnTo>
                  <a:pt x="68671" y="432115"/>
                </a:lnTo>
                <a:lnTo>
                  <a:pt x="68557" y="432001"/>
                </a:lnTo>
                <a:lnTo>
                  <a:pt x="68557" y="431774"/>
                </a:lnTo>
                <a:lnTo>
                  <a:pt x="68671" y="431888"/>
                </a:lnTo>
                <a:close/>
                <a:moveTo>
                  <a:pt x="68444" y="219519"/>
                </a:moveTo>
                <a:lnTo>
                  <a:pt x="68444" y="219292"/>
                </a:lnTo>
                <a:lnTo>
                  <a:pt x="68444" y="219292"/>
                </a:lnTo>
                <a:lnTo>
                  <a:pt x="68557" y="219179"/>
                </a:lnTo>
                <a:lnTo>
                  <a:pt x="68557" y="219406"/>
                </a:lnTo>
                <a:lnTo>
                  <a:pt x="68444" y="219519"/>
                </a:lnTo>
                <a:close/>
                <a:moveTo>
                  <a:pt x="14529" y="452091"/>
                </a:moveTo>
                <a:cubicBezTo>
                  <a:pt x="12940" y="447551"/>
                  <a:pt x="11918" y="442898"/>
                  <a:pt x="11918" y="438017"/>
                </a:cubicBezTo>
                <a:lnTo>
                  <a:pt x="11918" y="213276"/>
                </a:lnTo>
                <a:cubicBezTo>
                  <a:pt x="11918" y="208396"/>
                  <a:pt x="12940" y="203628"/>
                  <a:pt x="14529" y="199202"/>
                </a:cubicBezTo>
                <a:lnTo>
                  <a:pt x="65039" y="220314"/>
                </a:lnTo>
                <a:lnTo>
                  <a:pt x="65039" y="431207"/>
                </a:lnTo>
                <a:lnTo>
                  <a:pt x="14529" y="452091"/>
                </a:lnTo>
                <a:close/>
                <a:moveTo>
                  <a:pt x="182176" y="626776"/>
                </a:moveTo>
                <a:lnTo>
                  <a:pt x="24290" y="467869"/>
                </a:lnTo>
                <a:cubicBezTo>
                  <a:pt x="20885" y="464464"/>
                  <a:pt x="18274" y="460377"/>
                  <a:pt x="16231" y="456064"/>
                </a:cubicBezTo>
                <a:lnTo>
                  <a:pt x="66741" y="434952"/>
                </a:lnTo>
                <a:lnTo>
                  <a:pt x="214865" y="584098"/>
                </a:lnTo>
                <a:lnTo>
                  <a:pt x="193867" y="634948"/>
                </a:lnTo>
                <a:cubicBezTo>
                  <a:pt x="189667" y="632905"/>
                  <a:pt x="185581" y="630295"/>
                  <a:pt x="182176" y="626776"/>
                </a:cubicBezTo>
                <a:close/>
                <a:moveTo>
                  <a:pt x="435293" y="639262"/>
                </a:moveTo>
                <a:lnTo>
                  <a:pt x="211914" y="639262"/>
                </a:lnTo>
                <a:cubicBezTo>
                  <a:pt x="207034" y="639262"/>
                  <a:pt x="202380" y="638240"/>
                  <a:pt x="197840" y="636651"/>
                </a:cubicBezTo>
                <a:lnTo>
                  <a:pt x="218838" y="585801"/>
                </a:lnTo>
                <a:lnTo>
                  <a:pt x="428369" y="585801"/>
                </a:lnTo>
                <a:lnTo>
                  <a:pt x="449254" y="636651"/>
                </a:lnTo>
                <a:cubicBezTo>
                  <a:pt x="444827" y="638240"/>
                  <a:pt x="440060" y="639262"/>
                  <a:pt x="435293" y="639262"/>
                </a:cubicBezTo>
                <a:close/>
                <a:moveTo>
                  <a:pt x="622917" y="467869"/>
                </a:moveTo>
                <a:lnTo>
                  <a:pt x="465031" y="626776"/>
                </a:lnTo>
                <a:cubicBezTo>
                  <a:pt x="461626" y="630181"/>
                  <a:pt x="457540" y="632905"/>
                  <a:pt x="453227" y="634948"/>
                </a:cubicBezTo>
                <a:lnTo>
                  <a:pt x="432342" y="584098"/>
                </a:lnTo>
                <a:lnTo>
                  <a:pt x="580466" y="434952"/>
                </a:lnTo>
                <a:lnTo>
                  <a:pt x="630976" y="456064"/>
                </a:lnTo>
                <a:cubicBezTo>
                  <a:pt x="628933" y="460377"/>
                  <a:pt x="626322" y="464464"/>
                  <a:pt x="622917" y="467869"/>
                </a:cubicBezTo>
                <a:close/>
                <a:moveTo>
                  <a:pt x="635175" y="438017"/>
                </a:moveTo>
                <a:cubicBezTo>
                  <a:pt x="635175" y="442898"/>
                  <a:pt x="634154" y="447665"/>
                  <a:pt x="632565" y="452091"/>
                </a:cubicBezTo>
                <a:lnTo>
                  <a:pt x="581942" y="430980"/>
                </a:lnTo>
                <a:lnTo>
                  <a:pt x="581942" y="220200"/>
                </a:lnTo>
                <a:lnTo>
                  <a:pt x="632565" y="199088"/>
                </a:lnTo>
                <a:cubicBezTo>
                  <a:pt x="634154" y="203628"/>
                  <a:pt x="635175" y="208396"/>
                  <a:pt x="635175" y="213276"/>
                </a:cubicBezTo>
                <a:lnTo>
                  <a:pt x="635175" y="438017"/>
                </a:lnTo>
                <a:close/>
                <a:moveTo>
                  <a:pt x="463556" y="250279"/>
                </a:moveTo>
                <a:lnTo>
                  <a:pt x="463556" y="273207"/>
                </a:lnTo>
                <a:cubicBezTo>
                  <a:pt x="488527" y="291028"/>
                  <a:pt x="502374" y="328598"/>
                  <a:pt x="499196" y="357655"/>
                </a:cubicBezTo>
                <a:cubicBezTo>
                  <a:pt x="496926" y="378540"/>
                  <a:pt x="485916" y="399993"/>
                  <a:pt x="470252" y="413727"/>
                </a:cubicBezTo>
                <a:cubicBezTo>
                  <a:pt x="451524" y="430298"/>
                  <a:pt x="426553" y="432796"/>
                  <a:pt x="403738" y="423942"/>
                </a:cubicBezTo>
                <a:cubicBezTo>
                  <a:pt x="399879" y="422467"/>
                  <a:pt x="394317" y="424850"/>
                  <a:pt x="392501" y="428482"/>
                </a:cubicBezTo>
                <a:cubicBezTo>
                  <a:pt x="375475" y="462988"/>
                  <a:pt x="339040" y="484100"/>
                  <a:pt x="300562" y="478311"/>
                </a:cubicBezTo>
                <a:cubicBezTo>
                  <a:pt x="263786" y="472749"/>
                  <a:pt x="235410" y="444146"/>
                  <a:pt x="227692" y="407938"/>
                </a:cubicBezTo>
                <a:cubicBezTo>
                  <a:pt x="226557" y="402603"/>
                  <a:pt x="220427" y="399652"/>
                  <a:pt x="215433" y="400901"/>
                </a:cubicBezTo>
                <a:cubicBezTo>
                  <a:pt x="150962" y="418380"/>
                  <a:pt x="124402" y="324171"/>
                  <a:pt x="173663" y="295000"/>
                </a:cubicBezTo>
                <a:lnTo>
                  <a:pt x="173663" y="272753"/>
                </a:lnTo>
                <a:cubicBezTo>
                  <a:pt x="138703" y="286828"/>
                  <a:pt x="121905" y="323944"/>
                  <a:pt x="129396" y="361514"/>
                </a:cubicBezTo>
                <a:cubicBezTo>
                  <a:pt x="137455" y="401468"/>
                  <a:pt x="171733" y="427461"/>
                  <a:pt x="210779" y="422126"/>
                </a:cubicBezTo>
                <a:cubicBezTo>
                  <a:pt x="222811" y="461626"/>
                  <a:pt x="256635" y="491932"/>
                  <a:pt x="297838" y="497834"/>
                </a:cubicBezTo>
                <a:cubicBezTo>
                  <a:pt x="341197" y="504077"/>
                  <a:pt x="383761" y="482851"/>
                  <a:pt x="405781" y="445508"/>
                </a:cubicBezTo>
                <a:cubicBezTo>
                  <a:pt x="461058" y="461512"/>
                  <a:pt x="510547" y="416791"/>
                  <a:pt x="518379" y="361741"/>
                </a:cubicBezTo>
                <a:cubicBezTo>
                  <a:pt x="524394" y="320085"/>
                  <a:pt x="501693" y="269575"/>
                  <a:pt x="463556" y="250279"/>
                </a:cubicBezTo>
                <a:close/>
                <a:moveTo>
                  <a:pt x="196251" y="315545"/>
                </a:moveTo>
                <a:lnTo>
                  <a:pt x="219746" y="315545"/>
                </a:lnTo>
                <a:lnTo>
                  <a:pt x="219746" y="318042"/>
                </a:lnTo>
                <a:lnTo>
                  <a:pt x="218384" y="318042"/>
                </a:lnTo>
                <a:cubicBezTo>
                  <a:pt x="212141" y="318042"/>
                  <a:pt x="207034" y="323149"/>
                  <a:pt x="207034" y="329392"/>
                </a:cubicBezTo>
                <a:lnTo>
                  <a:pt x="207034" y="347667"/>
                </a:lnTo>
                <a:cubicBezTo>
                  <a:pt x="207034" y="353909"/>
                  <a:pt x="212141" y="359017"/>
                  <a:pt x="218384" y="359017"/>
                </a:cubicBezTo>
                <a:lnTo>
                  <a:pt x="236545" y="359017"/>
                </a:lnTo>
                <a:cubicBezTo>
                  <a:pt x="242788" y="359017"/>
                  <a:pt x="247896" y="353909"/>
                  <a:pt x="247896" y="347667"/>
                </a:cubicBezTo>
                <a:lnTo>
                  <a:pt x="247896" y="329392"/>
                </a:lnTo>
                <a:cubicBezTo>
                  <a:pt x="247896" y="323149"/>
                  <a:pt x="242788" y="318042"/>
                  <a:pt x="236545" y="318042"/>
                </a:cubicBezTo>
                <a:lnTo>
                  <a:pt x="235069" y="318042"/>
                </a:lnTo>
                <a:lnTo>
                  <a:pt x="235069" y="315318"/>
                </a:lnTo>
                <a:cubicBezTo>
                  <a:pt x="242901" y="313842"/>
                  <a:pt x="248804" y="306918"/>
                  <a:pt x="248804" y="298632"/>
                </a:cubicBezTo>
                <a:lnTo>
                  <a:pt x="248804" y="278201"/>
                </a:lnTo>
                <a:lnTo>
                  <a:pt x="255273" y="278201"/>
                </a:lnTo>
                <a:cubicBezTo>
                  <a:pt x="259019" y="286941"/>
                  <a:pt x="267759" y="292957"/>
                  <a:pt x="277520" y="292957"/>
                </a:cubicBezTo>
                <a:lnTo>
                  <a:pt x="315999" y="292957"/>
                </a:lnTo>
                <a:lnTo>
                  <a:pt x="315999" y="296022"/>
                </a:lnTo>
                <a:lnTo>
                  <a:pt x="293752" y="296022"/>
                </a:lnTo>
                <a:cubicBezTo>
                  <a:pt x="280358" y="296022"/>
                  <a:pt x="269575" y="306918"/>
                  <a:pt x="269575" y="320425"/>
                </a:cubicBezTo>
                <a:lnTo>
                  <a:pt x="269575" y="380697"/>
                </a:lnTo>
                <a:cubicBezTo>
                  <a:pt x="269575" y="394204"/>
                  <a:pt x="280472" y="405100"/>
                  <a:pt x="293752" y="405100"/>
                </a:cubicBezTo>
                <a:lnTo>
                  <a:pt x="353342" y="405100"/>
                </a:lnTo>
                <a:cubicBezTo>
                  <a:pt x="366736" y="405100"/>
                  <a:pt x="377519" y="394204"/>
                  <a:pt x="377519" y="380697"/>
                </a:cubicBezTo>
                <a:lnTo>
                  <a:pt x="377519" y="320425"/>
                </a:lnTo>
                <a:cubicBezTo>
                  <a:pt x="377519" y="306918"/>
                  <a:pt x="366622" y="296022"/>
                  <a:pt x="353342" y="296022"/>
                </a:cubicBezTo>
                <a:lnTo>
                  <a:pt x="331435" y="296022"/>
                </a:lnTo>
                <a:lnTo>
                  <a:pt x="331435" y="292957"/>
                </a:lnTo>
                <a:lnTo>
                  <a:pt x="337224" y="292957"/>
                </a:lnTo>
                <a:cubicBezTo>
                  <a:pt x="350618" y="292957"/>
                  <a:pt x="361401" y="282061"/>
                  <a:pt x="361401" y="268553"/>
                </a:cubicBezTo>
                <a:lnTo>
                  <a:pt x="361401" y="260041"/>
                </a:lnTo>
                <a:lnTo>
                  <a:pt x="366282" y="260041"/>
                </a:lnTo>
                <a:lnTo>
                  <a:pt x="366282" y="283423"/>
                </a:lnTo>
                <a:cubicBezTo>
                  <a:pt x="366282" y="295114"/>
                  <a:pt x="375702" y="304648"/>
                  <a:pt x="387393" y="304648"/>
                </a:cubicBezTo>
                <a:lnTo>
                  <a:pt x="436995" y="304648"/>
                </a:lnTo>
                <a:cubicBezTo>
                  <a:pt x="448686" y="304648"/>
                  <a:pt x="458107" y="295114"/>
                  <a:pt x="458107" y="283423"/>
                </a:cubicBezTo>
                <a:lnTo>
                  <a:pt x="458107" y="233253"/>
                </a:lnTo>
                <a:cubicBezTo>
                  <a:pt x="458107" y="221562"/>
                  <a:pt x="448686" y="212028"/>
                  <a:pt x="436995" y="212028"/>
                </a:cubicBezTo>
                <a:lnTo>
                  <a:pt x="387393" y="212028"/>
                </a:lnTo>
                <a:cubicBezTo>
                  <a:pt x="375702" y="212028"/>
                  <a:pt x="366282" y="221562"/>
                  <a:pt x="366282" y="233253"/>
                </a:cubicBezTo>
                <a:lnTo>
                  <a:pt x="366282" y="244604"/>
                </a:lnTo>
                <a:lnTo>
                  <a:pt x="361401" y="244604"/>
                </a:lnTo>
                <a:lnTo>
                  <a:pt x="361401" y="208169"/>
                </a:lnTo>
                <a:cubicBezTo>
                  <a:pt x="361401" y="194662"/>
                  <a:pt x="350504" y="183765"/>
                  <a:pt x="337224" y="183765"/>
                </a:cubicBezTo>
                <a:lnTo>
                  <a:pt x="277634" y="183765"/>
                </a:lnTo>
                <a:cubicBezTo>
                  <a:pt x="264240" y="183765"/>
                  <a:pt x="253457" y="194662"/>
                  <a:pt x="253457" y="208169"/>
                </a:cubicBezTo>
                <a:lnTo>
                  <a:pt x="253457" y="262651"/>
                </a:lnTo>
                <a:lnTo>
                  <a:pt x="248917" y="262651"/>
                </a:lnTo>
                <a:lnTo>
                  <a:pt x="248917" y="262311"/>
                </a:lnTo>
                <a:cubicBezTo>
                  <a:pt x="248917" y="254025"/>
                  <a:pt x="243015" y="247101"/>
                  <a:pt x="235183" y="245625"/>
                </a:cubicBezTo>
                <a:lnTo>
                  <a:pt x="235183" y="224854"/>
                </a:lnTo>
                <a:lnTo>
                  <a:pt x="236545" y="224854"/>
                </a:lnTo>
                <a:cubicBezTo>
                  <a:pt x="242788" y="224854"/>
                  <a:pt x="247896" y="219746"/>
                  <a:pt x="247896" y="213503"/>
                </a:cubicBezTo>
                <a:lnTo>
                  <a:pt x="247896" y="195116"/>
                </a:lnTo>
                <a:cubicBezTo>
                  <a:pt x="247896" y="188873"/>
                  <a:pt x="242788" y="183765"/>
                  <a:pt x="236545" y="183765"/>
                </a:cubicBezTo>
                <a:lnTo>
                  <a:pt x="218384" y="183765"/>
                </a:lnTo>
                <a:cubicBezTo>
                  <a:pt x="212141" y="183765"/>
                  <a:pt x="207034" y="188873"/>
                  <a:pt x="207034" y="195116"/>
                </a:cubicBezTo>
                <a:lnTo>
                  <a:pt x="207034" y="213503"/>
                </a:lnTo>
                <a:cubicBezTo>
                  <a:pt x="207034" y="219746"/>
                  <a:pt x="212141" y="224854"/>
                  <a:pt x="218384" y="224854"/>
                </a:cubicBezTo>
                <a:lnTo>
                  <a:pt x="219746" y="224854"/>
                </a:lnTo>
                <a:lnTo>
                  <a:pt x="219746" y="245398"/>
                </a:lnTo>
                <a:lnTo>
                  <a:pt x="196251" y="245398"/>
                </a:lnTo>
                <a:cubicBezTo>
                  <a:pt x="186943" y="245398"/>
                  <a:pt x="179452" y="253003"/>
                  <a:pt x="179452" y="262311"/>
                </a:cubicBezTo>
                <a:lnTo>
                  <a:pt x="179452" y="298519"/>
                </a:lnTo>
                <a:cubicBezTo>
                  <a:pt x="179452" y="307940"/>
                  <a:pt x="187057" y="315545"/>
                  <a:pt x="196251" y="315545"/>
                </a:cubicBezTo>
                <a:close/>
                <a:moveTo>
                  <a:pt x="377632" y="233367"/>
                </a:moveTo>
                <a:cubicBezTo>
                  <a:pt x="377632" y="227919"/>
                  <a:pt x="382059" y="223492"/>
                  <a:pt x="387393" y="223492"/>
                </a:cubicBezTo>
                <a:lnTo>
                  <a:pt x="436995" y="223492"/>
                </a:lnTo>
                <a:cubicBezTo>
                  <a:pt x="442330" y="223492"/>
                  <a:pt x="446757" y="227919"/>
                  <a:pt x="446757" y="233367"/>
                </a:cubicBezTo>
                <a:lnTo>
                  <a:pt x="446757" y="283536"/>
                </a:lnTo>
                <a:cubicBezTo>
                  <a:pt x="446757" y="288984"/>
                  <a:pt x="442330" y="293411"/>
                  <a:pt x="436995" y="293411"/>
                </a:cubicBezTo>
                <a:lnTo>
                  <a:pt x="387393" y="293411"/>
                </a:lnTo>
                <a:cubicBezTo>
                  <a:pt x="382059" y="293411"/>
                  <a:pt x="377632" y="288984"/>
                  <a:pt x="377632" y="283536"/>
                </a:cubicBezTo>
                <a:lnTo>
                  <a:pt x="377632" y="233367"/>
                </a:lnTo>
                <a:close/>
                <a:moveTo>
                  <a:pt x="353455" y="307372"/>
                </a:moveTo>
                <a:cubicBezTo>
                  <a:pt x="360606" y="307372"/>
                  <a:pt x="366282" y="313275"/>
                  <a:pt x="366282" y="320425"/>
                </a:cubicBezTo>
                <a:lnTo>
                  <a:pt x="366282" y="380697"/>
                </a:lnTo>
                <a:cubicBezTo>
                  <a:pt x="366282" y="387847"/>
                  <a:pt x="360493" y="393750"/>
                  <a:pt x="353455" y="393750"/>
                </a:cubicBezTo>
                <a:lnTo>
                  <a:pt x="293865" y="393750"/>
                </a:lnTo>
                <a:cubicBezTo>
                  <a:pt x="286828" y="393750"/>
                  <a:pt x="281039" y="387847"/>
                  <a:pt x="281039" y="380697"/>
                </a:cubicBezTo>
                <a:lnTo>
                  <a:pt x="281039" y="320425"/>
                </a:lnTo>
                <a:cubicBezTo>
                  <a:pt x="281039" y="313275"/>
                  <a:pt x="286828" y="307372"/>
                  <a:pt x="293865" y="307372"/>
                </a:cubicBezTo>
                <a:lnTo>
                  <a:pt x="353455" y="307372"/>
                </a:lnTo>
                <a:close/>
                <a:moveTo>
                  <a:pt x="277634" y="195229"/>
                </a:moveTo>
                <a:lnTo>
                  <a:pt x="337224" y="195229"/>
                </a:lnTo>
                <a:cubicBezTo>
                  <a:pt x="344261" y="195229"/>
                  <a:pt x="350050" y="201131"/>
                  <a:pt x="350050" y="208282"/>
                </a:cubicBezTo>
                <a:lnTo>
                  <a:pt x="350050" y="268553"/>
                </a:lnTo>
                <a:cubicBezTo>
                  <a:pt x="350050" y="275704"/>
                  <a:pt x="344261" y="281607"/>
                  <a:pt x="337224" y="281607"/>
                </a:cubicBezTo>
                <a:lnTo>
                  <a:pt x="277634" y="281607"/>
                </a:lnTo>
                <a:cubicBezTo>
                  <a:pt x="271618" y="281607"/>
                  <a:pt x="266397" y="277293"/>
                  <a:pt x="265035" y="271278"/>
                </a:cubicBezTo>
                <a:lnTo>
                  <a:pt x="264808" y="208282"/>
                </a:lnTo>
                <a:cubicBezTo>
                  <a:pt x="264808" y="201131"/>
                  <a:pt x="270597" y="195229"/>
                  <a:pt x="277634" y="195229"/>
                </a:cubicBezTo>
                <a:close/>
                <a:moveTo>
                  <a:pt x="236545" y="329392"/>
                </a:moveTo>
                <a:lnTo>
                  <a:pt x="236545" y="347780"/>
                </a:lnTo>
                <a:lnTo>
                  <a:pt x="218384" y="347780"/>
                </a:lnTo>
                <a:lnTo>
                  <a:pt x="218384" y="329392"/>
                </a:lnTo>
                <a:lnTo>
                  <a:pt x="236545" y="329392"/>
                </a:lnTo>
                <a:close/>
                <a:moveTo>
                  <a:pt x="218498" y="213617"/>
                </a:moveTo>
                <a:lnTo>
                  <a:pt x="218498" y="195229"/>
                </a:lnTo>
                <a:lnTo>
                  <a:pt x="236658" y="195229"/>
                </a:lnTo>
                <a:lnTo>
                  <a:pt x="236658" y="213617"/>
                </a:lnTo>
                <a:lnTo>
                  <a:pt x="225648" y="213617"/>
                </a:lnTo>
                <a:lnTo>
                  <a:pt x="218498" y="213617"/>
                </a:lnTo>
                <a:close/>
                <a:moveTo>
                  <a:pt x="190802" y="262424"/>
                </a:moveTo>
                <a:cubicBezTo>
                  <a:pt x="190802" y="259360"/>
                  <a:pt x="193299" y="256862"/>
                  <a:pt x="196251" y="256862"/>
                </a:cubicBezTo>
                <a:lnTo>
                  <a:pt x="232005" y="256862"/>
                </a:lnTo>
                <a:cubicBezTo>
                  <a:pt x="234956" y="256862"/>
                  <a:pt x="237453" y="259360"/>
                  <a:pt x="237453" y="262424"/>
                </a:cubicBezTo>
                <a:lnTo>
                  <a:pt x="237453" y="298632"/>
                </a:lnTo>
                <a:cubicBezTo>
                  <a:pt x="237453" y="301697"/>
                  <a:pt x="234956" y="304194"/>
                  <a:pt x="232005" y="304194"/>
                </a:cubicBezTo>
                <a:lnTo>
                  <a:pt x="196251" y="304194"/>
                </a:lnTo>
                <a:cubicBezTo>
                  <a:pt x="193186" y="304194"/>
                  <a:pt x="190802" y="301697"/>
                  <a:pt x="190802" y="298632"/>
                </a:cubicBezTo>
                <a:lnTo>
                  <a:pt x="190802" y="262424"/>
                </a:lnTo>
                <a:close/>
              </a:path>
            </a:pathLst>
          </a:custGeom>
          <a:solidFill>
            <a:schemeClr val="bg1"/>
          </a:solidFill>
          <a:ln w="11196" cap="flat">
            <a:noFill/>
            <a:prstDash val="solid"/>
            <a:miter/>
          </a:ln>
        </p:spPr>
        <p:txBody>
          <a:bodyPr rtlCol="0" anchor="ctr"/>
          <a:lstStyle/>
          <a:p>
            <a:endParaRPr lang="en-US"/>
          </a:p>
        </p:txBody>
      </p:sp>
      <p:sp>
        <p:nvSpPr>
          <p:cNvPr id="50" name="TextBox 49">
            <a:extLst>
              <a:ext uri="{FF2B5EF4-FFF2-40B4-BE49-F238E27FC236}">
                <a16:creationId xmlns:a16="http://schemas.microsoft.com/office/drawing/2014/main" id="{ECDA46FF-4534-4E47-BE58-35CAAA951B70}"/>
              </a:ext>
            </a:extLst>
          </p:cNvPr>
          <p:cNvSpPr txBox="1"/>
          <p:nvPr/>
        </p:nvSpPr>
        <p:spPr bwMode="auto">
          <a:xfrm>
            <a:off x="7933693" y="2078979"/>
            <a:ext cx="1396293" cy="461665"/>
          </a:xfrm>
          <a:prstGeom prst="rect">
            <a:avLst/>
          </a:prstGeom>
          <a:noFill/>
          <a:ln w="12700" cap="sq" algn="ctr">
            <a:noFill/>
            <a:miter lim="800000"/>
            <a:headEnd/>
            <a:tailEnd/>
          </a:ln>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a:ea typeface="Arial" charset="0"/>
                <a:cs typeface="Arial" charset="0"/>
              </a:rPr>
              <a:t>Embedded Software</a:t>
            </a:r>
            <a:endParaRPr kumimoji="0" lang="en-US" sz="1400" b="1" i="0" u="none" strike="noStrike" kern="1200" cap="none" spc="0" normalizeH="0" baseline="0" noProof="0">
              <a:ln>
                <a:noFill/>
              </a:ln>
              <a:solidFill>
                <a:prstClr val="black"/>
              </a:solidFill>
              <a:effectLst/>
              <a:uLnTx/>
              <a:uFillTx/>
              <a:latin typeface="Calibri"/>
              <a:ea typeface="Arial" charset="0"/>
              <a:cs typeface="Arial" charset="0"/>
            </a:endParaRPr>
          </a:p>
        </p:txBody>
      </p:sp>
      <p:sp>
        <p:nvSpPr>
          <p:cNvPr id="51" name="TextBox 50">
            <a:extLst>
              <a:ext uri="{FF2B5EF4-FFF2-40B4-BE49-F238E27FC236}">
                <a16:creationId xmlns:a16="http://schemas.microsoft.com/office/drawing/2014/main" id="{22085D9F-BF3F-4F90-9290-A366B9CEA18C}"/>
              </a:ext>
            </a:extLst>
          </p:cNvPr>
          <p:cNvSpPr txBox="1"/>
          <p:nvPr/>
        </p:nvSpPr>
        <p:spPr bwMode="auto">
          <a:xfrm>
            <a:off x="2077697" y="2194969"/>
            <a:ext cx="2293194" cy="276999"/>
          </a:xfrm>
          <a:prstGeom prst="rect">
            <a:avLst/>
          </a:prstGeom>
          <a:noFill/>
          <a:ln w="12700" cap="sq" algn="ctr">
            <a:noFill/>
            <a:miter lim="800000"/>
            <a:headEnd/>
            <a:tailEnd/>
          </a:ln>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a:ea typeface="Arial" charset="0"/>
                <a:cs typeface="Arial" charset="0"/>
              </a:rPr>
              <a:t>Digital Twins</a:t>
            </a:r>
          </a:p>
        </p:txBody>
      </p:sp>
    </p:spTree>
    <p:extLst>
      <p:ext uri="{BB962C8B-B14F-4D97-AF65-F5344CB8AC3E}">
        <p14:creationId xmlns:p14="http://schemas.microsoft.com/office/powerpoint/2010/main" val="25726347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3646CE7-A772-4C10-88FE-4BB23A81E373}"/>
              </a:ext>
            </a:extLst>
          </p:cNvPr>
          <p:cNvSpPr>
            <a:spLocks noGrp="1"/>
          </p:cNvSpPr>
          <p:nvPr>
            <p:ph type="sldNum" sz="quarter" idx="11"/>
          </p:nvPr>
        </p:nvSpPr>
        <p:spPr/>
        <p:txBody>
          <a:bodyPr/>
          <a:lstStyle/>
          <a:p>
            <a:fld id="{F0D23093-2AB0-F74C-B865-1A12A15B650E}" type="slidenum">
              <a:rPr lang="en-US" smtClean="0"/>
              <a:pPr/>
              <a:t>5</a:t>
            </a:fld>
            <a:endParaRPr lang="en-US"/>
          </a:p>
        </p:txBody>
      </p:sp>
      <p:sp>
        <p:nvSpPr>
          <p:cNvPr id="3" name="Title 2">
            <a:extLst>
              <a:ext uri="{FF2B5EF4-FFF2-40B4-BE49-F238E27FC236}">
                <a16:creationId xmlns:a16="http://schemas.microsoft.com/office/drawing/2014/main" id="{F2DC82F0-F531-434A-9C49-AE7617C9D2D8}"/>
              </a:ext>
            </a:extLst>
          </p:cNvPr>
          <p:cNvSpPr>
            <a:spLocks noGrp="1"/>
          </p:cNvSpPr>
          <p:nvPr>
            <p:ph type="title"/>
          </p:nvPr>
        </p:nvSpPr>
        <p:spPr/>
        <p:txBody>
          <a:bodyPr/>
          <a:lstStyle/>
          <a:p>
            <a:r>
              <a:rPr lang="en-US">
                <a:latin typeface="Calibri"/>
                <a:cs typeface="Calibri"/>
              </a:rPr>
              <a:t>Ansys Long-Term Technology Strategy Dimensions</a:t>
            </a:r>
          </a:p>
        </p:txBody>
      </p:sp>
      <p:pic>
        <p:nvPicPr>
          <p:cNvPr id="5" name="Graphic 4">
            <a:extLst>
              <a:ext uri="{FF2B5EF4-FFF2-40B4-BE49-F238E27FC236}">
                <a16:creationId xmlns:a16="http://schemas.microsoft.com/office/drawing/2014/main" id="{32307584-83E8-48B4-89DB-FD10D265E760}"/>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05732" y="3479839"/>
            <a:ext cx="826801" cy="826801"/>
          </a:xfrm>
          <a:prstGeom prst="rect">
            <a:avLst/>
          </a:prstGeom>
        </p:spPr>
      </p:pic>
      <p:pic>
        <p:nvPicPr>
          <p:cNvPr id="8" name="Graphic 7">
            <a:extLst>
              <a:ext uri="{FF2B5EF4-FFF2-40B4-BE49-F238E27FC236}">
                <a16:creationId xmlns:a16="http://schemas.microsoft.com/office/drawing/2014/main" id="{A0F3E3E0-DE63-4B09-A7B8-925AFFAD8FCD}"/>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977956" y="4540770"/>
            <a:ext cx="904875" cy="904875"/>
          </a:xfrm>
          <a:prstGeom prst="rect">
            <a:avLst/>
          </a:prstGeom>
        </p:spPr>
      </p:pic>
      <p:pic>
        <p:nvPicPr>
          <p:cNvPr id="9" name="Graphic 8">
            <a:extLst>
              <a:ext uri="{FF2B5EF4-FFF2-40B4-BE49-F238E27FC236}">
                <a16:creationId xmlns:a16="http://schemas.microsoft.com/office/drawing/2014/main" id="{743A3054-EB39-4999-BA25-4615F78F248E}"/>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905732" y="4600471"/>
            <a:ext cx="826801" cy="845174"/>
          </a:xfrm>
          <a:prstGeom prst="rect">
            <a:avLst/>
          </a:prstGeom>
        </p:spPr>
      </p:pic>
      <p:pic>
        <p:nvPicPr>
          <p:cNvPr id="11" name="Graphic 10">
            <a:extLst>
              <a:ext uri="{FF2B5EF4-FFF2-40B4-BE49-F238E27FC236}">
                <a16:creationId xmlns:a16="http://schemas.microsoft.com/office/drawing/2014/main" id="{2F7942CA-BAC2-4B91-9D6C-0CC29B3C97A2}"/>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6016993" y="3377420"/>
            <a:ext cx="826801" cy="861954"/>
          </a:xfrm>
          <a:prstGeom prst="rect">
            <a:avLst/>
          </a:prstGeom>
        </p:spPr>
      </p:pic>
      <p:pic>
        <p:nvPicPr>
          <p:cNvPr id="12" name="Graphic 11">
            <a:extLst>
              <a:ext uri="{FF2B5EF4-FFF2-40B4-BE49-F238E27FC236}">
                <a16:creationId xmlns:a16="http://schemas.microsoft.com/office/drawing/2014/main" id="{890DA03C-76B3-4BAC-87EE-D9A377C3AAE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66695" y="1059051"/>
            <a:ext cx="904875" cy="904875"/>
          </a:xfrm>
          <a:prstGeom prst="rect">
            <a:avLst/>
          </a:prstGeom>
        </p:spPr>
      </p:pic>
      <p:pic>
        <p:nvPicPr>
          <p:cNvPr id="13" name="Graphic 12">
            <a:extLst>
              <a:ext uri="{FF2B5EF4-FFF2-40B4-BE49-F238E27FC236}">
                <a16:creationId xmlns:a16="http://schemas.microsoft.com/office/drawing/2014/main" id="{8409701E-96F6-4C72-A7A8-EB6F2CCED7A7}"/>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037156" y="1122855"/>
            <a:ext cx="800109" cy="851180"/>
          </a:xfrm>
          <a:prstGeom prst="rect">
            <a:avLst/>
          </a:prstGeom>
        </p:spPr>
      </p:pic>
      <p:pic>
        <p:nvPicPr>
          <p:cNvPr id="14" name="Graphic 13">
            <a:extLst>
              <a:ext uri="{FF2B5EF4-FFF2-40B4-BE49-F238E27FC236}">
                <a16:creationId xmlns:a16="http://schemas.microsoft.com/office/drawing/2014/main" id="{B9AEC754-6F61-43B6-9B7B-C08E06925C1F}"/>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6037157" y="2296068"/>
            <a:ext cx="786472" cy="836672"/>
          </a:xfrm>
          <a:prstGeom prst="rect">
            <a:avLst/>
          </a:prstGeom>
        </p:spPr>
      </p:pic>
      <p:sp>
        <p:nvSpPr>
          <p:cNvPr id="15" name="Rectangle 14">
            <a:extLst>
              <a:ext uri="{FF2B5EF4-FFF2-40B4-BE49-F238E27FC236}">
                <a16:creationId xmlns:a16="http://schemas.microsoft.com/office/drawing/2014/main" id="{15DFBEB1-1E20-448A-9709-CF0B3BDB9CE5}"/>
              </a:ext>
            </a:extLst>
          </p:cNvPr>
          <p:cNvSpPr/>
          <p:nvPr/>
        </p:nvSpPr>
        <p:spPr>
          <a:xfrm>
            <a:off x="1872710" y="1157544"/>
            <a:ext cx="3914888" cy="646331"/>
          </a:xfrm>
          <a:prstGeom prst="rect">
            <a:avLst/>
          </a:prstGeom>
          <a:noFill/>
          <a:ln w="3175">
            <a:noFill/>
          </a:ln>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1200" b="1" i="0" u="none" strike="noStrike" kern="1200" cap="none" spc="0" normalizeH="0" baseline="0" noProof="0">
                <a:ln>
                  <a:noFill/>
                </a:ln>
                <a:effectLst/>
                <a:uLnTx/>
                <a:uFillTx/>
                <a:latin typeface="Calibri" panose="020F0502020204030204"/>
                <a:ea typeface="+mn-ea"/>
                <a:cs typeface="+mn-cs"/>
              </a:rPr>
              <a:t>ARTIFICIAL INTELLIGENCE AND MACHINE LEARNING </a:t>
            </a:r>
          </a:p>
          <a:p>
            <a:pPr marL="231775"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30" normalizeH="0" baseline="0" noProof="0">
                <a:ln>
                  <a:noFill/>
                </a:ln>
                <a:effectLst/>
                <a:uLnTx/>
                <a:uFillTx/>
                <a:latin typeface="Calibri" panose="020F0502020204030204"/>
                <a:ea typeface="+mn-ea"/>
                <a:cs typeface="+mn-cs"/>
              </a:rPr>
              <a:t>Simulation used to train AI methods</a:t>
            </a:r>
          </a:p>
          <a:p>
            <a:pPr marL="231775"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30" normalizeH="0" baseline="0" noProof="0">
                <a:ln>
                  <a:noFill/>
                </a:ln>
                <a:effectLst/>
                <a:uLnTx/>
                <a:uFillTx/>
                <a:latin typeface="Calibri" panose="020F0502020204030204"/>
                <a:ea typeface="+mn-ea"/>
                <a:cs typeface="+mn-cs"/>
              </a:rPr>
              <a:t>AI used to improve simulation </a:t>
            </a:r>
          </a:p>
        </p:txBody>
      </p:sp>
      <p:sp>
        <p:nvSpPr>
          <p:cNvPr id="16" name="Rectangle 15">
            <a:extLst>
              <a:ext uri="{FF2B5EF4-FFF2-40B4-BE49-F238E27FC236}">
                <a16:creationId xmlns:a16="http://schemas.microsoft.com/office/drawing/2014/main" id="{BCBF927F-47C8-439B-A80F-434AFE0DA998}"/>
              </a:ext>
            </a:extLst>
          </p:cNvPr>
          <p:cNvSpPr/>
          <p:nvPr/>
        </p:nvSpPr>
        <p:spPr>
          <a:xfrm>
            <a:off x="1861566" y="4658466"/>
            <a:ext cx="3914889" cy="646331"/>
          </a:xfrm>
          <a:prstGeom prst="rect">
            <a:avLst/>
          </a:prstGeom>
          <a:noFill/>
          <a:ln w="3175">
            <a:noFill/>
          </a:ln>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1200" b="1" i="0" u="none" strike="noStrike" kern="1200" cap="none" spc="0" normalizeH="0" baseline="0" noProof="0">
                <a:ln>
                  <a:noFill/>
                </a:ln>
                <a:effectLst/>
                <a:uLnTx/>
                <a:uFillTx/>
                <a:latin typeface="Calibri" panose="020F0502020204030204"/>
                <a:ea typeface="+mn-ea"/>
                <a:cs typeface="+mn-cs"/>
              </a:rPr>
              <a:t>PREDICTIVE AND ROBUST DESIGN</a:t>
            </a:r>
          </a:p>
          <a:p>
            <a:pPr marL="231775"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effectLst/>
                <a:uLnTx/>
                <a:uFillTx/>
                <a:latin typeface="Calibri" panose="020F0502020204030204"/>
                <a:ea typeface="+mn-ea"/>
                <a:cs typeface="+mn-cs"/>
              </a:rPr>
              <a:t>High accuracy, adaptive numerical methods</a:t>
            </a:r>
          </a:p>
          <a:p>
            <a:pPr marL="231775"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effectLst/>
                <a:uLnTx/>
                <a:uFillTx/>
                <a:latin typeface="Calibri" panose="020F0502020204030204"/>
                <a:ea typeface="+mn-ea"/>
                <a:cs typeface="+mn-cs"/>
              </a:rPr>
              <a:t>Materials variation and uncertainties</a:t>
            </a:r>
          </a:p>
        </p:txBody>
      </p:sp>
      <p:sp>
        <p:nvSpPr>
          <p:cNvPr id="17" name="Rectangle 16">
            <a:extLst>
              <a:ext uri="{FF2B5EF4-FFF2-40B4-BE49-F238E27FC236}">
                <a16:creationId xmlns:a16="http://schemas.microsoft.com/office/drawing/2014/main" id="{C40384E5-CFB9-4517-A20B-797146F56E28}"/>
              </a:ext>
            </a:extLst>
          </p:cNvPr>
          <p:cNvSpPr/>
          <p:nvPr/>
        </p:nvSpPr>
        <p:spPr>
          <a:xfrm>
            <a:off x="1872709" y="2296068"/>
            <a:ext cx="3914889" cy="646331"/>
          </a:xfrm>
          <a:prstGeom prst="rect">
            <a:avLst/>
          </a:prstGeom>
          <a:noFill/>
          <a:ln w="3175">
            <a:noFill/>
          </a:ln>
        </p:spPr>
        <p:txBody>
          <a:bodyPr wrap="square" anchor="t">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1200" b="1" i="0" u="none" strike="noStrike" kern="1200" cap="none" spc="0" normalizeH="0" baseline="0" noProof="0">
                <a:ln>
                  <a:noFill/>
                </a:ln>
                <a:effectLst/>
                <a:uLnTx/>
                <a:uFillTx/>
                <a:latin typeface="Calibri" panose="020F0502020204030204"/>
                <a:ea typeface="+mn-ea"/>
                <a:cs typeface="+mn-cs"/>
              </a:rPr>
              <a:t>PLATFORM FOR </a:t>
            </a:r>
            <a:r>
              <a:rPr lang="en-US" sz="1200" b="1">
                <a:latin typeface="Calibri" panose="020F0502020204030204"/>
              </a:rPr>
              <a:t>MULTIPHYSICS</a:t>
            </a:r>
            <a:r>
              <a:rPr kumimoji="0" lang="en-US" sz="1200" b="1" i="0" u="none" strike="noStrike" kern="1200" cap="none" spc="0" normalizeH="0" baseline="0" noProof="0">
                <a:ln>
                  <a:noFill/>
                </a:ln>
                <a:effectLst/>
                <a:uLnTx/>
                <a:uFillTx/>
                <a:latin typeface="Calibri" panose="020F0502020204030204"/>
                <a:ea typeface="+mn-ea"/>
                <a:cs typeface="+mn-cs"/>
              </a:rPr>
              <a:t> SIMULATION</a:t>
            </a:r>
          </a:p>
          <a:p>
            <a:pPr marL="231775"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50" normalizeH="0" baseline="0" noProof="0">
                <a:ln>
                  <a:noFill/>
                </a:ln>
                <a:effectLst/>
                <a:uLnTx/>
                <a:uFillTx/>
                <a:latin typeface="Calibri" panose="020F0502020204030204"/>
                <a:ea typeface="+mn-ea"/>
                <a:cs typeface="+mn-cs"/>
              </a:rPr>
              <a:t>Robust Multiphysics, Multi-disciplinary Optimization</a:t>
            </a:r>
          </a:p>
          <a:p>
            <a:pPr marL="231775"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latin typeface="Calibri" panose="020F0502020204030204"/>
              </a:rPr>
              <a:t>M</a:t>
            </a:r>
            <a:r>
              <a:rPr kumimoji="0" lang="en-US" sz="1200" b="0" i="0" u="none" strike="noStrike" kern="1200" cap="none" spc="0" normalizeH="0" baseline="0" noProof="0" err="1">
                <a:ln>
                  <a:noFill/>
                </a:ln>
                <a:effectLst/>
                <a:uLnTx/>
                <a:uFillTx/>
                <a:latin typeface="Calibri" panose="020F0502020204030204"/>
                <a:ea typeface="+mn-ea"/>
                <a:cs typeface="+mn-cs"/>
              </a:rPr>
              <a:t>icro</a:t>
            </a:r>
            <a:r>
              <a:rPr kumimoji="0" lang="en-US" sz="1200" b="0" i="0" u="none" strike="noStrike" kern="1200" cap="none" spc="0" normalizeH="0" baseline="0" noProof="0">
                <a:ln>
                  <a:noFill/>
                </a:ln>
                <a:effectLst/>
                <a:uLnTx/>
                <a:uFillTx/>
                <a:latin typeface="Calibri" panose="020F0502020204030204"/>
                <a:ea typeface="+mn-ea"/>
                <a:cs typeface="+mn-cs"/>
              </a:rPr>
              <a:t>-services for simulation</a:t>
            </a:r>
          </a:p>
        </p:txBody>
      </p:sp>
      <p:sp>
        <p:nvSpPr>
          <p:cNvPr id="18" name="Rectangle 17">
            <a:extLst>
              <a:ext uri="{FF2B5EF4-FFF2-40B4-BE49-F238E27FC236}">
                <a16:creationId xmlns:a16="http://schemas.microsoft.com/office/drawing/2014/main" id="{029EC118-C33B-41D7-8C2C-1DF3386659CE}"/>
              </a:ext>
            </a:extLst>
          </p:cNvPr>
          <p:cNvSpPr/>
          <p:nvPr/>
        </p:nvSpPr>
        <p:spPr>
          <a:xfrm>
            <a:off x="1861566" y="3488674"/>
            <a:ext cx="3914890" cy="646331"/>
          </a:xfrm>
          <a:prstGeom prst="rect">
            <a:avLst/>
          </a:prstGeom>
          <a:noFill/>
          <a:ln w="3175">
            <a:noFill/>
          </a:ln>
        </p:spPr>
        <p:txBody>
          <a:bodyPr wrap="square" anchor="t">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1200" b="1" i="0" u="none" strike="noStrike" kern="1200" cap="none" spc="0" normalizeH="0" baseline="0" noProof="0" dirty="0">
                <a:ln>
                  <a:noFill/>
                </a:ln>
                <a:effectLst/>
                <a:uLnTx/>
                <a:uFillTx/>
                <a:latin typeface="Calibri" panose="020F0502020204030204"/>
                <a:ea typeface="+mn-ea"/>
                <a:cs typeface="+mn-cs"/>
              </a:rPr>
              <a:t>HYPERSCALE SIMULATION, COLLABORATION ON CLOUD</a:t>
            </a:r>
          </a:p>
          <a:p>
            <a:pPr marL="231775"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50" normalizeH="0" baseline="0" noProof="0" dirty="0">
                <a:ln>
                  <a:noFill/>
                </a:ln>
                <a:effectLst/>
                <a:uLnTx/>
                <a:uFillTx/>
                <a:latin typeface="Calibri" panose="020F0502020204030204"/>
                <a:ea typeface="+mn-ea"/>
                <a:cs typeface="+mn-cs"/>
              </a:rPr>
              <a:t>GPU, SMP, MPI, </a:t>
            </a:r>
            <a:r>
              <a:rPr lang="en-US" sz="1200" spc="-50" dirty="0">
                <a:latin typeface="Calibri" panose="020F0502020204030204"/>
              </a:rPr>
              <a:t>task</a:t>
            </a:r>
            <a:r>
              <a:rPr kumimoji="0" lang="en-US" sz="1200" b="0" i="0" u="none" strike="noStrike" kern="1200" cap="none" spc="-50" normalizeH="0" baseline="0" noProof="0" dirty="0">
                <a:ln>
                  <a:noFill/>
                </a:ln>
                <a:effectLst/>
                <a:uLnTx/>
                <a:uFillTx/>
                <a:latin typeface="Calibri" panose="020F0502020204030204"/>
                <a:ea typeface="+mn-ea"/>
                <a:cs typeface="+mn-cs"/>
              </a:rPr>
              <a:t> based</a:t>
            </a:r>
            <a:endParaRPr lang="en-US" sz="1200" b="0" i="0" u="none" strike="noStrike" kern="1200" cap="none" spc="-50" normalizeH="0" baseline="0" noProof="0" dirty="0">
              <a:ln>
                <a:noFill/>
              </a:ln>
              <a:effectLst/>
              <a:uLnTx/>
              <a:uFillTx/>
              <a:latin typeface="Calibri" panose="020F0502020204030204"/>
              <a:cs typeface="Calibri"/>
            </a:endParaRPr>
          </a:p>
          <a:p>
            <a:pPr marL="231775"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spc="-50" dirty="0">
                <a:latin typeface="Calibri" panose="020F0502020204030204"/>
              </a:rPr>
              <a:t>Quantum</a:t>
            </a:r>
            <a:r>
              <a:rPr kumimoji="0" lang="en-US" sz="1200" b="0" i="0" u="none" strike="noStrike" kern="1200" cap="none" spc="-50" normalizeH="0" baseline="0" noProof="0" dirty="0">
                <a:ln>
                  <a:noFill/>
                </a:ln>
                <a:effectLst/>
                <a:uLnTx/>
                <a:uFillTx/>
                <a:latin typeface="Calibri" panose="020F0502020204030204"/>
                <a:ea typeface="+mn-ea"/>
                <a:cs typeface="+mn-cs"/>
              </a:rPr>
              <a:t> computing</a:t>
            </a:r>
            <a:endParaRPr kumimoji="0" lang="en-US" sz="1200" b="0" i="0" u="none" strike="noStrike" kern="1200" cap="none" spc="0" normalizeH="0" baseline="0" noProof="0" dirty="0">
              <a:ln>
                <a:noFill/>
              </a:ln>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914C6807-D445-496F-83B1-9B265B352C2F}"/>
              </a:ext>
            </a:extLst>
          </p:cNvPr>
          <p:cNvSpPr/>
          <p:nvPr/>
        </p:nvSpPr>
        <p:spPr>
          <a:xfrm>
            <a:off x="7109228" y="1157544"/>
            <a:ext cx="4311897" cy="646331"/>
          </a:xfrm>
          <a:prstGeom prst="rect">
            <a:avLst/>
          </a:prstGeom>
          <a:noFill/>
          <a:ln w="3175">
            <a:noFill/>
          </a:ln>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1200" b="1" i="0" u="none" strike="noStrike" kern="1200" cap="none" spc="0" normalizeH="0" baseline="0" noProof="0">
                <a:ln>
                  <a:noFill/>
                </a:ln>
                <a:effectLst/>
                <a:uLnTx/>
                <a:uFillTx/>
                <a:latin typeface="Calibri" panose="020F0502020204030204"/>
                <a:ea typeface="+mn-ea"/>
                <a:cs typeface="+mn-cs"/>
              </a:rPr>
              <a:t>DIGITAL AND PHYSICAL WORLDS</a:t>
            </a:r>
          </a:p>
          <a:p>
            <a:pPr marL="231775"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30" normalizeH="0" baseline="0" noProof="0">
                <a:ln>
                  <a:noFill/>
                </a:ln>
                <a:effectLst/>
                <a:uLnTx/>
                <a:uFillTx/>
                <a:latin typeface="Calibri" panose="020F0502020204030204"/>
                <a:ea typeface="+mn-ea"/>
                <a:cs typeface="+mn-cs"/>
              </a:rPr>
              <a:t>AR/VR for Simulation brings digital world to physical</a:t>
            </a:r>
          </a:p>
          <a:p>
            <a:pPr marL="231775"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30" normalizeH="0" baseline="0" noProof="0">
                <a:ln>
                  <a:noFill/>
                </a:ln>
                <a:effectLst/>
                <a:uLnTx/>
                <a:uFillTx/>
                <a:latin typeface="Calibri" panose="020F0502020204030204"/>
                <a:ea typeface="+mn-ea"/>
                <a:cs typeface="+mn-cs"/>
              </a:rPr>
              <a:t>IOT and Connectedness brings physical world to digital</a:t>
            </a:r>
          </a:p>
        </p:txBody>
      </p:sp>
      <p:sp>
        <p:nvSpPr>
          <p:cNvPr id="20" name="Rectangle 19">
            <a:extLst>
              <a:ext uri="{FF2B5EF4-FFF2-40B4-BE49-F238E27FC236}">
                <a16:creationId xmlns:a16="http://schemas.microsoft.com/office/drawing/2014/main" id="{376EB179-50FB-4A27-939E-CF285F7F3FEE}"/>
              </a:ext>
            </a:extLst>
          </p:cNvPr>
          <p:cNvSpPr/>
          <p:nvPr/>
        </p:nvSpPr>
        <p:spPr>
          <a:xfrm>
            <a:off x="7120169" y="2296068"/>
            <a:ext cx="4300956" cy="646331"/>
          </a:xfrm>
          <a:prstGeom prst="rect">
            <a:avLst/>
          </a:prstGeom>
          <a:noFill/>
          <a:ln w="3175">
            <a:noFill/>
          </a:ln>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1200" b="1" i="0" u="none" strike="noStrike" kern="1200" cap="none" spc="0" normalizeH="0" baseline="0" noProof="0">
                <a:ln>
                  <a:noFill/>
                </a:ln>
                <a:effectLst/>
                <a:uLnTx/>
                <a:uFillTx/>
                <a:latin typeface="Calibri" panose="020F0502020204030204"/>
                <a:ea typeface="+mn-ea"/>
                <a:cs typeface="+mn-cs"/>
              </a:rPr>
              <a:t>DIGITAL TRANSFORMATION</a:t>
            </a:r>
          </a:p>
          <a:p>
            <a:pPr marL="231775"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effectLst/>
                <a:uLnTx/>
                <a:uFillTx/>
                <a:latin typeface="Calibri" panose="020F0502020204030204"/>
                <a:ea typeface="+mn-ea"/>
                <a:cs typeface="+mn-cs"/>
              </a:rPr>
              <a:t>Digital Threads, Digital Continuity, Digital Twins</a:t>
            </a:r>
          </a:p>
          <a:p>
            <a:pPr marL="231775"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effectLst/>
                <a:uLnTx/>
                <a:uFillTx/>
                <a:latin typeface="Calibri" panose="020F0502020204030204"/>
                <a:ea typeface="+mn-ea"/>
                <a:cs typeface="+mn-cs"/>
              </a:rPr>
              <a:t>Model Based Systems Engineering</a:t>
            </a:r>
          </a:p>
        </p:txBody>
      </p:sp>
      <p:sp>
        <p:nvSpPr>
          <p:cNvPr id="21" name="Rectangle 20">
            <a:extLst>
              <a:ext uri="{FF2B5EF4-FFF2-40B4-BE49-F238E27FC236}">
                <a16:creationId xmlns:a16="http://schemas.microsoft.com/office/drawing/2014/main" id="{EA67C570-1102-4F7A-9ADB-5DC839C49DCA}"/>
              </a:ext>
            </a:extLst>
          </p:cNvPr>
          <p:cNvSpPr/>
          <p:nvPr/>
        </p:nvSpPr>
        <p:spPr>
          <a:xfrm>
            <a:off x="7120168" y="3488674"/>
            <a:ext cx="4300956" cy="646331"/>
          </a:xfrm>
          <a:prstGeom prst="rect">
            <a:avLst/>
          </a:prstGeom>
          <a:noFill/>
          <a:ln w="3175">
            <a:noFill/>
          </a:ln>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1200" b="1" i="0" u="none" strike="noStrike" kern="1200" cap="none" spc="0" normalizeH="0" baseline="0" noProof="0" dirty="0">
                <a:ln>
                  <a:noFill/>
                </a:ln>
                <a:effectLst/>
                <a:uLnTx/>
                <a:uFillTx/>
                <a:latin typeface="Calibri" panose="020F0502020204030204"/>
                <a:ea typeface="+mn-ea"/>
                <a:cs typeface="+mn-cs"/>
              </a:rPr>
              <a:t>COMPUTATIONAL METHODS IN NEW AREAS</a:t>
            </a:r>
          </a:p>
          <a:p>
            <a:pPr marL="231775"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effectLst/>
                <a:uLnTx/>
                <a:uFillTx/>
                <a:latin typeface="Calibri" panose="020F0502020204030204"/>
                <a:ea typeface="+mn-ea"/>
                <a:cs typeface="+mn-cs"/>
              </a:rPr>
              <a:t>Integrated Computational Materials Engineering</a:t>
            </a:r>
          </a:p>
          <a:p>
            <a:pPr marL="231775"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effectLst/>
                <a:uLnTx/>
                <a:uFillTx/>
                <a:latin typeface="Calibri" panose="020F0502020204030204"/>
                <a:ea typeface="+mn-ea"/>
                <a:cs typeface="+mn-cs"/>
              </a:rPr>
              <a:t>Computational Chemistry, </a:t>
            </a:r>
            <a:r>
              <a:rPr lang="en-US" sz="1200" dirty="0">
                <a:latin typeface="Calibri" panose="020F0502020204030204"/>
              </a:rPr>
              <a:t>Biology, </a:t>
            </a:r>
            <a:r>
              <a:rPr kumimoji="0" lang="en-US" sz="1200" b="0" i="0" u="none" strike="noStrike" kern="1200" cap="none" spc="0" normalizeH="0" baseline="0" noProof="0" dirty="0">
                <a:ln>
                  <a:noFill/>
                </a:ln>
                <a:effectLst/>
                <a:uLnTx/>
                <a:uFillTx/>
                <a:latin typeface="Calibri" panose="020F0502020204030204"/>
                <a:ea typeface="+mn-ea"/>
                <a:cs typeface="+mn-cs"/>
              </a:rPr>
              <a:t>Healthcare, Photonic IC </a:t>
            </a:r>
          </a:p>
        </p:txBody>
      </p:sp>
      <p:sp>
        <p:nvSpPr>
          <p:cNvPr id="22" name="Rectangle 21">
            <a:extLst>
              <a:ext uri="{FF2B5EF4-FFF2-40B4-BE49-F238E27FC236}">
                <a16:creationId xmlns:a16="http://schemas.microsoft.com/office/drawing/2014/main" id="{A47F83BB-07D9-4BC1-A4B9-FFA7861C3706}"/>
              </a:ext>
            </a:extLst>
          </p:cNvPr>
          <p:cNvSpPr/>
          <p:nvPr/>
        </p:nvSpPr>
        <p:spPr>
          <a:xfrm>
            <a:off x="7125756" y="4658466"/>
            <a:ext cx="4300957" cy="830997"/>
          </a:xfrm>
          <a:prstGeom prst="rect">
            <a:avLst/>
          </a:prstGeom>
          <a:noFill/>
          <a:ln w="3175">
            <a:noFill/>
          </a:ln>
        </p:spPr>
        <p:txBody>
          <a:bodyPr wrap="square" anchor="t">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1200" b="1" i="0" u="none" strike="noStrike" kern="1200" cap="none" spc="0" normalizeH="0" baseline="0" noProof="0">
                <a:ln>
                  <a:noFill/>
                </a:ln>
                <a:effectLst/>
                <a:uLnTx/>
                <a:uFillTx/>
                <a:latin typeface="Calibri" panose="020F0502020204030204"/>
                <a:ea typeface="+mn-ea"/>
                <a:cs typeface="+mn-cs"/>
              </a:rPr>
              <a:t>FUTURE OF SIMULATION</a:t>
            </a:r>
          </a:p>
          <a:p>
            <a:pPr marL="231775"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effectLst/>
                <a:uLnTx/>
                <a:uFillTx/>
                <a:latin typeface="Calibri" panose="020F0502020204030204"/>
                <a:ea typeface="+mn-ea"/>
                <a:cs typeface="+mn-cs"/>
              </a:rPr>
              <a:t>ML based PDE -Solver, </a:t>
            </a:r>
            <a:r>
              <a:rPr lang="en-US" sz="1200">
                <a:latin typeface="Calibri" panose="020F0502020204030204"/>
              </a:rPr>
              <a:t>generative</a:t>
            </a:r>
            <a:r>
              <a:rPr kumimoji="0" lang="en-US" sz="1200" b="0" i="0" u="none" strike="noStrike" kern="1200" cap="none" spc="0" normalizeH="0" baseline="0" noProof="0">
                <a:ln>
                  <a:noFill/>
                </a:ln>
                <a:effectLst/>
                <a:uLnTx/>
                <a:uFillTx/>
                <a:latin typeface="Calibri" panose="020F0502020204030204"/>
                <a:ea typeface="+mn-ea"/>
                <a:cs typeface="+mn-cs"/>
              </a:rPr>
              <a:t> design</a:t>
            </a:r>
            <a:endParaRPr lang="en-US" sz="1200" b="0" i="0" u="none" strike="noStrike" kern="1200" cap="none" spc="0" normalizeH="0" baseline="0" noProof="0">
              <a:ln>
                <a:noFill/>
              </a:ln>
              <a:effectLst/>
              <a:uLnTx/>
              <a:uFillTx/>
              <a:latin typeface="Calibri" panose="020F0502020204030204"/>
              <a:cs typeface="Calibri"/>
            </a:endParaRPr>
          </a:p>
          <a:p>
            <a:pPr marL="231775"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effectLst/>
                <a:uLnTx/>
                <a:uFillTx/>
                <a:latin typeface="Calibri" panose="020F0502020204030204"/>
                <a:ea typeface="+mn-ea"/>
                <a:cs typeface="+mn-cs"/>
              </a:rPr>
              <a:t>Integrated synthesis and verification</a:t>
            </a:r>
          </a:p>
          <a:p>
            <a:pPr marL="231775"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effectLst/>
                <a:uLnTx/>
                <a:uFillTx/>
                <a:latin typeface="Calibri" panose="020F0502020204030204"/>
                <a:ea typeface="+mn-ea"/>
                <a:cs typeface="+mn-cs"/>
              </a:rPr>
              <a:t>Automated </a:t>
            </a:r>
            <a:r>
              <a:rPr lang="en-US" sz="1200">
                <a:latin typeface="Calibri" panose="020F0502020204030204"/>
              </a:rPr>
              <a:t>mixed</a:t>
            </a:r>
            <a:r>
              <a:rPr kumimoji="0" lang="en-US" sz="1200" b="0" i="0" u="none" strike="noStrike" kern="1200" cap="none" spc="0" normalizeH="0" baseline="0" noProof="0">
                <a:ln>
                  <a:noFill/>
                </a:ln>
                <a:effectLst/>
                <a:uLnTx/>
                <a:uFillTx/>
                <a:latin typeface="Calibri" panose="020F0502020204030204"/>
                <a:ea typeface="+mn-ea"/>
                <a:cs typeface="+mn-cs"/>
              </a:rPr>
              <a:t> mode (0D-4D), MF, MS simulation</a:t>
            </a:r>
            <a:endParaRPr lang="en-US" sz="1200" b="0" i="0" u="none" strike="noStrike" kern="1200" cap="none" spc="0" normalizeH="0" baseline="0" noProof="0">
              <a:ln>
                <a:noFill/>
              </a:ln>
              <a:effectLst/>
              <a:uLnTx/>
              <a:uFillTx/>
              <a:latin typeface="Calibri" panose="020F0502020204030204"/>
              <a:cs typeface="Calibri"/>
            </a:endParaRPr>
          </a:p>
        </p:txBody>
      </p:sp>
      <p:grpSp>
        <p:nvGrpSpPr>
          <p:cNvPr id="23" name="Graphic 3">
            <a:extLst>
              <a:ext uri="{FF2B5EF4-FFF2-40B4-BE49-F238E27FC236}">
                <a16:creationId xmlns:a16="http://schemas.microsoft.com/office/drawing/2014/main" id="{5E11499D-A125-4DCE-89F7-F6A20D27F475}"/>
              </a:ext>
            </a:extLst>
          </p:cNvPr>
          <p:cNvGrpSpPr/>
          <p:nvPr/>
        </p:nvGrpSpPr>
        <p:grpSpPr>
          <a:xfrm>
            <a:off x="923764" y="2257756"/>
            <a:ext cx="783860" cy="928253"/>
            <a:chOff x="923764" y="2257756"/>
            <a:chExt cx="783860" cy="928253"/>
          </a:xfrm>
          <a:solidFill>
            <a:schemeClr val="accent1"/>
          </a:solidFill>
        </p:grpSpPr>
        <p:sp>
          <p:nvSpPr>
            <p:cNvPr id="24" name="Freeform: Shape 23">
              <a:extLst>
                <a:ext uri="{FF2B5EF4-FFF2-40B4-BE49-F238E27FC236}">
                  <a16:creationId xmlns:a16="http://schemas.microsoft.com/office/drawing/2014/main" id="{ED8DD5BF-9F0C-4DD6-A79E-F9B124FE28EA}"/>
                </a:ext>
              </a:extLst>
            </p:cNvPr>
            <p:cNvSpPr/>
            <p:nvPr/>
          </p:nvSpPr>
          <p:spPr>
            <a:xfrm>
              <a:off x="923764" y="2257756"/>
              <a:ext cx="783860" cy="928253"/>
            </a:xfrm>
            <a:custGeom>
              <a:avLst/>
              <a:gdLst>
                <a:gd name="connsiteX0" fmla="*/ 388836 w 783860"/>
                <a:gd name="connsiteY0" fmla="*/ 23791 h 928253"/>
                <a:gd name="connsiteX1" fmla="*/ 557778 w 783860"/>
                <a:gd name="connsiteY1" fmla="*/ 121017 h 928253"/>
                <a:gd name="connsiteX2" fmla="*/ 562660 w 783860"/>
                <a:gd name="connsiteY2" fmla="*/ 129474 h 928253"/>
                <a:gd name="connsiteX3" fmla="*/ 562798 w 783860"/>
                <a:gd name="connsiteY3" fmla="*/ 370476 h 928253"/>
                <a:gd name="connsiteX4" fmla="*/ 562798 w 783860"/>
                <a:gd name="connsiteY4" fmla="*/ 382440 h 928253"/>
                <a:gd name="connsiteX5" fmla="*/ 573180 w 783860"/>
                <a:gd name="connsiteY5" fmla="*/ 388354 h 928253"/>
                <a:gd name="connsiteX6" fmla="*/ 761857 w 783860"/>
                <a:gd name="connsiteY6" fmla="*/ 496718 h 928253"/>
                <a:gd name="connsiteX7" fmla="*/ 766739 w 783860"/>
                <a:gd name="connsiteY7" fmla="*/ 505176 h 928253"/>
                <a:gd name="connsiteX8" fmla="*/ 767014 w 783860"/>
                <a:gd name="connsiteY8" fmla="*/ 699903 h 928253"/>
                <a:gd name="connsiteX9" fmla="*/ 599378 w 783860"/>
                <a:gd name="connsiteY9" fmla="*/ 794722 h 928253"/>
                <a:gd name="connsiteX10" fmla="*/ 598897 w 783860"/>
                <a:gd name="connsiteY10" fmla="*/ 794997 h 928253"/>
                <a:gd name="connsiteX11" fmla="*/ 598484 w 783860"/>
                <a:gd name="connsiteY11" fmla="*/ 795272 h 928253"/>
                <a:gd name="connsiteX12" fmla="*/ 582188 w 783860"/>
                <a:gd name="connsiteY12" fmla="*/ 805586 h 928253"/>
                <a:gd name="connsiteX13" fmla="*/ 403482 w 783860"/>
                <a:gd name="connsiteY13" fmla="*/ 909138 h 928253"/>
                <a:gd name="connsiteX14" fmla="*/ 393718 w 783860"/>
                <a:gd name="connsiteY14" fmla="*/ 909000 h 928253"/>
                <a:gd name="connsiteX15" fmla="*/ 218587 w 783860"/>
                <a:gd name="connsiteY15" fmla="*/ 808268 h 928253"/>
                <a:gd name="connsiteX16" fmla="*/ 200847 w 783860"/>
                <a:gd name="connsiteY16" fmla="*/ 783171 h 928253"/>
                <a:gd name="connsiteX17" fmla="*/ 198234 w 783860"/>
                <a:gd name="connsiteY17" fmla="*/ 779458 h 928253"/>
                <a:gd name="connsiteX18" fmla="*/ 194246 w 783860"/>
                <a:gd name="connsiteY18" fmla="*/ 776982 h 928253"/>
                <a:gd name="connsiteX19" fmla="*/ 20903 w 783860"/>
                <a:gd name="connsiteY19" fmla="*/ 677212 h 928253"/>
                <a:gd name="connsiteX20" fmla="*/ 20628 w 783860"/>
                <a:gd name="connsiteY20" fmla="*/ 385328 h 928253"/>
                <a:gd name="connsiteX21" fmla="*/ 25235 w 783860"/>
                <a:gd name="connsiteY21" fmla="*/ 376733 h 928253"/>
                <a:gd name="connsiteX22" fmla="*/ 204354 w 783860"/>
                <a:gd name="connsiteY22" fmla="*/ 272906 h 928253"/>
                <a:gd name="connsiteX23" fmla="*/ 213980 w 783860"/>
                <a:gd name="connsiteY23" fmla="*/ 267337 h 928253"/>
                <a:gd name="connsiteX24" fmla="*/ 214599 w 783860"/>
                <a:gd name="connsiteY24" fmla="*/ 256198 h 928253"/>
                <a:gd name="connsiteX25" fmla="*/ 215630 w 783860"/>
                <a:gd name="connsiteY25" fmla="*/ 237083 h 928253"/>
                <a:gd name="connsiteX26" fmla="*/ 215630 w 783860"/>
                <a:gd name="connsiteY26" fmla="*/ 236464 h 928253"/>
                <a:gd name="connsiteX27" fmla="*/ 215630 w 783860"/>
                <a:gd name="connsiteY27" fmla="*/ 235845 h 928253"/>
                <a:gd name="connsiteX28" fmla="*/ 215355 w 783860"/>
                <a:gd name="connsiteY28" fmla="*/ 130230 h 928253"/>
                <a:gd name="connsiteX29" fmla="*/ 220031 w 783860"/>
                <a:gd name="connsiteY29" fmla="*/ 121636 h 928253"/>
                <a:gd name="connsiteX30" fmla="*/ 388836 w 783860"/>
                <a:gd name="connsiteY30" fmla="*/ 23791 h 928253"/>
                <a:gd name="connsiteX31" fmla="*/ 388836 w 783860"/>
                <a:gd name="connsiteY31" fmla="*/ 0 h 928253"/>
                <a:gd name="connsiteX32" fmla="*/ 204629 w 783860"/>
                <a:gd name="connsiteY32" fmla="*/ 106715 h 928253"/>
                <a:gd name="connsiteX33" fmla="*/ 194796 w 783860"/>
                <a:gd name="connsiteY33" fmla="*/ 125074 h 928253"/>
                <a:gd name="connsiteX34" fmla="*/ 195140 w 783860"/>
                <a:gd name="connsiteY34" fmla="*/ 235914 h 928253"/>
                <a:gd name="connsiteX35" fmla="*/ 194109 w 783860"/>
                <a:gd name="connsiteY35" fmla="*/ 255029 h 928253"/>
                <a:gd name="connsiteX36" fmla="*/ 9833 w 783860"/>
                <a:gd name="connsiteY36" fmla="*/ 361812 h 928253"/>
                <a:gd name="connsiteX37" fmla="*/ 0 w 783860"/>
                <a:gd name="connsiteY37" fmla="*/ 380171 h 928253"/>
                <a:gd name="connsiteX38" fmla="*/ 344 w 783860"/>
                <a:gd name="connsiteY38" fmla="*/ 689176 h 928253"/>
                <a:gd name="connsiteX39" fmla="*/ 184001 w 783860"/>
                <a:gd name="connsiteY39" fmla="*/ 794860 h 928253"/>
                <a:gd name="connsiteX40" fmla="*/ 204354 w 783860"/>
                <a:gd name="connsiteY40" fmla="*/ 823670 h 928253"/>
                <a:gd name="connsiteX41" fmla="*/ 388011 w 783860"/>
                <a:gd name="connsiteY41" fmla="*/ 929353 h 928253"/>
                <a:gd name="connsiteX42" fmla="*/ 408845 w 783860"/>
                <a:gd name="connsiteY42" fmla="*/ 929697 h 928253"/>
                <a:gd name="connsiteX43" fmla="*/ 592846 w 783860"/>
                <a:gd name="connsiteY43" fmla="*/ 823120 h 928253"/>
                <a:gd name="connsiteX44" fmla="*/ 609486 w 783860"/>
                <a:gd name="connsiteY44" fmla="*/ 812600 h 928253"/>
                <a:gd name="connsiteX45" fmla="*/ 787642 w 783860"/>
                <a:gd name="connsiteY45" fmla="*/ 711867 h 928253"/>
                <a:gd name="connsiteX46" fmla="*/ 787298 w 783860"/>
                <a:gd name="connsiteY46" fmla="*/ 499606 h 928253"/>
                <a:gd name="connsiteX47" fmla="*/ 776847 w 783860"/>
                <a:gd name="connsiteY47" fmla="*/ 481591 h 928253"/>
                <a:gd name="connsiteX48" fmla="*/ 583426 w 783860"/>
                <a:gd name="connsiteY48" fmla="*/ 370407 h 928253"/>
                <a:gd name="connsiteX49" fmla="*/ 583288 w 783860"/>
                <a:gd name="connsiteY49" fmla="*/ 123905 h 928253"/>
                <a:gd name="connsiteX50" fmla="*/ 572837 w 783860"/>
                <a:gd name="connsiteY50" fmla="*/ 105890 h 928253"/>
                <a:gd name="connsiteX51" fmla="*/ 388836 w 783860"/>
                <a:gd name="connsiteY51" fmla="*/ 0 h 928253"/>
                <a:gd name="connsiteX52" fmla="*/ 388836 w 783860"/>
                <a:gd name="connsiteY52" fmla="*/ 0 h 928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783860" h="928253">
                  <a:moveTo>
                    <a:pt x="388836" y="23791"/>
                  </a:moveTo>
                  <a:lnTo>
                    <a:pt x="557778" y="121017"/>
                  </a:lnTo>
                  <a:lnTo>
                    <a:pt x="562660" y="129474"/>
                  </a:lnTo>
                  <a:lnTo>
                    <a:pt x="562798" y="370476"/>
                  </a:lnTo>
                  <a:lnTo>
                    <a:pt x="562798" y="382440"/>
                  </a:lnTo>
                  <a:lnTo>
                    <a:pt x="573180" y="388354"/>
                  </a:lnTo>
                  <a:lnTo>
                    <a:pt x="761857" y="496718"/>
                  </a:lnTo>
                  <a:lnTo>
                    <a:pt x="766739" y="505176"/>
                  </a:lnTo>
                  <a:lnTo>
                    <a:pt x="767014" y="699903"/>
                  </a:lnTo>
                  <a:lnTo>
                    <a:pt x="599378" y="794722"/>
                  </a:lnTo>
                  <a:lnTo>
                    <a:pt x="598897" y="794997"/>
                  </a:lnTo>
                  <a:lnTo>
                    <a:pt x="598484" y="795272"/>
                  </a:lnTo>
                  <a:lnTo>
                    <a:pt x="582188" y="805586"/>
                  </a:lnTo>
                  <a:lnTo>
                    <a:pt x="403482" y="909138"/>
                  </a:lnTo>
                  <a:lnTo>
                    <a:pt x="393718" y="909000"/>
                  </a:lnTo>
                  <a:lnTo>
                    <a:pt x="218587" y="808268"/>
                  </a:lnTo>
                  <a:lnTo>
                    <a:pt x="200847" y="783171"/>
                  </a:lnTo>
                  <a:lnTo>
                    <a:pt x="198234" y="779458"/>
                  </a:lnTo>
                  <a:lnTo>
                    <a:pt x="194246" y="776982"/>
                  </a:lnTo>
                  <a:lnTo>
                    <a:pt x="20903" y="677212"/>
                  </a:lnTo>
                  <a:lnTo>
                    <a:pt x="20628" y="385328"/>
                  </a:lnTo>
                  <a:lnTo>
                    <a:pt x="25235" y="376733"/>
                  </a:lnTo>
                  <a:lnTo>
                    <a:pt x="204354" y="272906"/>
                  </a:lnTo>
                  <a:lnTo>
                    <a:pt x="213980" y="267337"/>
                  </a:lnTo>
                  <a:lnTo>
                    <a:pt x="214599" y="256198"/>
                  </a:lnTo>
                  <a:lnTo>
                    <a:pt x="215630" y="237083"/>
                  </a:lnTo>
                  <a:lnTo>
                    <a:pt x="215630" y="236464"/>
                  </a:lnTo>
                  <a:lnTo>
                    <a:pt x="215630" y="235845"/>
                  </a:lnTo>
                  <a:lnTo>
                    <a:pt x="215355" y="130230"/>
                  </a:lnTo>
                  <a:lnTo>
                    <a:pt x="220031" y="121636"/>
                  </a:lnTo>
                  <a:lnTo>
                    <a:pt x="388836" y="23791"/>
                  </a:lnTo>
                  <a:moveTo>
                    <a:pt x="388836" y="0"/>
                  </a:moveTo>
                  <a:lnTo>
                    <a:pt x="204629" y="106715"/>
                  </a:lnTo>
                  <a:lnTo>
                    <a:pt x="194796" y="125074"/>
                  </a:lnTo>
                  <a:lnTo>
                    <a:pt x="195140" y="235914"/>
                  </a:lnTo>
                  <a:lnTo>
                    <a:pt x="194109" y="255029"/>
                  </a:lnTo>
                  <a:lnTo>
                    <a:pt x="9833" y="361812"/>
                  </a:lnTo>
                  <a:lnTo>
                    <a:pt x="0" y="380171"/>
                  </a:lnTo>
                  <a:lnTo>
                    <a:pt x="344" y="689176"/>
                  </a:lnTo>
                  <a:lnTo>
                    <a:pt x="184001" y="794860"/>
                  </a:lnTo>
                  <a:lnTo>
                    <a:pt x="204354" y="823670"/>
                  </a:lnTo>
                  <a:lnTo>
                    <a:pt x="388011" y="929353"/>
                  </a:lnTo>
                  <a:lnTo>
                    <a:pt x="408845" y="929697"/>
                  </a:lnTo>
                  <a:lnTo>
                    <a:pt x="592846" y="823120"/>
                  </a:lnTo>
                  <a:lnTo>
                    <a:pt x="609486" y="812600"/>
                  </a:lnTo>
                  <a:lnTo>
                    <a:pt x="787642" y="711867"/>
                  </a:lnTo>
                  <a:lnTo>
                    <a:pt x="787298" y="499606"/>
                  </a:lnTo>
                  <a:lnTo>
                    <a:pt x="776847" y="481591"/>
                  </a:lnTo>
                  <a:lnTo>
                    <a:pt x="583426" y="370407"/>
                  </a:lnTo>
                  <a:lnTo>
                    <a:pt x="583288" y="123905"/>
                  </a:lnTo>
                  <a:lnTo>
                    <a:pt x="572837" y="105890"/>
                  </a:lnTo>
                  <a:lnTo>
                    <a:pt x="388836" y="0"/>
                  </a:lnTo>
                  <a:lnTo>
                    <a:pt x="388836" y="0"/>
                  </a:lnTo>
                  <a:close/>
                </a:path>
              </a:pathLst>
            </a:custGeom>
            <a:noFill/>
            <a:ln w="19050" cap="flat">
              <a:solidFill>
                <a:srgbClr val="FFB71B"/>
              </a:solid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DD2CA2A5-AFF2-41A9-9A90-1F91A8B0012A}"/>
                </a:ext>
              </a:extLst>
            </p:cNvPr>
            <p:cNvSpPr/>
            <p:nvPr/>
          </p:nvSpPr>
          <p:spPr>
            <a:xfrm>
              <a:off x="1129630" y="2377191"/>
              <a:ext cx="357550" cy="103139"/>
            </a:xfrm>
            <a:custGeom>
              <a:avLst/>
              <a:gdLst>
                <a:gd name="connsiteX0" fmla="*/ 0 w 357550"/>
                <a:gd name="connsiteY0" fmla="*/ 0 h 103139"/>
                <a:gd name="connsiteX1" fmla="*/ 182832 w 357550"/>
                <a:gd name="connsiteY1" fmla="*/ 105202 h 103139"/>
                <a:gd name="connsiteX2" fmla="*/ 363326 w 357550"/>
                <a:gd name="connsiteY2" fmla="*/ 0 h 103139"/>
              </a:gdLst>
              <a:ahLst/>
              <a:cxnLst>
                <a:cxn ang="0">
                  <a:pos x="connsiteX0" y="connsiteY0"/>
                </a:cxn>
                <a:cxn ang="0">
                  <a:pos x="connsiteX1" y="connsiteY1"/>
                </a:cxn>
                <a:cxn ang="0">
                  <a:pos x="connsiteX2" y="connsiteY2"/>
                </a:cxn>
              </a:cxnLst>
              <a:rect l="l" t="t" r="r" b="b"/>
              <a:pathLst>
                <a:path w="357550" h="103139">
                  <a:moveTo>
                    <a:pt x="0" y="0"/>
                  </a:moveTo>
                  <a:lnTo>
                    <a:pt x="182832" y="105202"/>
                  </a:lnTo>
                  <a:lnTo>
                    <a:pt x="363326" y="0"/>
                  </a:lnTo>
                </a:path>
              </a:pathLst>
            </a:custGeom>
            <a:noFill/>
            <a:ln w="19050" cap="flat">
              <a:solidFill>
                <a:srgbClr val="FFB71B"/>
              </a:solid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FC202890-78FB-4056-8CFD-10763D18E3BE}"/>
                </a:ext>
              </a:extLst>
            </p:cNvPr>
            <p:cNvSpPr/>
            <p:nvPr/>
          </p:nvSpPr>
          <p:spPr>
            <a:xfrm>
              <a:off x="1311706" y="2478611"/>
              <a:ext cx="6876" cy="330046"/>
            </a:xfrm>
            <a:custGeom>
              <a:avLst/>
              <a:gdLst>
                <a:gd name="connsiteX0" fmla="*/ 0 w 0"/>
                <a:gd name="connsiteY0" fmla="*/ 0 h 330045"/>
                <a:gd name="connsiteX1" fmla="*/ 0 w 0"/>
                <a:gd name="connsiteY1" fmla="*/ 335340 h 330045"/>
              </a:gdLst>
              <a:ahLst/>
              <a:cxnLst>
                <a:cxn ang="0">
                  <a:pos x="connsiteX0" y="connsiteY0"/>
                </a:cxn>
                <a:cxn ang="0">
                  <a:pos x="connsiteX1" y="connsiteY1"/>
                </a:cxn>
              </a:cxnLst>
              <a:rect l="l" t="t" r="r" b="b"/>
              <a:pathLst>
                <a:path h="330045">
                  <a:moveTo>
                    <a:pt x="0" y="0"/>
                  </a:moveTo>
                  <a:lnTo>
                    <a:pt x="0" y="335340"/>
                  </a:lnTo>
                </a:path>
              </a:pathLst>
            </a:custGeom>
            <a:noFill/>
            <a:ln w="19050" cap="flat">
              <a:solidFill>
                <a:srgbClr val="FFB71B"/>
              </a:solid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0EE229D6-9B0E-4C5A-A5E9-61C8AB0BD507}"/>
                </a:ext>
              </a:extLst>
            </p:cNvPr>
            <p:cNvSpPr/>
            <p:nvPr/>
          </p:nvSpPr>
          <p:spPr>
            <a:xfrm>
              <a:off x="1320782" y="3046358"/>
              <a:ext cx="6876" cy="116891"/>
            </a:xfrm>
            <a:custGeom>
              <a:avLst/>
              <a:gdLst>
                <a:gd name="connsiteX0" fmla="*/ 0 w 0"/>
                <a:gd name="connsiteY0" fmla="*/ 0 h 116891"/>
                <a:gd name="connsiteX1" fmla="*/ 0 w 0"/>
                <a:gd name="connsiteY1" fmla="*/ 122186 h 116891"/>
              </a:gdLst>
              <a:ahLst/>
              <a:cxnLst>
                <a:cxn ang="0">
                  <a:pos x="connsiteX0" y="connsiteY0"/>
                </a:cxn>
                <a:cxn ang="0">
                  <a:pos x="connsiteX1" y="connsiteY1"/>
                </a:cxn>
              </a:cxnLst>
              <a:rect l="l" t="t" r="r" b="b"/>
              <a:pathLst>
                <a:path h="116891">
                  <a:moveTo>
                    <a:pt x="0" y="0"/>
                  </a:moveTo>
                  <a:lnTo>
                    <a:pt x="0" y="122186"/>
                  </a:lnTo>
                </a:path>
              </a:pathLst>
            </a:custGeom>
            <a:noFill/>
            <a:ln w="19050" cap="flat">
              <a:solidFill>
                <a:srgbClr val="FFB71B"/>
              </a:solid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C025E4D3-17E4-4036-9A9D-45692076708B}"/>
                </a:ext>
              </a:extLst>
            </p:cNvPr>
            <p:cNvSpPr/>
            <p:nvPr/>
          </p:nvSpPr>
          <p:spPr>
            <a:xfrm>
              <a:off x="1117116" y="2742854"/>
              <a:ext cx="6876" cy="295666"/>
            </a:xfrm>
            <a:custGeom>
              <a:avLst/>
              <a:gdLst>
                <a:gd name="connsiteX0" fmla="*/ 0 w 0"/>
                <a:gd name="connsiteY0" fmla="*/ 0 h 295665"/>
                <a:gd name="connsiteX1" fmla="*/ 0 w 0"/>
                <a:gd name="connsiteY1" fmla="*/ 300960 h 295665"/>
              </a:gdLst>
              <a:ahLst/>
              <a:cxnLst>
                <a:cxn ang="0">
                  <a:pos x="connsiteX0" y="connsiteY0"/>
                </a:cxn>
                <a:cxn ang="0">
                  <a:pos x="connsiteX1" y="connsiteY1"/>
                </a:cxn>
              </a:cxnLst>
              <a:rect l="l" t="t" r="r" b="b"/>
              <a:pathLst>
                <a:path h="295665">
                  <a:moveTo>
                    <a:pt x="0" y="0"/>
                  </a:moveTo>
                  <a:lnTo>
                    <a:pt x="0" y="300960"/>
                  </a:lnTo>
                </a:path>
              </a:pathLst>
            </a:custGeom>
            <a:noFill/>
            <a:ln w="19050" cap="flat">
              <a:solidFill>
                <a:srgbClr val="FFB71B"/>
              </a:solid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728BF829-C15A-4E29-9C1D-0A735DDE7B4C}"/>
                </a:ext>
              </a:extLst>
            </p:cNvPr>
            <p:cNvSpPr/>
            <p:nvPr/>
          </p:nvSpPr>
          <p:spPr>
            <a:xfrm>
              <a:off x="1516816" y="2855620"/>
              <a:ext cx="6876" cy="206278"/>
            </a:xfrm>
            <a:custGeom>
              <a:avLst/>
              <a:gdLst>
                <a:gd name="connsiteX0" fmla="*/ 0 w 0"/>
                <a:gd name="connsiteY0" fmla="*/ 0 h 206278"/>
                <a:gd name="connsiteX1" fmla="*/ 0 w 0"/>
                <a:gd name="connsiteY1" fmla="*/ 211573 h 206278"/>
              </a:gdLst>
              <a:ahLst/>
              <a:cxnLst>
                <a:cxn ang="0">
                  <a:pos x="connsiteX0" y="connsiteY0"/>
                </a:cxn>
                <a:cxn ang="0">
                  <a:pos x="connsiteX1" y="connsiteY1"/>
                </a:cxn>
              </a:cxnLst>
              <a:rect l="l" t="t" r="r" b="b"/>
              <a:pathLst>
                <a:path h="206278">
                  <a:moveTo>
                    <a:pt x="0" y="0"/>
                  </a:moveTo>
                  <a:lnTo>
                    <a:pt x="0" y="211573"/>
                  </a:lnTo>
                </a:path>
              </a:pathLst>
            </a:custGeom>
            <a:noFill/>
            <a:ln w="19050" cap="flat">
              <a:solidFill>
                <a:srgbClr val="FFB71B"/>
              </a:solid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B43A3785-68F2-411E-B200-686C2D682E0B}"/>
                </a:ext>
              </a:extLst>
            </p:cNvPr>
            <p:cNvSpPr/>
            <p:nvPr/>
          </p:nvSpPr>
          <p:spPr>
            <a:xfrm>
              <a:off x="1127361" y="2510035"/>
              <a:ext cx="178775" cy="96263"/>
            </a:xfrm>
            <a:custGeom>
              <a:avLst/>
              <a:gdLst>
                <a:gd name="connsiteX0" fmla="*/ 0 w 178775"/>
                <a:gd name="connsiteY0" fmla="*/ 0 h 96263"/>
                <a:gd name="connsiteX1" fmla="*/ 182076 w 178775"/>
                <a:gd name="connsiteY1" fmla="*/ 102589 h 96263"/>
              </a:gdLst>
              <a:ahLst/>
              <a:cxnLst>
                <a:cxn ang="0">
                  <a:pos x="connsiteX0" y="connsiteY0"/>
                </a:cxn>
                <a:cxn ang="0">
                  <a:pos x="connsiteX1" y="connsiteY1"/>
                </a:cxn>
              </a:cxnLst>
              <a:rect l="l" t="t" r="r" b="b"/>
              <a:pathLst>
                <a:path w="178775" h="96263">
                  <a:moveTo>
                    <a:pt x="0" y="0"/>
                  </a:moveTo>
                  <a:lnTo>
                    <a:pt x="182076" y="102589"/>
                  </a:lnTo>
                </a:path>
              </a:pathLst>
            </a:custGeom>
            <a:noFill/>
            <a:ln w="19050" cap="flat">
              <a:solidFill>
                <a:srgbClr val="FFB71B"/>
              </a:solid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7F0A25EB-5453-43D5-81A7-B3FAD88D62D7}"/>
                </a:ext>
              </a:extLst>
            </p:cNvPr>
            <p:cNvSpPr/>
            <p:nvPr/>
          </p:nvSpPr>
          <p:spPr>
            <a:xfrm>
              <a:off x="933734" y="2623969"/>
              <a:ext cx="371302" cy="110015"/>
            </a:xfrm>
            <a:custGeom>
              <a:avLst/>
              <a:gdLst>
                <a:gd name="connsiteX0" fmla="*/ 0 w 371302"/>
                <a:gd name="connsiteY0" fmla="*/ 8732 h 110015"/>
                <a:gd name="connsiteX1" fmla="*/ 184138 w 371302"/>
                <a:gd name="connsiteY1" fmla="*/ 114347 h 110015"/>
                <a:gd name="connsiteX2" fmla="*/ 377972 w 371302"/>
                <a:gd name="connsiteY2" fmla="*/ 0 h 110015"/>
              </a:gdLst>
              <a:ahLst/>
              <a:cxnLst>
                <a:cxn ang="0">
                  <a:pos x="connsiteX0" y="connsiteY0"/>
                </a:cxn>
                <a:cxn ang="0">
                  <a:pos x="connsiteX1" y="connsiteY1"/>
                </a:cxn>
                <a:cxn ang="0">
                  <a:pos x="connsiteX2" y="connsiteY2"/>
                </a:cxn>
              </a:cxnLst>
              <a:rect l="l" t="t" r="r" b="b"/>
              <a:pathLst>
                <a:path w="371302" h="110015">
                  <a:moveTo>
                    <a:pt x="0" y="8732"/>
                  </a:moveTo>
                  <a:lnTo>
                    <a:pt x="184138" y="114347"/>
                  </a:lnTo>
                  <a:lnTo>
                    <a:pt x="377972" y="0"/>
                  </a:lnTo>
                </a:path>
              </a:pathLst>
            </a:custGeom>
            <a:noFill/>
            <a:ln w="19050" cap="flat">
              <a:solidFill>
                <a:srgbClr val="FFB71B"/>
              </a:solid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D2E429CF-EE75-46AD-A472-A65B20DD6842}"/>
                </a:ext>
              </a:extLst>
            </p:cNvPr>
            <p:cNvSpPr/>
            <p:nvPr/>
          </p:nvSpPr>
          <p:spPr>
            <a:xfrm>
              <a:off x="1312462" y="2742854"/>
              <a:ext cx="385054" cy="110015"/>
            </a:xfrm>
            <a:custGeom>
              <a:avLst/>
              <a:gdLst>
                <a:gd name="connsiteX0" fmla="*/ 0 w 385054"/>
                <a:gd name="connsiteY0" fmla="*/ 0 h 110015"/>
                <a:gd name="connsiteX1" fmla="*/ 204354 w 385054"/>
                <a:gd name="connsiteY1" fmla="*/ 113522 h 110015"/>
                <a:gd name="connsiteX2" fmla="*/ 388905 w 385054"/>
                <a:gd name="connsiteY2" fmla="*/ 7907 h 110015"/>
              </a:gdLst>
              <a:ahLst/>
              <a:cxnLst>
                <a:cxn ang="0">
                  <a:pos x="connsiteX0" y="connsiteY0"/>
                </a:cxn>
                <a:cxn ang="0">
                  <a:pos x="connsiteX1" y="connsiteY1"/>
                </a:cxn>
                <a:cxn ang="0">
                  <a:pos x="connsiteX2" y="connsiteY2"/>
                </a:cxn>
              </a:cxnLst>
              <a:rect l="l" t="t" r="r" b="b"/>
              <a:pathLst>
                <a:path w="385054" h="110015">
                  <a:moveTo>
                    <a:pt x="0" y="0"/>
                  </a:moveTo>
                  <a:lnTo>
                    <a:pt x="204354" y="113522"/>
                  </a:lnTo>
                  <a:lnTo>
                    <a:pt x="388905" y="7907"/>
                  </a:lnTo>
                </a:path>
              </a:pathLst>
            </a:custGeom>
            <a:noFill/>
            <a:ln w="19050" cap="flat">
              <a:solidFill>
                <a:srgbClr val="FFB71B"/>
              </a:solid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9DC5B195-1E38-4218-B920-534181D36F03}"/>
                </a:ext>
              </a:extLst>
            </p:cNvPr>
            <p:cNvSpPr/>
            <p:nvPr/>
          </p:nvSpPr>
          <p:spPr>
            <a:xfrm>
              <a:off x="1315488" y="2632083"/>
              <a:ext cx="178775" cy="103139"/>
            </a:xfrm>
            <a:custGeom>
              <a:avLst/>
              <a:gdLst>
                <a:gd name="connsiteX0" fmla="*/ 181457 w 178775"/>
                <a:gd name="connsiteY0" fmla="*/ 0 h 103139"/>
                <a:gd name="connsiteX1" fmla="*/ 0 w 178775"/>
                <a:gd name="connsiteY1" fmla="*/ 104721 h 103139"/>
              </a:gdLst>
              <a:ahLst/>
              <a:cxnLst>
                <a:cxn ang="0">
                  <a:pos x="connsiteX0" y="connsiteY0"/>
                </a:cxn>
                <a:cxn ang="0">
                  <a:pos x="connsiteX1" y="connsiteY1"/>
                </a:cxn>
              </a:cxnLst>
              <a:rect l="l" t="t" r="r" b="b"/>
              <a:pathLst>
                <a:path w="178775" h="103139">
                  <a:moveTo>
                    <a:pt x="181457" y="0"/>
                  </a:moveTo>
                  <a:lnTo>
                    <a:pt x="0" y="104721"/>
                  </a:lnTo>
                </a:path>
              </a:pathLst>
            </a:custGeom>
            <a:noFill/>
            <a:ln w="19050" cap="flat">
              <a:solidFill>
                <a:srgbClr val="FFB71B"/>
              </a:solid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A434EFD0-D854-48EE-85DB-7428265C3A1E}"/>
                </a:ext>
              </a:extLst>
            </p:cNvPr>
            <p:cNvSpPr/>
            <p:nvPr/>
          </p:nvSpPr>
          <p:spPr>
            <a:xfrm>
              <a:off x="1117872" y="2814364"/>
              <a:ext cx="398806" cy="233782"/>
            </a:xfrm>
            <a:custGeom>
              <a:avLst/>
              <a:gdLst>
                <a:gd name="connsiteX0" fmla="*/ 0 w 398805"/>
                <a:gd name="connsiteY0" fmla="*/ 119229 h 233782"/>
                <a:gd name="connsiteX1" fmla="*/ 192871 w 398805"/>
                <a:gd name="connsiteY1" fmla="*/ 0 h 233782"/>
                <a:gd name="connsiteX2" fmla="*/ 401213 w 398805"/>
                <a:gd name="connsiteY2" fmla="*/ 119229 h 233782"/>
                <a:gd name="connsiteX3" fmla="*/ 201397 w 398805"/>
                <a:gd name="connsiteY3" fmla="*/ 238802 h 233782"/>
              </a:gdLst>
              <a:ahLst/>
              <a:cxnLst>
                <a:cxn ang="0">
                  <a:pos x="connsiteX0" y="connsiteY0"/>
                </a:cxn>
                <a:cxn ang="0">
                  <a:pos x="connsiteX1" y="connsiteY1"/>
                </a:cxn>
                <a:cxn ang="0">
                  <a:pos x="connsiteX2" y="connsiteY2"/>
                </a:cxn>
                <a:cxn ang="0">
                  <a:pos x="connsiteX3" y="connsiteY3"/>
                </a:cxn>
              </a:cxnLst>
              <a:rect l="l" t="t" r="r" b="b"/>
              <a:pathLst>
                <a:path w="398805" h="233782">
                  <a:moveTo>
                    <a:pt x="0" y="119229"/>
                  </a:moveTo>
                  <a:lnTo>
                    <a:pt x="192871" y="0"/>
                  </a:lnTo>
                  <a:lnTo>
                    <a:pt x="401213" y="119229"/>
                  </a:lnTo>
                  <a:lnTo>
                    <a:pt x="201397" y="238802"/>
                  </a:lnTo>
                  <a:close/>
                </a:path>
              </a:pathLst>
            </a:custGeom>
            <a:noFill/>
            <a:ln w="19050" cap="flat">
              <a:solidFill>
                <a:srgbClr val="FFB71B"/>
              </a:solidFill>
              <a:prstDash val="solid"/>
              <a:bevel/>
            </a:ln>
          </p:spPr>
          <p:txBody>
            <a:bodyPr rtlCol="0" anchor="ctr"/>
            <a:lstStyle/>
            <a:p>
              <a:endParaRPr lang="en-US"/>
            </a:p>
          </p:txBody>
        </p:sp>
      </p:grpSp>
    </p:spTree>
    <p:extLst>
      <p:ext uri="{BB962C8B-B14F-4D97-AF65-F5344CB8AC3E}">
        <p14:creationId xmlns:p14="http://schemas.microsoft.com/office/powerpoint/2010/main" val="177833053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01F59A-5370-475D-A732-1DE25C7FA731}"/>
              </a:ext>
            </a:extLst>
          </p:cNvPr>
          <p:cNvSpPr>
            <a:spLocks noGrp="1"/>
          </p:cNvSpPr>
          <p:nvPr>
            <p:ph type="title"/>
          </p:nvPr>
        </p:nvSpPr>
        <p:spPr/>
        <p:txBody>
          <a:bodyPr/>
          <a:lstStyle/>
          <a:p>
            <a:r>
              <a:rPr lang="en-US" dirty="0"/>
              <a:t>Smart Manufacturing</a:t>
            </a:r>
            <a:br>
              <a:rPr lang="en-US" dirty="0"/>
            </a:br>
            <a:r>
              <a:rPr lang="en-US" sz="2400" dirty="0"/>
              <a:t>Use of Digital Technologies in Manufacturing (Industry 4.0)</a:t>
            </a:r>
            <a:br>
              <a:rPr lang="en-US" sz="2400" dirty="0"/>
            </a:br>
            <a:endParaRPr lang="en-US" dirty="0"/>
          </a:p>
        </p:txBody>
      </p:sp>
      <p:pic>
        <p:nvPicPr>
          <p:cNvPr id="4" name="Picture 3">
            <a:extLst>
              <a:ext uri="{FF2B5EF4-FFF2-40B4-BE49-F238E27FC236}">
                <a16:creationId xmlns:a16="http://schemas.microsoft.com/office/drawing/2014/main" id="{E7D3A396-EB5B-4A4B-8F57-EFE69CCBA6E5}"/>
              </a:ext>
            </a:extLst>
          </p:cNvPr>
          <p:cNvPicPr>
            <a:picLocks noChangeAspect="1"/>
          </p:cNvPicPr>
          <p:nvPr/>
        </p:nvPicPr>
        <p:blipFill rotWithShape="1">
          <a:blip r:embed="rId2"/>
          <a:srcRect l="2240" t="21149" r="38449" b="23985"/>
          <a:stretch/>
        </p:blipFill>
        <p:spPr>
          <a:xfrm>
            <a:off x="5738648" y="1803960"/>
            <a:ext cx="6127532" cy="3188453"/>
          </a:xfrm>
          <a:prstGeom prst="rect">
            <a:avLst/>
          </a:prstGeom>
        </p:spPr>
      </p:pic>
      <p:sp>
        <p:nvSpPr>
          <p:cNvPr id="3" name="Text Placeholder 2">
            <a:extLst>
              <a:ext uri="{FF2B5EF4-FFF2-40B4-BE49-F238E27FC236}">
                <a16:creationId xmlns:a16="http://schemas.microsoft.com/office/drawing/2014/main" id="{9EB42447-594D-4E09-81ED-5FAB6F88AC04}"/>
              </a:ext>
            </a:extLst>
          </p:cNvPr>
          <p:cNvSpPr>
            <a:spLocks noGrp="1"/>
          </p:cNvSpPr>
          <p:nvPr>
            <p:ph type="body" sz="quarter" idx="13"/>
          </p:nvPr>
        </p:nvSpPr>
        <p:spPr>
          <a:xfrm>
            <a:off x="609599" y="1271752"/>
            <a:ext cx="5023945" cy="4748048"/>
          </a:xfrm>
        </p:spPr>
        <p:txBody>
          <a:bodyPr>
            <a:normAutofit fontScale="85000" lnSpcReduction="20000"/>
          </a:bodyPr>
          <a:lstStyle/>
          <a:p>
            <a:r>
              <a:rPr lang="en-US" dirty="0"/>
              <a:t>Industrial IOT</a:t>
            </a:r>
          </a:p>
          <a:p>
            <a:pPr lvl="1"/>
            <a:r>
              <a:rPr lang="en-US" dirty="0"/>
              <a:t>sensors, connectivity, cloud</a:t>
            </a:r>
          </a:p>
          <a:p>
            <a:r>
              <a:rPr lang="en-US" dirty="0"/>
              <a:t>Wired and Wireless Networking (WIFI/Bluetooth/3G/4G)</a:t>
            </a:r>
          </a:p>
          <a:p>
            <a:pPr lvl="1"/>
            <a:r>
              <a:rPr lang="en-US" dirty="0"/>
              <a:t>Private networking and 5G splicing</a:t>
            </a:r>
          </a:p>
          <a:p>
            <a:r>
              <a:rPr lang="en-US" dirty="0"/>
              <a:t>Cloud, Mobility, and Big Data Analytics</a:t>
            </a:r>
          </a:p>
          <a:p>
            <a:r>
              <a:rPr lang="en-US" dirty="0"/>
              <a:t>Industrial Automation</a:t>
            </a:r>
          </a:p>
          <a:p>
            <a:pPr lvl="1"/>
            <a:r>
              <a:rPr lang="en-US" dirty="0"/>
              <a:t>DCS, PLCs, Drives, Controllers</a:t>
            </a:r>
          </a:p>
          <a:p>
            <a:r>
              <a:rPr lang="en-US" dirty="0"/>
              <a:t>Robotics and Warehouse Automation</a:t>
            </a:r>
          </a:p>
          <a:p>
            <a:r>
              <a:rPr lang="en-US" dirty="0"/>
              <a:t>Augmented Reality and Virtual Reality</a:t>
            </a:r>
          </a:p>
          <a:p>
            <a:r>
              <a:rPr lang="en-US" dirty="0"/>
              <a:t>AI/Machine Learning and Generative Design</a:t>
            </a:r>
          </a:p>
          <a:p>
            <a:r>
              <a:rPr lang="en-US" dirty="0"/>
              <a:t>Additive Manufacturing</a:t>
            </a:r>
          </a:p>
          <a:p>
            <a:endParaRPr lang="en-US" dirty="0"/>
          </a:p>
          <a:p>
            <a:r>
              <a:rPr lang="en-US" dirty="0"/>
              <a:t>Operational Equipment Efficiency (OEE)</a:t>
            </a:r>
          </a:p>
          <a:p>
            <a:pPr lvl="1"/>
            <a:r>
              <a:rPr lang="en-US" dirty="0"/>
              <a:t>Availability * Productivity * (1 - Defect Rate)</a:t>
            </a:r>
          </a:p>
        </p:txBody>
      </p:sp>
    </p:spTree>
    <p:extLst>
      <p:ext uri="{BB962C8B-B14F-4D97-AF65-F5344CB8AC3E}">
        <p14:creationId xmlns:p14="http://schemas.microsoft.com/office/powerpoint/2010/main" val="173726112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hlinkClick r:id="rId2"/>
            <a:extLst>
              <a:ext uri="{FF2B5EF4-FFF2-40B4-BE49-F238E27FC236}">
                <a16:creationId xmlns:a16="http://schemas.microsoft.com/office/drawing/2014/main" id="{ACBC6220-DB8C-4959-9A17-EC08FF9C8F4C}"/>
              </a:ext>
            </a:extLst>
          </p:cNvPr>
          <p:cNvPicPr>
            <a:picLocks noChangeAspect="1"/>
          </p:cNvPicPr>
          <p:nvPr/>
        </p:nvPicPr>
        <p:blipFill rotWithShape="1">
          <a:blip r:embed="rId3"/>
          <a:srcRect t="20801" r="7124"/>
          <a:stretch/>
        </p:blipFill>
        <p:spPr>
          <a:xfrm>
            <a:off x="6317673" y="801660"/>
            <a:ext cx="4959051" cy="4734711"/>
          </a:xfrm>
          <a:prstGeom prst="rect">
            <a:avLst/>
          </a:prstGeom>
        </p:spPr>
      </p:pic>
      <p:sp>
        <p:nvSpPr>
          <p:cNvPr id="2" name="Slide Number Placeholder 1">
            <a:extLst>
              <a:ext uri="{FF2B5EF4-FFF2-40B4-BE49-F238E27FC236}">
                <a16:creationId xmlns:a16="http://schemas.microsoft.com/office/drawing/2014/main" id="{41D21789-CD39-4578-9243-FC2914B0A01A}"/>
              </a:ext>
            </a:extLst>
          </p:cNvPr>
          <p:cNvSpPr>
            <a:spLocks noGrp="1"/>
          </p:cNvSpPr>
          <p:nvPr>
            <p:ph type="sldNum" sz="quarter" idx="11"/>
          </p:nvPr>
        </p:nvSpPr>
        <p:spPr/>
        <p:txBody>
          <a:bodyPr/>
          <a:lstStyle/>
          <a:p>
            <a:fld id="{6E482F0A-F3D6-49A0-9247-A55043138EDC}" type="slidenum">
              <a:rPr lang="en-US" smtClean="0"/>
              <a:pPr/>
              <a:t>7</a:t>
            </a:fld>
            <a:endParaRPr lang="en-US" dirty="0"/>
          </a:p>
        </p:txBody>
      </p:sp>
      <p:sp>
        <p:nvSpPr>
          <p:cNvPr id="8" name="Title 1">
            <a:extLst>
              <a:ext uri="{FF2B5EF4-FFF2-40B4-BE49-F238E27FC236}">
                <a16:creationId xmlns:a16="http://schemas.microsoft.com/office/drawing/2014/main" id="{3884030D-05F2-4DE0-8208-4E550C2ABCB3}"/>
              </a:ext>
            </a:extLst>
          </p:cNvPr>
          <p:cNvSpPr>
            <a:spLocks noGrp="1"/>
          </p:cNvSpPr>
          <p:nvPr>
            <p:ph type="title"/>
          </p:nvPr>
        </p:nvSpPr>
        <p:spPr/>
        <p:txBody>
          <a:bodyPr/>
          <a:lstStyle/>
          <a:p>
            <a:r>
              <a:rPr lang="en-US" dirty="0"/>
              <a:t>What is a Digital Twin? </a:t>
            </a:r>
          </a:p>
        </p:txBody>
      </p:sp>
      <p:sp>
        <p:nvSpPr>
          <p:cNvPr id="6" name="Content Placeholder 2">
            <a:extLst>
              <a:ext uri="{FF2B5EF4-FFF2-40B4-BE49-F238E27FC236}">
                <a16:creationId xmlns:a16="http://schemas.microsoft.com/office/drawing/2014/main" id="{BB25E790-F94A-4179-BB74-F4E52DC15E61}"/>
              </a:ext>
            </a:extLst>
          </p:cNvPr>
          <p:cNvSpPr>
            <a:spLocks noGrp="1"/>
          </p:cNvSpPr>
          <p:nvPr>
            <p:ph type="body" sz="quarter" idx="13"/>
          </p:nvPr>
        </p:nvSpPr>
        <p:spPr>
          <a:xfrm>
            <a:off x="609600" y="1103420"/>
            <a:ext cx="5708073" cy="3586018"/>
          </a:xfrm>
        </p:spPr>
        <p:txBody>
          <a:bodyPr>
            <a:normAutofit/>
          </a:bodyPr>
          <a:lstStyle/>
          <a:p>
            <a:pPr marL="0" indent="0">
              <a:spcBef>
                <a:spcPct val="0"/>
              </a:spcBef>
              <a:buNone/>
            </a:pPr>
            <a:r>
              <a:rPr lang="en-US" sz="2000" dirty="0">
                <a:latin typeface="+mn-lt"/>
                <a:ea typeface="+mj-ea"/>
                <a:cs typeface="+mj-cs"/>
              </a:rPr>
              <a:t>A digital twin is a connected, virtual replica of an in-service physical asset.</a:t>
            </a:r>
          </a:p>
          <a:p>
            <a:pPr marL="0" indent="0">
              <a:spcBef>
                <a:spcPct val="0"/>
              </a:spcBef>
              <a:buNone/>
            </a:pPr>
            <a:endParaRPr lang="en-US" sz="2000" dirty="0">
              <a:latin typeface="+mn-lt"/>
              <a:ea typeface="+mj-ea"/>
              <a:cs typeface="+mj-cs"/>
            </a:endParaRPr>
          </a:p>
          <a:p>
            <a:pPr marL="0" indent="0">
              <a:spcBef>
                <a:spcPct val="0"/>
              </a:spcBef>
              <a:buNone/>
            </a:pPr>
            <a:r>
              <a:rPr lang="en-US" sz="2000" dirty="0">
                <a:latin typeface="+mn-lt"/>
                <a:ea typeface="+mj-ea"/>
                <a:cs typeface="+mj-cs"/>
              </a:rPr>
              <a:t>Sensors mounted on the asset gather and relay data to a simulated model (the digital twin) to mirror the real-world experience of that product.</a:t>
            </a:r>
          </a:p>
          <a:p>
            <a:pPr marL="0" indent="0">
              <a:spcBef>
                <a:spcPct val="0"/>
              </a:spcBef>
              <a:buNone/>
            </a:pPr>
            <a:endParaRPr lang="en-US" sz="2000" dirty="0">
              <a:latin typeface="+mn-lt"/>
              <a:ea typeface="+mj-ea"/>
              <a:cs typeface="+mj-cs"/>
            </a:endParaRPr>
          </a:p>
          <a:p>
            <a:pPr marL="0" indent="0">
              <a:spcBef>
                <a:spcPct val="0"/>
              </a:spcBef>
              <a:buNone/>
            </a:pPr>
            <a:r>
              <a:rPr lang="en-US" sz="2000" dirty="0">
                <a:latin typeface="+mn-lt"/>
                <a:ea typeface="+mj-ea"/>
                <a:cs typeface="+mj-cs"/>
              </a:rPr>
              <a:t>Digital Twins enable tracking of the past behavior of the asset, provide deeper insights into the present and most importantly, they help predict and influence future behavior</a:t>
            </a:r>
            <a:endParaRPr lang="en-US" sz="2000" dirty="0">
              <a:latin typeface="+mn-lt"/>
            </a:endParaRPr>
          </a:p>
        </p:txBody>
      </p:sp>
    </p:spTree>
    <p:extLst>
      <p:ext uri="{BB962C8B-B14F-4D97-AF65-F5344CB8AC3E}">
        <p14:creationId xmlns:p14="http://schemas.microsoft.com/office/powerpoint/2010/main" val="40563094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22813F67-AEB3-472D-8E02-F3C334BC5853}"/>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26" name="think-cell Slide" r:id="rId5" imgW="624" imgH="623" progId="TCLayout.ActiveDocument.1">
                  <p:embed/>
                </p:oleObj>
              </mc:Choice>
              <mc:Fallback>
                <p:oleObj name="think-cell Slide" r:id="rId5" imgW="624" imgH="623" progId="TCLayout.ActiveDocument.1">
                  <p:embed/>
                  <p:pic>
                    <p:nvPicPr>
                      <p:cNvPr id="5" name="Object 4" hidden="1">
                        <a:extLst>
                          <a:ext uri="{FF2B5EF4-FFF2-40B4-BE49-F238E27FC236}">
                            <a16:creationId xmlns:a16="http://schemas.microsoft.com/office/drawing/2014/main" id="{22813F67-AEB3-472D-8E02-F3C334BC5853}"/>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id="{F8A66DBA-59BF-43CF-8844-9B2E12283586}"/>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kumimoji="0" lang="en-US" sz="3200" u="none" strike="noStrike" kern="1200" cap="none" spc="0" normalizeH="0" noProof="0" dirty="0">
              <a:ln>
                <a:noFill/>
              </a:ln>
              <a:solidFill>
                <a:srgbClr val="FFFFFF"/>
              </a:solidFill>
              <a:effectLst/>
              <a:uLnTx/>
              <a:uFillTx/>
              <a:latin typeface="Calibri" panose="020F0502020204030204" pitchFamily="34" charset="0"/>
              <a:ea typeface="+mj-ea"/>
              <a:cs typeface="Calibri" panose="020F0502020204030204" pitchFamily="34" charset="0"/>
              <a:sym typeface="Calibri" panose="020F0502020204030204" pitchFamily="34" charset="0"/>
            </a:endParaRPr>
          </a:p>
        </p:txBody>
      </p:sp>
      <p:sp>
        <p:nvSpPr>
          <p:cNvPr id="2" name="Slide Number Placeholder 1">
            <a:extLst>
              <a:ext uri="{FF2B5EF4-FFF2-40B4-BE49-F238E27FC236}">
                <a16:creationId xmlns:a16="http://schemas.microsoft.com/office/drawing/2014/main" id="{D8ADCA2B-3DC8-45A0-B05C-14B8A6CC5BA7}"/>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0D23093-2AB0-F74C-B865-1A12A15B650E}" type="slidenum">
              <a:rPr kumimoji="0" lang="en-US" sz="1200" b="0" i="0" u="none" strike="noStrike" kern="1200" cap="none" spc="0" normalizeH="0" baseline="0" noProof="0" smtClean="0">
                <a:ln>
                  <a:noFill/>
                </a:ln>
                <a:solidFill>
                  <a:srgbClr val="FFFFFF">
                    <a:lumMod val="65000"/>
                  </a:srgbClr>
                </a:solidFill>
                <a:effectLst/>
                <a:uLnTx/>
                <a:uFillTx/>
                <a:latin typeface="Calibri" panose="020F0502020204030204" pitchFamily="34" charset="0"/>
                <a:ea typeface="+mn-ea"/>
                <a:cs typeface="Calibri" panose="020F050202020403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srgbClr val="FFFFFF">
                  <a:lumMod val="65000"/>
                </a:srgbClr>
              </a:solidFill>
              <a:effectLst/>
              <a:uLnTx/>
              <a:uFillTx/>
              <a:latin typeface="Calibri" panose="020F0502020204030204" pitchFamily="34" charset="0"/>
              <a:ea typeface="+mn-ea"/>
              <a:cs typeface="Calibri" panose="020F0502020204030204" pitchFamily="34" charset="0"/>
            </a:endParaRPr>
          </a:p>
        </p:txBody>
      </p:sp>
      <p:sp>
        <p:nvSpPr>
          <p:cNvPr id="3" name="Title 2">
            <a:extLst>
              <a:ext uri="{FF2B5EF4-FFF2-40B4-BE49-F238E27FC236}">
                <a16:creationId xmlns:a16="http://schemas.microsoft.com/office/drawing/2014/main" id="{EF959037-1FA0-451B-8051-E5B804E6B16B}"/>
              </a:ext>
            </a:extLst>
          </p:cNvPr>
          <p:cNvSpPr>
            <a:spLocks noGrp="1"/>
          </p:cNvSpPr>
          <p:nvPr>
            <p:ph type="title"/>
          </p:nvPr>
        </p:nvSpPr>
        <p:spPr>
          <a:xfrm>
            <a:off x="609601" y="148581"/>
            <a:ext cx="11412465" cy="845837"/>
          </a:xfrm>
        </p:spPr>
        <p:txBody>
          <a:bodyPr/>
          <a:lstStyle/>
          <a:p>
            <a:r>
              <a:rPr lang="en-US" dirty="0"/>
              <a:t>Process and Manufacturing industries adopters of Digital Twins</a:t>
            </a:r>
          </a:p>
        </p:txBody>
      </p:sp>
      <p:sp>
        <p:nvSpPr>
          <p:cNvPr id="20" name="Rectangle 19">
            <a:extLst>
              <a:ext uri="{FF2B5EF4-FFF2-40B4-BE49-F238E27FC236}">
                <a16:creationId xmlns:a16="http://schemas.microsoft.com/office/drawing/2014/main" id="{893B25E7-3287-428F-B5D6-896A91687E67}"/>
              </a:ext>
            </a:extLst>
          </p:cNvPr>
          <p:cNvSpPr/>
          <p:nvPr/>
        </p:nvSpPr>
        <p:spPr>
          <a:xfrm>
            <a:off x="461555" y="6170689"/>
            <a:ext cx="9601200" cy="274320"/>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t"/>
          <a:lstStyle/>
          <a:p>
            <a:pPr marL="0" marR="0" lvl="0" indent="0" algn="l" defTabSz="914400" rtl="0" eaLnBrk="1" fontAlgn="auto" latinLnBrk="0" hangingPunct="1">
              <a:lnSpc>
                <a:spcPct val="100000"/>
              </a:lnSpc>
              <a:spcBef>
                <a:spcPts val="200"/>
              </a:spcBef>
              <a:spcAft>
                <a:spcPts val="200"/>
              </a:spcAft>
              <a:buClrTx/>
              <a:buSzTx/>
              <a:buFontTx/>
              <a:buNone/>
              <a:tabLst/>
              <a:defRPr/>
            </a:pPr>
            <a:r>
              <a:rPr lang="en-US" sz="1200" i="1" dirty="0">
                <a:solidFill>
                  <a:srgbClr val="FFFFFF"/>
                </a:solidFill>
                <a:latin typeface="Calibri" panose="020F0502020204030204" pitchFamily="34" charset="0"/>
              </a:rPr>
              <a:t>Source: Industry Research, Baker Hughes, Expert consultations, Evalueserve Analysis</a:t>
            </a:r>
            <a:endParaRPr kumimoji="0" lang="en-US" sz="1200" b="0" i="1"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35" name="Round Diagonal Corner Rectangle 158">
            <a:extLst>
              <a:ext uri="{FF2B5EF4-FFF2-40B4-BE49-F238E27FC236}">
                <a16:creationId xmlns:a16="http://schemas.microsoft.com/office/drawing/2014/main" id="{89435B74-A616-4D68-B90F-D280671C042E}"/>
              </a:ext>
            </a:extLst>
          </p:cNvPr>
          <p:cNvSpPr/>
          <p:nvPr/>
        </p:nvSpPr>
        <p:spPr bwMode="auto">
          <a:xfrm>
            <a:off x="486615" y="2456918"/>
            <a:ext cx="1371600" cy="389795"/>
          </a:xfrm>
          <a:prstGeom prst="round2DiagRect">
            <a:avLst>
              <a:gd name="adj1" fmla="val 50000"/>
              <a:gd name="adj2" fmla="val 0"/>
            </a:avLst>
          </a:prstGeom>
          <a:solidFill>
            <a:schemeClr val="accent1"/>
          </a:solidFill>
          <a:ln w="12700" cap="flat" cmpd="sng" algn="ctr">
            <a:noFill/>
            <a:prstDash val="solid"/>
            <a:round/>
            <a:headEnd type="none" w="med" len="med"/>
            <a:tailEnd type="none"/>
          </a:ln>
          <a:effectLst/>
        </p:spPr>
        <p:txBody>
          <a:bodyPr rot="0" spcFirstLastPara="0" vertOverflow="overflow" horzOverflow="overflow" vert="horz" wrap="square" lIns="0" tIns="50356" rIns="0" bIns="50356" numCol="1" spcCol="0" rtlCol="0" fromWordArt="0" anchor="ctr" anchorCtr="0" forceAA="0" compatLnSpc="1">
            <a:prstTxWarp prst="textNoShape">
              <a:avLst/>
            </a:prstTxWarp>
            <a:noAutofit/>
          </a:bodyPr>
          <a:lstStyle/>
          <a:p>
            <a:pPr algn="ctr" defTabSz="1007120">
              <a:lnSpc>
                <a:spcPct val="114000"/>
              </a:lnSpc>
              <a:spcBef>
                <a:spcPct val="20000"/>
              </a:spcBef>
              <a:defRPr/>
            </a:pPr>
            <a:r>
              <a:rPr lang="en-US" sz="1400" b="1" kern="0" dirty="0">
                <a:solidFill>
                  <a:schemeClr val="bg1"/>
                </a:solidFill>
              </a:rPr>
              <a:t>Oil &amp; Gas</a:t>
            </a:r>
          </a:p>
        </p:txBody>
      </p:sp>
      <p:sp>
        <p:nvSpPr>
          <p:cNvPr id="36" name="Round Diagonal Corner Rectangle 158">
            <a:extLst>
              <a:ext uri="{FF2B5EF4-FFF2-40B4-BE49-F238E27FC236}">
                <a16:creationId xmlns:a16="http://schemas.microsoft.com/office/drawing/2014/main" id="{1C4CD942-8E5A-4561-A289-CD1261F86632}"/>
              </a:ext>
            </a:extLst>
          </p:cNvPr>
          <p:cNvSpPr/>
          <p:nvPr/>
        </p:nvSpPr>
        <p:spPr bwMode="auto">
          <a:xfrm>
            <a:off x="1906113" y="2456918"/>
            <a:ext cx="1371600" cy="389795"/>
          </a:xfrm>
          <a:prstGeom prst="round2DiagRect">
            <a:avLst>
              <a:gd name="adj1" fmla="val 50000"/>
              <a:gd name="adj2" fmla="val 0"/>
            </a:avLst>
          </a:prstGeom>
          <a:solidFill>
            <a:schemeClr val="accent1"/>
          </a:solidFill>
          <a:ln w="12700" cap="flat" cmpd="sng" algn="ctr">
            <a:noFill/>
            <a:prstDash val="solid"/>
            <a:round/>
            <a:headEnd type="none" w="med" len="med"/>
            <a:tailEnd type="none"/>
          </a:ln>
          <a:effectLst/>
        </p:spPr>
        <p:txBody>
          <a:bodyPr rot="0" spcFirstLastPara="0" vertOverflow="overflow" horzOverflow="overflow" vert="horz" wrap="square" lIns="0" tIns="50356" rIns="0" bIns="50356" numCol="1" spcCol="0" rtlCol="0" fromWordArt="0" anchor="ctr" anchorCtr="0" forceAA="0" compatLnSpc="1">
            <a:prstTxWarp prst="textNoShape">
              <a:avLst/>
            </a:prstTxWarp>
            <a:noAutofit/>
          </a:bodyPr>
          <a:lstStyle/>
          <a:p>
            <a:pPr algn="ctr" defTabSz="1007120">
              <a:lnSpc>
                <a:spcPct val="114000"/>
              </a:lnSpc>
              <a:spcBef>
                <a:spcPct val="20000"/>
              </a:spcBef>
              <a:defRPr/>
            </a:pPr>
            <a:r>
              <a:rPr lang="en-US" sz="1400" b="1" kern="0" dirty="0">
                <a:solidFill>
                  <a:schemeClr val="bg1"/>
                </a:solidFill>
              </a:rPr>
              <a:t>Power Gen</a:t>
            </a:r>
          </a:p>
        </p:txBody>
      </p:sp>
      <p:grpSp>
        <p:nvGrpSpPr>
          <p:cNvPr id="37" name="Group 62">
            <a:extLst>
              <a:ext uri="{FF2B5EF4-FFF2-40B4-BE49-F238E27FC236}">
                <a16:creationId xmlns:a16="http://schemas.microsoft.com/office/drawing/2014/main" id="{616D9D24-3A8F-4E6B-AC71-2641A4C40584}"/>
              </a:ext>
            </a:extLst>
          </p:cNvPr>
          <p:cNvGrpSpPr>
            <a:grpSpLocks noChangeAspect="1"/>
          </p:cNvGrpSpPr>
          <p:nvPr/>
        </p:nvGrpSpPr>
        <p:grpSpPr bwMode="auto">
          <a:xfrm>
            <a:off x="2273703" y="1726125"/>
            <a:ext cx="580030" cy="588336"/>
            <a:chOff x="2946" y="1954"/>
            <a:chExt cx="838" cy="850"/>
          </a:xfrm>
          <a:solidFill>
            <a:schemeClr val="tx1"/>
          </a:solidFill>
        </p:grpSpPr>
        <p:sp>
          <p:nvSpPr>
            <p:cNvPr id="42" name="Freeform 64">
              <a:extLst>
                <a:ext uri="{FF2B5EF4-FFF2-40B4-BE49-F238E27FC236}">
                  <a16:creationId xmlns:a16="http://schemas.microsoft.com/office/drawing/2014/main" id="{B06FAF13-BF2B-4C45-B0A5-87D34FCD7A88}"/>
                </a:ext>
              </a:extLst>
            </p:cNvPr>
            <p:cNvSpPr>
              <a:spLocks noEditPoints="1"/>
            </p:cNvSpPr>
            <p:nvPr/>
          </p:nvSpPr>
          <p:spPr bwMode="auto">
            <a:xfrm>
              <a:off x="2946" y="1954"/>
              <a:ext cx="838" cy="850"/>
            </a:xfrm>
            <a:custGeom>
              <a:avLst/>
              <a:gdLst>
                <a:gd name="T0" fmla="*/ 100 w 352"/>
                <a:gd name="T1" fmla="*/ 313 h 357"/>
                <a:gd name="T2" fmla="*/ 100 w 352"/>
                <a:gd name="T3" fmla="*/ 86 h 357"/>
                <a:gd name="T4" fmla="*/ 267 w 352"/>
                <a:gd name="T5" fmla="*/ 86 h 357"/>
                <a:gd name="T6" fmla="*/ 267 w 352"/>
                <a:gd name="T7" fmla="*/ 157 h 357"/>
                <a:gd name="T8" fmla="*/ 283 w 352"/>
                <a:gd name="T9" fmla="*/ 180 h 357"/>
                <a:gd name="T10" fmla="*/ 325 w 352"/>
                <a:gd name="T11" fmla="*/ 196 h 357"/>
                <a:gd name="T12" fmla="*/ 337 w 352"/>
                <a:gd name="T13" fmla="*/ 214 h 357"/>
                <a:gd name="T14" fmla="*/ 337 w 352"/>
                <a:gd name="T15" fmla="*/ 322 h 357"/>
                <a:gd name="T16" fmla="*/ 345 w 352"/>
                <a:gd name="T17" fmla="*/ 336 h 357"/>
                <a:gd name="T18" fmla="*/ 352 w 352"/>
                <a:gd name="T19" fmla="*/ 357 h 357"/>
                <a:gd name="T20" fmla="*/ 7 w 352"/>
                <a:gd name="T21" fmla="*/ 357 h 357"/>
                <a:gd name="T22" fmla="*/ 15 w 352"/>
                <a:gd name="T23" fmla="*/ 333 h 357"/>
                <a:gd name="T24" fmla="*/ 20 w 352"/>
                <a:gd name="T25" fmla="*/ 316 h 357"/>
                <a:gd name="T26" fmla="*/ 53 w 352"/>
                <a:gd name="T27" fmla="*/ 316 h 357"/>
                <a:gd name="T28" fmla="*/ 53 w 352"/>
                <a:gd name="T29" fmla="*/ 296 h 357"/>
                <a:gd name="T30" fmla="*/ 53 w 352"/>
                <a:gd name="T31" fmla="*/ 63 h 357"/>
                <a:gd name="T32" fmla="*/ 61 w 352"/>
                <a:gd name="T33" fmla="*/ 21 h 357"/>
                <a:gd name="T34" fmla="*/ 80 w 352"/>
                <a:gd name="T35" fmla="*/ 6 h 357"/>
                <a:gd name="T36" fmla="*/ 133 w 352"/>
                <a:gd name="T37" fmla="*/ 3 h 357"/>
                <a:gd name="T38" fmla="*/ 176 w 352"/>
                <a:gd name="T39" fmla="*/ 0 h 357"/>
                <a:gd name="T40" fmla="*/ 157 w 352"/>
                <a:gd name="T41" fmla="*/ 12 h 357"/>
                <a:gd name="T42" fmla="*/ 96 w 352"/>
                <a:gd name="T43" fmla="*/ 12 h 357"/>
                <a:gd name="T44" fmla="*/ 73 w 352"/>
                <a:gd name="T45" fmla="*/ 15 h 357"/>
                <a:gd name="T46" fmla="*/ 71 w 352"/>
                <a:gd name="T47" fmla="*/ 20 h 357"/>
                <a:gd name="T48" fmla="*/ 89 w 352"/>
                <a:gd name="T49" fmla="*/ 31 h 357"/>
                <a:gd name="T50" fmla="*/ 96 w 352"/>
                <a:gd name="T51" fmla="*/ 180 h 357"/>
                <a:gd name="T52" fmla="*/ 96 w 352"/>
                <a:gd name="T53" fmla="*/ 301 h 357"/>
                <a:gd name="T54" fmla="*/ 97 w 352"/>
                <a:gd name="T55" fmla="*/ 313 h 357"/>
                <a:gd name="T56" fmla="*/ 100 w 352"/>
                <a:gd name="T57" fmla="*/ 313 h 357"/>
                <a:gd name="T58" fmla="*/ 211 w 352"/>
                <a:gd name="T59" fmla="*/ 152 h 357"/>
                <a:gd name="T60" fmla="*/ 258 w 352"/>
                <a:gd name="T61" fmla="*/ 169 h 357"/>
                <a:gd name="T62" fmla="*/ 258 w 352"/>
                <a:gd name="T63" fmla="*/ 94 h 357"/>
                <a:gd name="T64" fmla="*/ 108 w 352"/>
                <a:gd name="T65" fmla="*/ 94 h 357"/>
                <a:gd name="T66" fmla="*/ 108 w 352"/>
                <a:gd name="T67" fmla="*/ 324 h 357"/>
                <a:gd name="T68" fmla="*/ 26 w 352"/>
                <a:gd name="T69" fmla="*/ 324 h 357"/>
                <a:gd name="T70" fmla="*/ 39 w 352"/>
                <a:gd name="T71" fmla="*/ 335 h 357"/>
                <a:gd name="T72" fmla="*/ 198 w 352"/>
                <a:gd name="T73" fmla="*/ 335 h 357"/>
                <a:gd name="T74" fmla="*/ 211 w 352"/>
                <a:gd name="T75" fmla="*/ 334 h 357"/>
                <a:gd name="T76" fmla="*/ 211 w 352"/>
                <a:gd name="T77" fmla="*/ 152 h 357"/>
                <a:gd name="T78" fmla="*/ 220 w 352"/>
                <a:gd name="T79" fmla="*/ 164 h 357"/>
                <a:gd name="T80" fmla="*/ 220 w 352"/>
                <a:gd name="T81" fmla="*/ 334 h 357"/>
                <a:gd name="T82" fmla="*/ 237 w 352"/>
                <a:gd name="T83" fmla="*/ 322 h 357"/>
                <a:gd name="T84" fmla="*/ 237 w 352"/>
                <a:gd name="T85" fmla="*/ 274 h 357"/>
                <a:gd name="T86" fmla="*/ 310 w 352"/>
                <a:gd name="T87" fmla="*/ 274 h 357"/>
                <a:gd name="T88" fmla="*/ 310 w 352"/>
                <a:gd name="T89" fmla="*/ 335 h 357"/>
                <a:gd name="T90" fmla="*/ 328 w 352"/>
                <a:gd name="T91" fmla="*/ 334 h 357"/>
                <a:gd name="T92" fmla="*/ 328 w 352"/>
                <a:gd name="T93" fmla="*/ 214 h 357"/>
                <a:gd name="T94" fmla="*/ 322 w 352"/>
                <a:gd name="T95" fmla="*/ 204 h 357"/>
                <a:gd name="T96" fmla="*/ 220 w 352"/>
                <a:gd name="T97" fmla="*/ 164 h 357"/>
                <a:gd name="T98" fmla="*/ 62 w 352"/>
                <a:gd name="T99" fmla="*/ 55 h 357"/>
                <a:gd name="T100" fmla="*/ 62 w 352"/>
                <a:gd name="T101" fmla="*/ 314 h 357"/>
                <a:gd name="T102" fmla="*/ 87 w 352"/>
                <a:gd name="T103" fmla="*/ 314 h 357"/>
                <a:gd name="T104" fmla="*/ 87 w 352"/>
                <a:gd name="T105" fmla="*/ 55 h 357"/>
                <a:gd name="T106" fmla="*/ 62 w 352"/>
                <a:gd name="T107" fmla="*/ 55 h 357"/>
                <a:gd name="T108" fmla="*/ 301 w 352"/>
                <a:gd name="T109" fmla="*/ 282 h 357"/>
                <a:gd name="T110" fmla="*/ 245 w 352"/>
                <a:gd name="T111" fmla="*/ 282 h 357"/>
                <a:gd name="T112" fmla="*/ 245 w 352"/>
                <a:gd name="T113" fmla="*/ 327 h 357"/>
                <a:gd name="T114" fmla="*/ 252 w 352"/>
                <a:gd name="T115" fmla="*/ 335 h 357"/>
                <a:gd name="T116" fmla="*/ 301 w 352"/>
                <a:gd name="T117" fmla="*/ 335 h 357"/>
                <a:gd name="T118" fmla="*/ 301 w 352"/>
                <a:gd name="T119" fmla="*/ 282 h 357"/>
                <a:gd name="T120" fmla="*/ 15 w 352"/>
                <a:gd name="T121" fmla="*/ 344 h 357"/>
                <a:gd name="T122" fmla="*/ 344 w 352"/>
                <a:gd name="T123" fmla="*/ 344 h 357"/>
                <a:gd name="T124" fmla="*/ 15 w 352"/>
                <a:gd name="T125" fmla="*/ 344 h 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52" h="357">
                  <a:moveTo>
                    <a:pt x="100" y="313"/>
                  </a:moveTo>
                  <a:cubicBezTo>
                    <a:pt x="100" y="237"/>
                    <a:pt x="100" y="162"/>
                    <a:pt x="100" y="86"/>
                  </a:cubicBezTo>
                  <a:cubicBezTo>
                    <a:pt x="156" y="86"/>
                    <a:pt x="210" y="86"/>
                    <a:pt x="267" y="86"/>
                  </a:cubicBezTo>
                  <a:cubicBezTo>
                    <a:pt x="267" y="109"/>
                    <a:pt x="268" y="133"/>
                    <a:pt x="267" y="157"/>
                  </a:cubicBezTo>
                  <a:cubicBezTo>
                    <a:pt x="266" y="170"/>
                    <a:pt x="271" y="177"/>
                    <a:pt x="283" y="180"/>
                  </a:cubicBezTo>
                  <a:cubicBezTo>
                    <a:pt x="298" y="185"/>
                    <a:pt x="311" y="192"/>
                    <a:pt x="325" y="196"/>
                  </a:cubicBezTo>
                  <a:cubicBezTo>
                    <a:pt x="335" y="199"/>
                    <a:pt x="337" y="205"/>
                    <a:pt x="337" y="214"/>
                  </a:cubicBezTo>
                  <a:cubicBezTo>
                    <a:pt x="336" y="250"/>
                    <a:pt x="337" y="286"/>
                    <a:pt x="337" y="322"/>
                  </a:cubicBezTo>
                  <a:cubicBezTo>
                    <a:pt x="337" y="328"/>
                    <a:pt x="335" y="334"/>
                    <a:pt x="345" y="336"/>
                  </a:cubicBezTo>
                  <a:cubicBezTo>
                    <a:pt x="348" y="337"/>
                    <a:pt x="349" y="348"/>
                    <a:pt x="352" y="357"/>
                  </a:cubicBezTo>
                  <a:cubicBezTo>
                    <a:pt x="235" y="357"/>
                    <a:pt x="122" y="357"/>
                    <a:pt x="7" y="357"/>
                  </a:cubicBezTo>
                  <a:cubicBezTo>
                    <a:pt x="8" y="348"/>
                    <a:pt x="0" y="338"/>
                    <a:pt x="15" y="333"/>
                  </a:cubicBezTo>
                  <a:cubicBezTo>
                    <a:pt x="18" y="332"/>
                    <a:pt x="18" y="323"/>
                    <a:pt x="20" y="316"/>
                  </a:cubicBezTo>
                  <a:cubicBezTo>
                    <a:pt x="30" y="316"/>
                    <a:pt x="40" y="316"/>
                    <a:pt x="53" y="316"/>
                  </a:cubicBezTo>
                  <a:cubicBezTo>
                    <a:pt x="53" y="308"/>
                    <a:pt x="53" y="302"/>
                    <a:pt x="53" y="296"/>
                  </a:cubicBezTo>
                  <a:cubicBezTo>
                    <a:pt x="53" y="218"/>
                    <a:pt x="52" y="141"/>
                    <a:pt x="53" y="63"/>
                  </a:cubicBezTo>
                  <a:cubicBezTo>
                    <a:pt x="53" y="49"/>
                    <a:pt x="56" y="34"/>
                    <a:pt x="61" y="21"/>
                  </a:cubicBezTo>
                  <a:cubicBezTo>
                    <a:pt x="63" y="14"/>
                    <a:pt x="73" y="8"/>
                    <a:pt x="80" y="6"/>
                  </a:cubicBezTo>
                  <a:cubicBezTo>
                    <a:pt x="97" y="4"/>
                    <a:pt x="115" y="4"/>
                    <a:pt x="133" y="3"/>
                  </a:cubicBezTo>
                  <a:cubicBezTo>
                    <a:pt x="148" y="3"/>
                    <a:pt x="162" y="1"/>
                    <a:pt x="176" y="0"/>
                  </a:cubicBezTo>
                  <a:cubicBezTo>
                    <a:pt x="174" y="9"/>
                    <a:pt x="171" y="11"/>
                    <a:pt x="157" y="12"/>
                  </a:cubicBezTo>
                  <a:cubicBezTo>
                    <a:pt x="137" y="12"/>
                    <a:pt x="116" y="11"/>
                    <a:pt x="96" y="12"/>
                  </a:cubicBezTo>
                  <a:cubicBezTo>
                    <a:pt x="88" y="12"/>
                    <a:pt x="80" y="14"/>
                    <a:pt x="73" y="15"/>
                  </a:cubicBezTo>
                  <a:cubicBezTo>
                    <a:pt x="72" y="17"/>
                    <a:pt x="72" y="18"/>
                    <a:pt x="71" y="20"/>
                  </a:cubicBezTo>
                  <a:cubicBezTo>
                    <a:pt x="76" y="23"/>
                    <a:pt x="82" y="27"/>
                    <a:pt x="89" y="31"/>
                  </a:cubicBezTo>
                  <a:cubicBezTo>
                    <a:pt x="103" y="78"/>
                    <a:pt x="94" y="129"/>
                    <a:pt x="96" y="180"/>
                  </a:cubicBezTo>
                  <a:cubicBezTo>
                    <a:pt x="97" y="220"/>
                    <a:pt x="96" y="261"/>
                    <a:pt x="96" y="301"/>
                  </a:cubicBezTo>
                  <a:cubicBezTo>
                    <a:pt x="96" y="305"/>
                    <a:pt x="97" y="309"/>
                    <a:pt x="97" y="313"/>
                  </a:cubicBezTo>
                  <a:cubicBezTo>
                    <a:pt x="98" y="313"/>
                    <a:pt x="99" y="313"/>
                    <a:pt x="100" y="313"/>
                  </a:cubicBezTo>
                  <a:close/>
                  <a:moveTo>
                    <a:pt x="211" y="152"/>
                  </a:moveTo>
                  <a:cubicBezTo>
                    <a:pt x="228" y="159"/>
                    <a:pt x="243" y="164"/>
                    <a:pt x="258" y="169"/>
                  </a:cubicBezTo>
                  <a:cubicBezTo>
                    <a:pt x="258" y="143"/>
                    <a:pt x="258" y="118"/>
                    <a:pt x="258" y="94"/>
                  </a:cubicBezTo>
                  <a:cubicBezTo>
                    <a:pt x="208" y="94"/>
                    <a:pt x="159" y="94"/>
                    <a:pt x="108" y="94"/>
                  </a:cubicBezTo>
                  <a:cubicBezTo>
                    <a:pt x="108" y="171"/>
                    <a:pt x="108" y="247"/>
                    <a:pt x="108" y="324"/>
                  </a:cubicBezTo>
                  <a:cubicBezTo>
                    <a:pt x="80" y="324"/>
                    <a:pt x="53" y="324"/>
                    <a:pt x="26" y="324"/>
                  </a:cubicBezTo>
                  <a:cubicBezTo>
                    <a:pt x="23" y="338"/>
                    <a:pt x="33" y="335"/>
                    <a:pt x="39" y="335"/>
                  </a:cubicBezTo>
                  <a:cubicBezTo>
                    <a:pt x="92" y="335"/>
                    <a:pt x="145" y="335"/>
                    <a:pt x="198" y="335"/>
                  </a:cubicBezTo>
                  <a:cubicBezTo>
                    <a:pt x="202" y="335"/>
                    <a:pt x="206" y="334"/>
                    <a:pt x="211" y="334"/>
                  </a:cubicBezTo>
                  <a:cubicBezTo>
                    <a:pt x="211" y="273"/>
                    <a:pt x="211" y="214"/>
                    <a:pt x="211" y="152"/>
                  </a:cubicBezTo>
                  <a:close/>
                  <a:moveTo>
                    <a:pt x="220" y="164"/>
                  </a:moveTo>
                  <a:cubicBezTo>
                    <a:pt x="220" y="222"/>
                    <a:pt x="220" y="278"/>
                    <a:pt x="220" y="334"/>
                  </a:cubicBezTo>
                  <a:cubicBezTo>
                    <a:pt x="232" y="337"/>
                    <a:pt x="238" y="335"/>
                    <a:pt x="237" y="322"/>
                  </a:cubicBezTo>
                  <a:cubicBezTo>
                    <a:pt x="237" y="306"/>
                    <a:pt x="237" y="290"/>
                    <a:pt x="237" y="274"/>
                  </a:cubicBezTo>
                  <a:cubicBezTo>
                    <a:pt x="262" y="274"/>
                    <a:pt x="286" y="274"/>
                    <a:pt x="310" y="274"/>
                  </a:cubicBezTo>
                  <a:cubicBezTo>
                    <a:pt x="310" y="295"/>
                    <a:pt x="310" y="314"/>
                    <a:pt x="310" y="335"/>
                  </a:cubicBezTo>
                  <a:cubicBezTo>
                    <a:pt x="317" y="335"/>
                    <a:pt x="322" y="335"/>
                    <a:pt x="328" y="334"/>
                  </a:cubicBezTo>
                  <a:cubicBezTo>
                    <a:pt x="328" y="293"/>
                    <a:pt x="329" y="254"/>
                    <a:pt x="328" y="214"/>
                  </a:cubicBezTo>
                  <a:cubicBezTo>
                    <a:pt x="328" y="211"/>
                    <a:pt x="325" y="205"/>
                    <a:pt x="322" y="204"/>
                  </a:cubicBezTo>
                  <a:cubicBezTo>
                    <a:pt x="289" y="190"/>
                    <a:pt x="256" y="178"/>
                    <a:pt x="220" y="164"/>
                  </a:cubicBezTo>
                  <a:close/>
                  <a:moveTo>
                    <a:pt x="62" y="55"/>
                  </a:moveTo>
                  <a:cubicBezTo>
                    <a:pt x="62" y="143"/>
                    <a:pt x="62" y="229"/>
                    <a:pt x="62" y="314"/>
                  </a:cubicBezTo>
                  <a:cubicBezTo>
                    <a:pt x="71" y="314"/>
                    <a:pt x="79" y="314"/>
                    <a:pt x="87" y="314"/>
                  </a:cubicBezTo>
                  <a:cubicBezTo>
                    <a:pt x="87" y="228"/>
                    <a:pt x="87" y="142"/>
                    <a:pt x="87" y="55"/>
                  </a:cubicBezTo>
                  <a:cubicBezTo>
                    <a:pt x="78" y="55"/>
                    <a:pt x="70" y="55"/>
                    <a:pt x="62" y="55"/>
                  </a:cubicBezTo>
                  <a:close/>
                  <a:moveTo>
                    <a:pt x="301" y="282"/>
                  </a:moveTo>
                  <a:cubicBezTo>
                    <a:pt x="282" y="282"/>
                    <a:pt x="264" y="282"/>
                    <a:pt x="245" y="282"/>
                  </a:cubicBezTo>
                  <a:cubicBezTo>
                    <a:pt x="245" y="298"/>
                    <a:pt x="244" y="313"/>
                    <a:pt x="245" y="327"/>
                  </a:cubicBezTo>
                  <a:cubicBezTo>
                    <a:pt x="245" y="330"/>
                    <a:pt x="249" y="335"/>
                    <a:pt x="252" y="335"/>
                  </a:cubicBezTo>
                  <a:cubicBezTo>
                    <a:pt x="268" y="335"/>
                    <a:pt x="284" y="335"/>
                    <a:pt x="301" y="335"/>
                  </a:cubicBezTo>
                  <a:cubicBezTo>
                    <a:pt x="301" y="316"/>
                    <a:pt x="301" y="300"/>
                    <a:pt x="301" y="282"/>
                  </a:cubicBezTo>
                  <a:close/>
                  <a:moveTo>
                    <a:pt x="15" y="344"/>
                  </a:moveTo>
                  <a:cubicBezTo>
                    <a:pt x="27" y="353"/>
                    <a:pt x="333" y="352"/>
                    <a:pt x="344" y="344"/>
                  </a:cubicBezTo>
                  <a:cubicBezTo>
                    <a:pt x="232" y="344"/>
                    <a:pt x="124" y="344"/>
                    <a:pt x="15" y="34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65">
              <a:extLst>
                <a:ext uri="{FF2B5EF4-FFF2-40B4-BE49-F238E27FC236}">
                  <a16:creationId xmlns:a16="http://schemas.microsoft.com/office/drawing/2014/main" id="{36374AE9-886C-4C6D-96CC-17B509640456}"/>
                </a:ext>
              </a:extLst>
            </p:cNvPr>
            <p:cNvSpPr>
              <a:spLocks/>
            </p:cNvSpPr>
            <p:nvPr/>
          </p:nvSpPr>
          <p:spPr bwMode="auto">
            <a:xfrm>
              <a:off x="3220" y="1992"/>
              <a:ext cx="145" cy="40"/>
            </a:xfrm>
            <a:custGeom>
              <a:avLst/>
              <a:gdLst>
                <a:gd name="T0" fmla="*/ 0 w 61"/>
                <a:gd name="T1" fmla="*/ 7 h 17"/>
                <a:gd name="T2" fmla="*/ 61 w 61"/>
                <a:gd name="T3" fmla="*/ 0 h 17"/>
                <a:gd name="T4" fmla="*/ 0 w 61"/>
                <a:gd name="T5" fmla="*/ 7 h 17"/>
              </a:gdLst>
              <a:ahLst/>
              <a:cxnLst>
                <a:cxn ang="0">
                  <a:pos x="T0" y="T1"/>
                </a:cxn>
                <a:cxn ang="0">
                  <a:pos x="T2" y="T3"/>
                </a:cxn>
                <a:cxn ang="0">
                  <a:pos x="T4" y="T5"/>
                </a:cxn>
              </a:cxnLst>
              <a:rect l="0" t="0" r="r" b="b"/>
              <a:pathLst>
                <a:path w="61" h="17">
                  <a:moveTo>
                    <a:pt x="0" y="7"/>
                  </a:moveTo>
                  <a:cubicBezTo>
                    <a:pt x="24" y="5"/>
                    <a:pt x="43" y="2"/>
                    <a:pt x="61" y="0"/>
                  </a:cubicBezTo>
                  <a:cubicBezTo>
                    <a:pt x="54" y="13"/>
                    <a:pt x="25" y="17"/>
                    <a:pt x="0"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71">
              <a:extLst>
                <a:ext uri="{FF2B5EF4-FFF2-40B4-BE49-F238E27FC236}">
                  <a16:creationId xmlns:a16="http://schemas.microsoft.com/office/drawing/2014/main" id="{8BE63F04-8448-49F0-9F8D-AAB41D0D6560}"/>
                </a:ext>
              </a:extLst>
            </p:cNvPr>
            <p:cNvSpPr>
              <a:spLocks/>
            </p:cNvSpPr>
            <p:nvPr/>
          </p:nvSpPr>
          <p:spPr bwMode="auto">
            <a:xfrm>
              <a:off x="3230" y="2237"/>
              <a:ext cx="88" cy="50"/>
            </a:xfrm>
            <a:custGeom>
              <a:avLst/>
              <a:gdLst>
                <a:gd name="T0" fmla="*/ 0 w 37"/>
                <a:gd name="T1" fmla="*/ 21 h 21"/>
                <a:gd name="T2" fmla="*/ 0 w 37"/>
                <a:gd name="T3" fmla="*/ 0 h 21"/>
                <a:gd name="T4" fmla="*/ 37 w 37"/>
                <a:gd name="T5" fmla="*/ 0 h 21"/>
                <a:gd name="T6" fmla="*/ 37 w 37"/>
                <a:gd name="T7" fmla="*/ 21 h 21"/>
                <a:gd name="T8" fmla="*/ 0 w 37"/>
                <a:gd name="T9" fmla="*/ 21 h 21"/>
              </a:gdLst>
              <a:ahLst/>
              <a:cxnLst>
                <a:cxn ang="0">
                  <a:pos x="T0" y="T1"/>
                </a:cxn>
                <a:cxn ang="0">
                  <a:pos x="T2" y="T3"/>
                </a:cxn>
                <a:cxn ang="0">
                  <a:pos x="T4" y="T5"/>
                </a:cxn>
                <a:cxn ang="0">
                  <a:pos x="T6" y="T7"/>
                </a:cxn>
                <a:cxn ang="0">
                  <a:pos x="T8" y="T9"/>
                </a:cxn>
              </a:cxnLst>
              <a:rect l="0" t="0" r="r" b="b"/>
              <a:pathLst>
                <a:path w="37" h="21">
                  <a:moveTo>
                    <a:pt x="0" y="21"/>
                  </a:moveTo>
                  <a:cubicBezTo>
                    <a:pt x="0" y="14"/>
                    <a:pt x="0" y="8"/>
                    <a:pt x="0" y="0"/>
                  </a:cubicBezTo>
                  <a:cubicBezTo>
                    <a:pt x="13" y="0"/>
                    <a:pt x="24" y="0"/>
                    <a:pt x="37" y="0"/>
                  </a:cubicBezTo>
                  <a:cubicBezTo>
                    <a:pt x="37" y="7"/>
                    <a:pt x="37" y="13"/>
                    <a:pt x="37" y="21"/>
                  </a:cubicBezTo>
                  <a:cubicBezTo>
                    <a:pt x="25" y="21"/>
                    <a:pt x="13" y="21"/>
                    <a:pt x="0"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72">
              <a:extLst>
                <a:ext uri="{FF2B5EF4-FFF2-40B4-BE49-F238E27FC236}">
                  <a16:creationId xmlns:a16="http://schemas.microsoft.com/office/drawing/2014/main" id="{82ECADD4-4D9C-48E3-81CE-9B7C6DA90DAC}"/>
                </a:ext>
              </a:extLst>
            </p:cNvPr>
            <p:cNvSpPr>
              <a:spLocks/>
            </p:cNvSpPr>
            <p:nvPr/>
          </p:nvSpPr>
          <p:spPr bwMode="auto">
            <a:xfrm>
              <a:off x="3339" y="2237"/>
              <a:ext cx="86" cy="50"/>
            </a:xfrm>
            <a:custGeom>
              <a:avLst/>
              <a:gdLst>
                <a:gd name="T0" fmla="*/ 36 w 36"/>
                <a:gd name="T1" fmla="*/ 21 h 21"/>
                <a:gd name="T2" fmla="*/ 0 w 36"/>
                <a:gd name="T3" fmla="*/ 21 h 21"/>
                <a:gd name="T4" fmla="*/ 0 w 36"/>
                <a:gd name="T5" fmla="*/ 0 h 21"/>
                <a:gd name="T6" fmla="*/ 36 w 36"/>
                <a:gd name="T7" fmla="*/ 0 h 21"/>
                <a:gd name="T8" fmla="*/ 36 w 36"/>
                <a:gd name="T9" fmla="*/ 21 h 21"/>
              </a:gdLst>
              <a:ahLst/>
              <a:cxnLst>
                <a:cxn ang="0">
                  <a:pos x="T0" y="T1"/>
                </a:cxn>
                <a:cxn ang="0">
                  <a:pos x="T2" y="T3"/>
                </a:cxn>
                <a:cxn ang="0">
                  <a:pos x="T4" y="T5"/>
                </a:cxn>
                <a:cxn ang="0">
                  <a:pos x="T6" y="T7"/>
                </a:cxn>
                <a:cxn ang="0">
                  <a:pos x="T8" y="T9"/>
                </a:cxn>
              </a:cxnLst>
              <a:rect l="0" t="0" r="r" b="b"/>
              <a:pathLst>
                <a:path w="36" h="21">
                  <a:moveTo>
                    <a:pt x="36" y="21"/>
                  </a:moveTo>
                  <a:cubicBezTo>
                    <a:pt x="24" y="21"/>
                    <a:pt x="13" y="21"/>
                    <a:pt x="0" y="21"/>
                  </a:cubicBezTo>
                  <a:cubicBezTo>
                    <a:pt x="0" y="14"/>
                    <a:pt x="0" y="8"/>
                    <a:pt x="0" y="0"/>
                  </a:cubicBezTo>
                  <a:cubicBezTo>
                    <a:pt x="12" y="0"/>
                    <a:pt x="24" y="0"/>
                    <a:pt x="36" y="0"/>
                  </a:cubicBezTo>
                  <a:cubicBezTo>
                    <a:pt x="36" y="7"/>
                    <a:pt x="36" y="13"/>
                    <a:pt x="36" y="21"/>
                  </a:cubicBez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6" name="Freeform 73">
              <a:extLst>
                <a:ext uri="{FF2B5EF4-FFF2-40B4-BE49-F238E27FC236}">
                  <a16:creationId xmlns:a16="http://schemas.microsoft.com/office/drawing/2014/main" id="{B9636082-114F-4192-835E-A4345B131DCB}"/>
                </a:ext>
              </a:extLst>
            </p:cNvPr>
            <p:cNvSpPr>
              <a:spLocks/>
            </p:cNvSpPr>
            <p:nvPr/>
          </p:nvSpPr>
          <p:spPr bwMode="auto">
            <a:xfrm>
              <a:off x="3230" y="2421"/>
              <a:ext cx="90" cy="50"/>
            </a:xfrm>
            <a:custGeom>
              <a:avLst/>
              <a:gdLst>
                <a:gd name="T0" fmla="*/ 38 w 38"/>
                <a:gd name="T1" fmla="*/ 0 h 21"/>
                <a:gd name="T2" fmla="*/ 38 w 38"/>
                <a:gd name="T3" fmla="*/ 21 h 21"/>
                <a:gd name="T4" fmla="*/ 0 w 38"/>
                <a:gd name="T5" fmla="*/ 21 h 21"/>
                <a:gd name="T6" fmla="*/ 0 w 38"/>
                <a:gd name="T7" fmla="*/ 0 h 21"/>
                <a:gd name="T8" fmla="*/ 38 w 38"/>
                <a:gd name="T9" fmla="*/ 0 h 21"/>
              </a:gdLst>
              <a:ahLst/>
              <a:cxnLst>
                <a:cxn ang="0">
                  <a:pos x="T0" y="T1"/>
                </a:cxn>
                <a:cxn ang="0">
                  <a:pos x="T2" y="T3"/>
                </a:cxn>
                <a:cxn ang="0">
                  <a:pos x="T4" y="T5"/>
                </a:cxn>
                <a:cxn ang="0">
                  <a:pos x="T6" y="T7"/>
                </a:cxn>
                <a:cxn ang="0">
                  <a:pos x="T8" y="T9"/>
                </a:cxn>
              </a:cxnLst>
              <a:rect l="0" t="0" r="r" b="b"/>
              <a:pathLst>
                <a:path w="38" h="21">
                  <a:moveTo>
                    <a:pt x="38" y="0"/>
                  </a:moveTo>
                  <a:cubicBezTo>
                    <a:pt x="38" y="8"/>
                    <a:pt x="38" y="13"/>
                    <a:pt x="38" y="21"/>
                  </a:cubicBezTo>
                  <a:cubicBezTo>
                    <a:pt x="25" y="21"/>
                    <a:pt x="13" y="21"/>
                    <a:pt x="0" y="21"/>
                  </a:cubicBezTo>
                  <a:cubicBezTo>
                    <a:pt x="0" y="14"/>
                    <a:pt x="0" y="8"/>
                    <a:pt x="0" y="0"/>
                  </a:cubicBezTo>
                  <a:cubicBezTo>
                    <a:pt x="13" y="0"/>
                    <a:pt x="24" y="0"/>
                    <a:pt x="3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 name="Freeform 74">
              <a:extLst>
                <a:ext uri="{FF2B5EF4-FFF2-40B4-BE49-F238E27FC236}">
                  <a16:creationId xmlns:a16="http://schemas.microsoft.com/office/drawing/2014/main" id="{17744289-554A-4773-9F0A-5C20CC263A00}"/>
                </a:ext>
              </a:extLst>
            </p:cNvPr>
            <p:cNvSpPr>
              <a:spLocks/>
            </p:cNvSpPr>
            <p:nvPr/>
          </p:nvSpPr>
          <p:spPr bwMode="auto">
            <a:xfrm>
              <a:off x="3332" y="2421"/>
              <a:ext cx="93" cy="64"/>
            </a:xfrm>
            <a:custGeom>
              <a:avLst/>
              <a:gdLst>
                <a:gd name="T0" fmla="*/ 3 w 39"/>
                <a:gd name="T1" fmla="*/ 0 h 27"/>
                <a:gd name="T2" fmla="*/ 39 w 39"/>
                <a:gd name="T3" fmla="*/ 0 h 27"/>
                <a:gd name="T4" fmla="*/ 39 w 39"/>
                <a:gd name="T5" fmla="*/ 20 h 27"/>
                <a:gd name="T6" fmla="*/ 3 w 39"/>
                <a:gd name="T7" fmla="*/ 0 h 27"/>
              </a:gdLst>
              <a:ahLst/>
              <a:cxnLst>
                <a:cxn ang="0">
                  <a:pos x="T0" y="T1"/>
                </a:cxn>
                <a:cxn ang="0">
                  <a:pos x="T2" y="T3"/>
                </a:cxn>
                <a:cxn ang="0">
                  <a:pos x="T4" y="T5"/>
                </a:cxn>
                <a:cxn ang="0">
                  <a:pos x="T6" y="T7"/>
                </a:cxn>
              </a:cxnLst>
              <a:rect l="0" t="0" r="r" b="b"/>
              <a:pathLst>
                <a:path w="39" h="27">
                  <a:moveTo>
                    <a:pt x="3" y="0"/>
                  </a:moveTo>
                  <a:cubicBezTo>
                    <a:pt x="15" y="0"/>
                    <a:pt x="27" y="0"/>
                    <a:pt x="39" y="0"/>
                  </a:cubicBezTo>
                  <a:cubicBezTo>
                    <a:pt x="39" y="7"/>
                    <a:pt x="39" y="14"/>
                    <a:pt x="39" y="20"/>
                  </a:cubicBezTo>
                  <a:cubicBezTo>
                    <a:pt x="6" y="27"/>
                    <a:pt x="0" y="24"/>
                    <a:pt x="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Freeform 75">
              <a:extLst>
                <a:ext uri="{FF2B5EF4-FFF2-40B4-BE49-F238E27FC236}">
                  <a16:creationId xmlns:a16="http://schemas.microsoft.com/office/drawing/2014/main" id="{0DD65D44-8870-4C5B-B83E-C163BC2C9180}"/>
                </a:ext>
              </a:extLst>
            </p:cNvPr>
            <p:cNvSpPr>
              <a:spLocks/>
            </p:cNvSpPr>
            <p:nvPr/>
          </p:nvSpPr>
          <p:spPr bwMode="auto">
            <a:xfrm>
              <a:off x="3230" y="2542"/>
              <a:ext cx="88" cy="50"/>
            </a:xfrm>
            <a:custGeom>
              <a:avLst/>
              <a:gdLst>
                <a:gd name="T0" fmla="*/ 0 w 37"/>
                <a:gd name="T1" fmla="*/ 0 h 21"/>
                <a:gd name="T2" fmla="*/ 37 w 37"/>
                <a:gd name="T3" fmla="*/ 0 h 21"/>
                <a:gd name="T4" fmla="*/ 37 w 37"/>
                <a:gd name="T5" fmla="*/ 21 h 21"/>
                <a:gd name="T6" fmla="*/ 0 w 37"/>
                <a:gd name="T7" fmla="*/ 21 h 21"/>
                <a:gd name="T8" fmla="*/ 0 w 37"/>
                <a:gd name="T9" fmla="*/ 0 h 21"/>
              </a:gdLst>
              <a:ahLst/>
              <a:cxnLst>
                <a:cxn ang="0">
                  <a:pos x="T0" y="T1"/>
                </a:cxn>
                <a:cxn ang="0">
                  <a:pos x="T2" y="T3"/>
                </a:cxn>
                <a:cxn ang="0">
                  <a:pos x="T4" y="T5"/>
                </a:cxn>
                <a:cxn ang="0">
                  <a:pos x="T6" y="T7"/>
                </a:cxn>
                <a:cxn ang="0">
                  <a:pos x="T8" y="T9"/>
                </a:cxn>
              </a:cxnLst>
              <a:rect l="0" t="0" r="r" b="b"/>
              <a:pathLst>
                <a:path w="37" h="21">
                  <a:moveTo>
                    <a:pt x="0" y="0"/>
                  </a:moveTo>
                  <a:cubicBezTo>
                    <a:pt x="13" y="0"/>
                    <a:pt x="24" y="0"/>
                    <a:pt x="37" y="0"/>
                  </a:cubicBezTo>
                  <a:cubicBezTo>
                    <a:pt x="37" y="7"/>
                    <a:pt x="37" y="13"/>
                    <a:pt x="37" y="21"/>
                  </a:cubicBezTo>
                  <a:cubicBezTo>
                    <a:pt x="25" y="21"/>
                    <a:pt x="13" y="21"/>
                    <a:pt x="0" y="21"/>
                  </a:cubicBezTo>
                  <a:cubicBezTo>
                    <a:pt x="0" y="14"/>
                    <a:pt x="0" y="8"/>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Freeform 76">
              <a:extLst>
                <a:ext uri="{FF2B5EF4-FFF2-40B4-BE49-F238E27FC236}">
                  <a16:creationId xmlns:a16="http://schemas.microsoft.com/office/drawing/2014/main" id="{C5F13529-4111-4899-A33A-236BBE98A316}"/>
                </a:ext>
              </a:extLst>
            </p:cNvPr>
            <p:cNvSpPr>
              <a:spLocks/>
            </p:cNvSpPr>
            <p:nvPr/>
          </p:nvSpPr>
          <p:spPr bwMode="auto">
            <a:xfrm>
              <a:off x="3232" y="2666"/>
              <a:ext cx="86" cy="50"/>
            </a:xfrm>
            <a:custGeom>
              <a:avLst/>
              <a:gdLst>
                <a:gd name="T0" fmla="*/ 36 w 36"/>
                <a:gd name="T1" fmla="*/ 0 h 21"/>
                <a:gd name="T2" fmla="*/ 36 w 36"/>
                <a:gd name="T3" fmla="*/ 21 h 21"/>
                <a:gd name="T4" fmla="*/ 0 w 36"/>
                <a:gd name="T5" fmla="*/ 21 h 21"/>
                <a:gd name="T6" fmla="*/ 0 w 36"/>
                <a:gd name="T7" fmla="*/ 0 h 21"/>
                <a:gd name="T8" fmla="*/ 36 w 36"/>
                <a:gd name="T9" fmla="*/ 0 h 21"/>
              </a:gdLst>
              <a:ahLst/>
              <a:cxnLst>
                <a:cxn ang="0">
                  <a:pos x="T0" y="T1"/>
                </a:cxn>
                <a:cxn ang="0">
                  <a:pos x="T2" y="T3"/>
                </a:cxn>
                <a:cxn ang="0">
                  <a:pos x="T4" y="T5"/>
                </a:cxn>
                <a:cxn ang="0">
                  <a:pos x="T6" y="T7"/>
                </a:cxn>
                <a:cxn ang="0">
                  <a:pos x="T8" y="T9"/>
                </a:cxn>
              </a:cxnLst>
              <a:rect l="0" t="0" r="r" b="b"/>
              <a:pathLst>
                <a:path w="36" h="21">
                  <a:moveTo>
                    <a:pt x="36" y="0"/>
                  </a:moveTo>
                  <a:cubicBezTo>
                    <a:pt x="36" y="7"/>
                    <a:pt x="36" y="14"/>
                    <a:pt x="36" y="21"/>
                  </a:cubicBezTo>
                  <a:cubicBezTo>
                    <a:pt x="24" y="21"/>
                    <a:pt x="12" y="21"/>
                    <a:pt x="0" y="21"/>
                  </a:cubicBezTo>
                  <a:cubicBezTo>
                    <a:pt x="0" y="14"/>
                    <a:pt x="0" y="8"/>
                    <a:pt x="0" y="0"/>
                  </a:cubicBezTo>
                  <a:cubicBezTo>
                    <a:pt x="11" y="0"/>
                    <a:pt x="23" y="0"/>
                    <a:pt x="3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Freeform 77">
              <a:extLst>
                <a:ext uri="{FF2B5EF4-FFF2-40B4-BE49-F238E27FC236}">
                  <a16:creationId xmlns:a16="http://schemas.microsoft.com/office/drawing/2014/main" id="{DD1E9E1C-D9EA-45CA-93E6-868DBDA8A4A1}"/>
                </a:ext>
              </a:extLst>
            </p:cNvPr>
            <p:cNvSpPr>
              <a:spLocks/>
            </p:cNvSpPr>
            <p:nvPr/>
          </p:nvSpPr>
          <p:spPr bwMode="auto">
            <a:xfrm>
              <a:off x="3330" y="2664"/>
              <a:ext cx="97" cy="52"/>
            </a:xfrm>
            <a:custGeom>
              <a:avLst/>
              <a:gdLst>
                <a:gd name="T0" fmla="*/ 41 w 41"/>
                <a:gd name="T1" fmla="*/ 0 h 22"/>
                <a:gd name="T2" fmla="*/ 41 w 41"/>
                <a:gd name="T3" fmla="*/ 22 h 22"/>
                <a:gd name="T4" fmla="*/ 5 w 41"/>
                <a:gd name="T5" fmla="*/ 22 h 22"/>
                <a:gd name="T6" fmla="*/ 20 w 41"/>
                <a:gd name="T7" fmla="*/ 0 h 22"/>
                <a:gd name="T8" fmla="*/ 41 w 41"/>
                <a:gd name="T9" fmla="*/ 0 h 22"/>
              </a:gdLst>
              <a:ahLst/>
              <a:cxnLst>
                <a:cxn ang="0">
                  <a:pos x="T0" y="T1"/>
                </a:cxn>
                <a:cxn ang="0">
                  <a:pos x="T2" y="T3"/>
                </a:cxn>
                <a:cxn ang="0">
                  <a:pos x="T4" y="T5"/>
                </a:cxn>
                <a:cxn ang="0">
                  <a:pos x="T6" y="T7"/>
                </a:cxn>
                <a:cxn ang="0">
                  <a:pos x="T8" y="T9"/>
                </a:cxn>
              </a:cxnLst>
              <a:rect l="0" t="0" r="r" b="b"/>
              <a:pathLst>
                <a:path w="41" h="22">
                  <a:moveTo>
                    <a:pt x="41" y="0"/>
                  </a:moveTo>
                  <a:cubicBezTo>
                    <a:pt x="41" y="9"/>
                    <a:pt x="41" y="15"/>
                    <a:pt x="41" y="22"/>
                  </a:cubicBezTo>
                  <a:cubicBezTo>
                    <a:pt x="29" y="22"/>
                    <a:pt x="17" y="22"/>
                    <a:pt x="5" y="22"/>
                  </a:cubicBezTo>
                  <a:cubicBezTo>
                    <a:pt x="0" y="2"/>
                    <a:pt x="1" y="0"/>
                    <a:pt x="20" y="0"/>
                  </a:cubicBezTo>
                  <a:cubicBezTo>
                    <a:pt x="27" y="0"/>
                    <a:pt x="33" y="0"/>
                    <a:pt x="4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Freeform 78">
              <a:extLst>
                <a:ext uri="{FF2B5EF4-FFF2-40B4-BE49-F238E27FC236}">
                  <a16:creationId xmlns:a16="http://schemas.microsoft.com/office/drawing/2014/main" id="{E8C0B24A-32E9-4941-A9AE-80A447B8510D}"/>
                </a:ext>
              </a:extLst>
            </p:cNvPr>
            <p:cNvSpPr>
              <a:spLocks/>
            </p:cNvSpPr>
            <p:nvPr/>
          </p:nvSpPr>
          <p:spPr bwMode="auto">
            <a:xfrm>
              <a:off x="3451" y="2237"/>
              <a:ext cx="88" cy="50"/>
            </a:xfrm>
            <a:custGeom>
              <a:avLst/>
              <a:gdLst>
                <a:gd name="T0" fmla="*/ 37 w 37"/>
                <a:gd name="T1" fmla="*/ 21 h 21"/>
                <a:gd name="T2" fmla="*/ 0 w 37"/>
                <a:gd name="T3" fmla="*/ 21 h 21"/>
                <a:gd name="T4" fmla="*/ 0 w 37"/>
                <a:gd name="T5" fmla="*/ 0 h 21"/>
                <a:gd name="T6" fmla="*/ 37 w 37"/>
                <a:gd name="T7" fmla="*/ 0 h 21"/>
                <a:gd name="T8" fmla="*/ 37 w 37"/>
                <a:gd name="T9" fmla="*/ 21 h 21"/>
              </a:gdLst>
              <a:ahLst/>
              <a:cxnLst>
                <a:cxn ang="0">
                  <a:pos x="T0" y="T1"/>
                </a:cxn>
                <a:cxn ang="0">
                  <a:pos x="T2" y="T3"/>
                </a:cxn>
                <a:cxn ang="0">
                  <a:pos x="T4" y="T5"/>
                </a:cxn>
                <a:cxn ang="0">
                  <a:pos x="T6" y="T7"/>
                </a:cxn>
                <a:cxn ang="0">
                  <a:pos x="T8" y="T9"/>
                </a:cxn>
              </a:cxnLst>
              <a:rect l="0" t="0" r="r" b="b"/>
              <a:pathLst>
                <a:path w="37" h="21">
                  <a:moveTo>
                    <a:pt x="37" y="21"/>
                  </a:moveTo>
                  <a:cubicBezTo>
                    <a:pt x="24" y="21"/>
                    <a:pt x="13" y="21"/>
                    <a:pt x="0" y="21"/>
                  </a:cubicBezTo>
                  <a:cubicBezTo>
                    <a:pt x="0" y="14"/>
                    <a:pt x="0" y="8"/>
                    <a:pt x="0" y="0"/>
                  </a:cubicBezTo>
                  <a:cubicBezTo>
                    <a:pt x="12" y="0"/>
                    <a:pt x="24" y="0"/>
                    <a:pt x="37" y="0"/>
                  </a:cubicBezTo>
                  <a:cubicBezTo>
                    <a:pt x="37" y="7"/>
                    <a:pt x="37" y="14"/>
                    <a:pt x="37"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Freeform 79">
              <a:extLst>
                <a:ext uri="{FF2B5EF4-FFF2-40B4-BE49-F238E27FC236}">
                  <a16:creationId xmlns:a16="http://schemas.microsoft.com/office/drawing/2014/main" id="{4A2DD8F8-B973-40BE-A126-B75482949421}"/>
                </a:ext>
              </a:extLst>
            </p:cNvPr>
            <p:cNvSpPr>
              <a:spLocks/>
            </p:cNvSpPr>
            <p:nvPr/>
          </p:nvSpPr>
          <p:spPr bwMode="auto">
            <a:xfrm>
              <a:off x="3339" y="2545"/>
              <a:ext cx="86" cy="47"/>
            </a:xfrm>
            <a:custGeom>
              <a:avLst/>
              <a:gdLst>
                <a:gd name="T0" fmla="*/ 36 w 36"/>
                <a:gd name="T1" fmla="*/ 0 h 20"/>
                <a:gd name="T2" fmla="*/ 36 w 36"/>
                <a:gd name="T3" fmla="*/ 20 h 20"/>
                <a:gd name="T4" fmla="*/ 0 w 36"/>
                <a:gd name="T5" fmla="*/ 20 h 20"/>
                <a:gd name="T6" fmla="*/ 0 w 36"/>
                <a:gd name="T7" fmla="*/ 0 h 20"/>
                <a:gd name="T8" fmla="*/ 36 w 36"/>
                <a:gd name="T9" fmla="*/ 0 h 20"/>
              </a:gdLst>
              <a:ahLst/>
              <a:cxnLst>
                <a:cxn ang="0">
                  <a:pos x="T0" y="T1"/>
                </a:cxn>
                <a:cxn ang="0">
                  <a:pos x="T2" y="T3"/>
                </a:cxn>
                <a:cxn ang="0">
                  <a:pos x="T4" y="T5"/>
                </a:cxn>
                <a:cxn ang="0">
                  <a:pos x="T6" y="T7"/>
                </a:cxn>
                <a:cxn ang="0">
                  <a:pos x="T8" y="T9"/>
                </a:cxn>
              </a:cxnLst>
              <a:rect l="0" t="0" r="r" b="b"/>
              <a:pathLst>
                <a:path w="36" h="20">
                  <a:moveTo>
                    <a:pt x="36" y="0"/>
                  </a:moveTo>
                  <a:cubicBezTo>
                    <a:pt x="36" y="8"/>
                    <a:pt x="36" y="14"/>
                    <a:pt x="36" y="20"/>
                  </a:cubicBezTo>
                  <a:cubicBezTo>
                    <a:pt x="24" y="20"/>
                    <a:pt x="12" y="20"/>
                    <a:pt x="0" y="20"/>
                  </a:cubicBezTo>
                  <a:cubicBezTo>
                    <a:pt x="0" y="13"/>
                    <a:pt x="0" y="7"/>
                    <a:pt x="0" y="0"/>
                  </a:cubicBezTo>
                  <a:cubicBezTo>
                    <a:pt x="12" y="0"/>
                    <a:pt x="24" y="0"/>
                    <a:pt x="3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Freeform 80">
              <a:extLst>
                <a:ext uri="{FF2B5EF4-FFF2-40B4-BE49-F238E27FC236}">
                  <a16:creationId xmlns:a16="http://schemas.microsoft.com/office/drawing/2014/main" id="{49F97071-CE1A-4157-80FD-1F2ABC7085BA}"/>
                </a:ext>
              </a:extLst>
            </p:cNvPr>
            <p:cNvSpPr>
              <a:spLocks/>
            </p:cNvSpPr>
            <p:nvPr/>
          </p:nvSpPr>
          <p:spPr bwMode="auto">
            <a:xfrm>
              <a:off x="3232" y="2299"/>
              <a:ext cx="86" cy="48"/>
            </a:xfrm>
            <a:custGeom>
              <a:avLst/>
              <a:gdLst>
                <a:gd name="T0" fmla="*/ 36 w 36"/>
                <a:gd name="T1" fmla="*/ 20 h 20"/>
                <a:gd name="T2" fmla="*/ 0 w 36"/>
                <a:gd name="T3" fmla="*/ 20 h 20"/>
                <a:gd name="T4" fmla="*/ 0 w 36"/>
                <a:gd name="T5" fmla="*/ 0 h 20"/>
                <a:gd name="T6" fmla="*/ 36 w 36"/>
                <a:gd name="T7" fmla="*/ 0 h 20"/>
                <a:gd name="T8" fmla="*/ 36 w 36"/>
                <a:gd name="T9" fmla="*/ 20 h 20"/>
              </a:gdLst>
              <a:ahLst/>
              <a:cxnLst>
                <a:cxn ang="0">
                  <a:pos x="T0" y="T1"/>
                </a:cxn>
                <a:cxn ang="0">
                  <a:pos x="T2" y="T3"/>
                </a:cxn>
                <a:cxn ang="0">
                  <a:pos x="T4" y="T5"/>
                </a:cxn>
                <a:cxn ang="0">
                  <a:pos x="T6" y="T7"/>
                </a:cxn>
                <a:cxn ang="0">
                  <a:pos x="T8" y="T9"/>
                </a:cxn>
              </a:cxnLst>
              <a:rect l="0" t="0" r="r" b="b"/>
              <a:pathLst>
                <a:path w="36" h="20">
                  <a:moveTo>
                    <a:pt x="36" y="20"/>
                  </a:moveTo>
                  <a:cubicBezTo>
                    <a:pt x="24" y="20"/>
                    <a:pt x="12" y="20"/>
                    <a:pt x="0" y="20"/>
                  </a:cubicBezTo>
                  <a:cubicBezTo>
                    <a:pt x="0" y="13"/>
                    <a:pt x="0" y="7"/>
                    <a:pt x="0" y="0"/>
                  </a:cubicBezTo>
                  <a:cubicBezTo>
                    <a:pt x="11" y="0"/>
                    <a:pt x="23" y="0"/>
                    <a:pt x="36" y="0"/>
                  </a:cubicBezTo>
                  <a:cubicBezTo>
                    <a:pt x="36" y="6"/>
                    <a:pt x="36" y="12"/>
                    <a:pt x="36"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 name="Freeform 81">
              <a:extLst>
                <a:ext uri="{FF2B5EF4-FFF2-40B4-BE49-F238E27FC236}">
                  <a16:creationId xmlns:a16="http://schemas.microsoft.com/office/drawing/2014/main" id="{5B64EDA7-FE5B-456F-9062-B8C3BF35437F}"/>
                </a:ext>
              </a:extLst>
            </p:cNvPr>
            <p:cNvSpPr>
              <a:spLocks/>
            </p:cNvSpPr>
            <p:nvPr/>
          </p:nvSpPr>
          <p:spPr bwMode="auto">
            <a:xfrm>
              <a:off x="3337" y="2299"/>
              <a:ext cx="88" cy="48"/>
            </a:xfrm>
            <a:custGeom>
              <a:avLst/>
              <a:gdLst>
                <a:gd name="T0" fmla="*/ 0 w 37"/>
                <a:gd name="T1" fmla="*/ 20 h 20"/>
                <a:gd name="T2" fmla="*/ 0 w 37"/>
                <a:gd name="T3" fmla="*/ 0 h 20"/>
                <a:gd name="T4" fmla="*/ 37 w 37"/>
                <a:gd name="T5" fmla="*/ 0 h 20"/>
                <a:gd name="T6" fmla="*/ 37 w 37"/>
                <a:gd name="T7" fmla="*/ 20 h 20"/>
                <a:gd name="T8" fmla="*/ 0 w 37"/>
                <a:gd name="T9" fmla="*/ 20 h 20"/>
              </a:gdLst>
              <a:ahLst/>
              <a:cxnLst>
                <a:cxn ang="0">
                  <a:pos x="T0" y="T1"/>
                </a:cxn>
                <a:cxn ang="0">
                  <a:pos x="T2" y="T3"/>
                </a:cxn>
                <a:cxn ang="0">
                  <a:pos x="T4" y="T5"/>
                </a:cxn>
                <a:cxn ang="0">
                  <a:pos x="T6" y="T7"/>
                </a:cxn>
                <a:cxn ang="0">
                  <a:pos x="T8" y="T9"/>
                </a:cxn>
              </a:cxnLst>
              <a:rect l="0" t="0" r="r" b="b"/>
              <a:pathLst>
                <a:path w="37" h="20">
                  <a:moveTo>
                    <a:pt x="0" y="20"/>
                  </a:moveTo>
                  <a:cubicBezTo>
                    <a:pt x="0" y="13"/>
                    <a:pt x="0" y="7"/>
                    <a:pt x="0" y="0"/>
                  </a:cubicBezTo>
                  <a:cubicBezTo>
                    <a:pt x="12" y="0"/>
                    <a:pt x="24" y="0"/>
                    <a:pt x="37" y="0"/>
                  </a:cubicBezTo>
                  <a:cubicBezTo>
                    <a:pt x="37" y="6"/>
                    <a:pt x="37" y="12"/>
                    <a:pt x="37" y="20"/>
                  </a:cubicBezTo>
                  <a:cubicBezTo>
                    <a:pt x="25" y="20"/>
                    <a:pt x="14" y="20"/>
                    <a:pt x="0"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 name="Freeform 85">
              <a:extLst>
                <a:ext uri="{FF2B5EF4-FFF2-40B4-BE49-F238E27FC236}">
                  <a16:creationId xmlns:a16="http://schemas.microsoft.com/office/drawing/2014/main" id="{26FDF91E-2BA9-4E63-BE25-CD95454E2380}"/>
                </a:ext>
              </a:extLst>
            </p:cNvPr>
            <p:cNvSpPr>
              <a:spLocks/>
            </p:cNvSpPr>
            <p:nvPr/>
          </p:nvSpPr>
          <p:spPr bwMode="auto">
            <a:xfrm>
              <a:off x="3337" y="2485"/>
              <a:ext cx="88" cy="45"/>
            </a:xfrm>
            <a:custGeom>
              <a:avLst/>
              <a:gdLst>
                <a:gd name="T0" fmla="*/ 0 w 37"/>
                <a:gd name="T1" fmla="*/ 19 h 19"/>
                <a:gd name="T2" fmla="*/ 0 w 37"/>
                <a:gd name="T3" fmla="*/ 0 h 19"/>
                <a:gd name="T4" fmla="*/ 37 w 37"/>
                <a:gd name="T5" fmla="*/ 0 h 19"/>
                <a:gd name="T6" fmla="*/ 37 w 37"/>
                <a:gd name="T7" fmla="*/ 19 h 19"/>
                <a:gd name="T8" fmla="*/ 0 w 37"/>
                <a:gd name="T9" fmla="*/ 19 h 19"/>
              </a:gdLst>
              <a:ahLst/>
              <a:cxnLst>
                <a:cxn ang="0">
                  <a:pos x="T0" y="T1"/>
                </a:cxn>
                <a:cxn ang="0">
                  <a:pos x="T2" y="T3"/>
                </a:cxn>
                <a:cxn ang="0">
                  <a:pos x="T4" y="T5"/>
                </a:cxn>
                <a:cxn ang="0">
                  <a:pos x="T6" y="T7"/>
                </a:cxn>
                <a:cxn ang="0">
                  <a:pos x="T8" y="T9"/>
                </a:cxn>
              </a:cxnLst>
              <a:rect l="0" t="0" r="r" b="b"/>
              <a:pathLst>
                <a:path w="37" h="19">
                  <a:moveTo>
                    <a:pt x="0" y="19"/>
                  </a:moveTo>
                  <a:cubicBezTo>
                    <a:pt x="0" y="13"/>
                    <a:pt x="0" y="7"/>
                    <a:pt x="0" y="0"/>
                  </a:cubicBezTo>
                  <a:cubicBezTo>
                    <a:pt x="12" y="0"/>
                    <a:pt x="24" y="0"/>
                    <a:pt x="37" y="0"/>
                  </a:cubicBezTo>
                  <a:cubicBezTo>
                    <a:pt x="37" y="6"/>
                    <a:pt x="37" y="12"/>
                    <a:pt x="37" y="19"/>
                  </a:cubicBezTo>
                  <a:cubicBezTo>
                    <a:pt x="26" y="19"/>
                    <a:pt x="14" y="19"/>
                    <a:pt x="0"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 name="Freeform 86">
              <a:extLst>
                <a:ext uri="{FF2B5EF4-FFF2-40B4-BE49-F238E27FC236}">
                  <a16:creationId xmlns:a16="http://schemas.microsoft.com/office/drawing/2014/main" id="{44A01861-E47B-43D6-B025-72BDFE742A09}"/>
                </a:ext>
              </a:extLst>
            </p:cNvPr>
            <p:cNvSpPr>
              <a:spLocks/>
            </p:cNvSpPr>
            <p:nvPr/>
          </p:nvSpPr>
          <p:spPr bwMode="auto">
            <a:xfrm>
              <a:off x="3230" y="2606"/>
              <a:ext cx="88" cy="48"/>
            </a:xfrm>
            <a:custGeom>
              <a:avLst/>
              <a:gdLst>
                <a:gd name="T0" fmla="*/ 37 w 37"/>
                <a:gd name="T1" fmla="*/ 20 h 20"/>
                <a:gd name="T2" fmla="*/ 0 w 37"/>
                <a:gd name="T3" fmla="*/ 20 h 20"/>
                <a:gd name="T4" fmla="*/ 0 w 37"/>
                <a:gd name="T5" fmla="*/ 0 h 20"/>
                <a:gd name="T6" fmla="*/ 37 w 37"/>
                <a:gd name="T7" fmla="*/ 0 h 20"/>
                <a:gd name="T8" fmla="*/ 37 w 37"/>
                <a:gd name="T9" fmla="*/ 20 h 20"/>
              </a:gdLst>
              <a:ahLst/>
              <a:cxnLst>
                <a:cxn ang="0">
                  <a:pos x="T0" y="T1"/>
                </a:cxn>
                <a:cxn ang="0">
                  <a:pos x="T2" y="T3"/>
                </a:cxn>
                <a:cxn ang="0">
                  <a:pos x="T4" y="T5"/>
                </a:cxn>
                <a:cxn ang="0">
                  <a:pos x="T6" y="T7"/>
                </a:cxn>
                <a:cxn ang="0">
                  <a:pos x="T8" y="T9"/>
                </a:cxn>
              </a:cxnLst>
              <a:rect l="0" t="0" r="r" b="b"/>
              <a:pathLst>
                <a:path w="37" h="20">
                  <a:moveTo>
                    <a:pt x="37" y="20"/>
                  </a:moveTo>
                  <a:cubicBezTo>
                    <a:pt x="24" y="20"/>
                    <a:pt x="13" y="20"/>
                    <a:pt x="0" y="20"/>
                  </a:cubicBezTo>
                  <a:cubicBezTo>
                    <a:pt x="0" y="13"/>
                    <a:pt x="0" y="7"/>
                    <a:pt x="0" y="0"/>
                  </a:cubicBezTo>
                  <a:cubicBezTo>
                    <a:pt x="12" y="0"/>
                    <a:pt x="24" y="0"/>
                    <a:pt x="37" y="0"/>
                  </a:cubicBezTo>
                  <a:cubicBezTo>
                    <a:pt x="37" y="7"/>
                    <a:pt x="37" y="14"/>
                    <a:pt x="37"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61" name="Round Diagonal Corner Rectangle 158">
            <a:extLst>
              <a:ext uri="{FF2B5EF4-FFF2-40B4-BE49-F238E27FC236}">
                <a16:creationId xmlns:a16="http://schemas.microsoft.com/office/drawing/2014/main" id="{E4DF042A-9815-4942-93EC-100ACCF52D9A}"/>
              </a:ext>
            </a:extLst>
          </p:cNvPr>
          <p:cNvSpPr/>
          <p:nvPr/>
        </p:nvSpPr>
        <p:spPr bwMode="auto">
          <a:xfrm>
            <a:off x="3407497" y="2456918"/>
            <a:ext cx="1371600" cy="389795"/>
          </a:xfrm>
          <a:prstGeom prst="round2DiagRect">
            <a:avLst>
              <a:gd name="adj1" fmla="val 50000"/>
              <a:gd name="adj2" fmla="val 0"/>
            </a:avLst>
          </a:prstGeom>
          <a:solidFill>
            <a:schemeClr val="accent1"/>
          </a:solidFill>
          <a:ln w="12700" cap="flat" cmpd="sng" algn="ctr">
            <a:noFill/>
            <a:prstDash val="solid"/>
            <a:round/>
            <a:headEnd type="none" w="med" len="med"/>
            <a:tailEnd type="none"/>
          </a:ln>
          <a:effectLst/>
        </p:spPr>
        <p:txBody>
          <a:bodyPr rot="0" spcFirstLastPara="0" vertOverflow="overflow" horzOverflow="overflow" vert="horz" wrap="square" lIns="0" tIns="50356" rIns="0" bIns="50356" numCol="1" spcCol="0" rtlCol="0" fromWordArt="0" anchor="ctr" anchorCtr="0" forceAA="0" compatLnSpc="1">
            <a:prstTxWarp prst="textNoShape">
              <a:avLst/>
            </a:prstTxWarp>
            <a:noAutofit/>
          </a:bodyPr>
          <a:lstStyle/>
          <a:p>
            <a:pPr algn="ctr" defTabSz="1007120">
              <a:lnSpc>
                <a:spcPct val="114000"/>
              </a:lnSpc>
              <a:spcBef>
                <a:spcPct val="20000"/>
              </a:spcBef>
              <a:defRPr/>
            </a:pPr>
            <a:r>
              <a:rPr lang="en-US" sz="1400" b="1" kern="0" dirty="0">
                <a:solidFill>
                  <a:schemeClr val="bg1"/>
                </a:solidFill>
              </a:rPr>
              <a:t>Chemical</a:t>
            </a:r>
          </a:p>
        </p:txBody>
      </p:sp>
      <p:sp>
        <p:nvSpPr>
          <p:cNvPr id="62" name="Round Diagonal Corner Rectangle 158">
            <a:extLst>
              <a:ext uri="{FF2B5EF4-FFF2-40B4-BE49-F238E27FC236}">
                <a16:creationId xmlns:a16="http://schemas.microsoft.com/office/drawing/2014/main" id="{C9890AC6-B130-45B0-B452-2B76B47F2914}"/>
              </a:ext>
            </a:extLst>
          </p:cNvPr>
          <p:cNvSpPr/>
          <p:nvPr/>
        </p:nvSpPr>
        <p:spPr bwMode="auto">
          <a:xfrm>
            <a:off x="6587563" y="2456918"/>
            <a:ext cx="1373564" cy="389795"/>
          </a:xfrm>
          <a:prstGeom prst="round2DiagRect">
            <a:avLst>
              <a:gd name="adj1" fmla="val 50000"/>
              <a:gd name="adj2" fmla="val 0"/>
            </a:avLst>
          </a:prstGeom>
          <a:solidFill>
            <a:schemeClr val="accent1"/>
          </a:solidFill>
          <a:ln w="12700" cap="flat" cmpd="sng" algn="ctr">
            <a:noFill/>
            <a:prstDash val="solid"/>
            <a:round/>
            <a:headEnd type="none" w="med" len="med"/>
            <a:tailEnd type="none"/>
          </a:ln>
          <a:effectLst/>
        </p:spPr>
        <p:txBody>
          <a:bodyPr rot="0" spcFirstLastPara="0" vertOverflow="overflow" horzOverflow="overflow" vert="horz" wrap="square" lIns="0" tIns="50356" rIns="0" bIns="50356" numCol="1" spcCol="0" rtlCol="0" fromWordArt="0" anchor="ctr" anchorCtr="0" forceAA="0" compatLnSpc="1">
            <a:prstTxWarp prst="textNoShape">
              <a:avLst/>
            </a:prstTxWarp>
            <a:noAutofit/>
          </a:bodyPr>
          <a:lstStyle/>
          <a:p>
            <a:pPr algn="ctr" defTabSz="1007120">
              <a:lnSpc>
                <a:spcPct val="114000"/>
              </a:lnSpc>
              <a:spcBef>
                <a:spcPct val="20000"/>
              </a:spcBef>
              <a:defRPr/>
            </a:pPr>
            <a:r>
              <a:rPr lang="en-US" sz="1400" b="1" kern="0" dirty="0">
                <a:solidFill>
                  <a:schemeClr val="bg1"/>
                </a:solidFill>
              </a:rPr>
              <a:t>Aerospace</a:t>
            </a:r>
          </a:p>
        </p:txBody>
      </p:sp>
      <p:pic>
        <p:nvPicPr>
          <p:cNvPr id="63" name="Graphic 184">
            <a:extLst>
              <a:ext uri="{FF2B5EF4-FFF2-40B4-BE49-F238E27FC236}">
                <a16:creationId xmlns:a16="http://schemas.microsoft.com/office/drawing/2014/main" id="{A87F2BBC-6D68-494A-9D66-FC993B7DC5CE}"/>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995335" y="1733608"/>
            <a:ext cx="589027" cy="589027"/>
          </a:xfrm>
          <a:prstGeom prst="rect">
            <a:avLst/>
          </a:prstGeom>
        </p:spPr>
      </p:pic>
      <p:pic>
        <p:nvPicPr>
          <p:cNvPr id="64" name="Graphic 187">
            <a:extLst>
              <a:ext uri="{FF2B5EF4-FFF2-40B4-BE49-F238E27FC236}">
                <a16:creationId xmlns:a16="http://schemas.microsoft.com/office/drawing/2014/main" id="{B8A21005-7829-47E8-A529-2C6D7B042729}"/>
              </a:ext>
            </a:extLst>
          </p:cNvPr>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3819650" y="1774067"/>
            <a:ext cx="545124" cy="545124"/>
          </a:xfrm>
          <a:prstGeom prst="rect">
            <a:avLst/>
          </a:prstGeom>
        </p:spPr>
      </p:pic>
      <p:pic>
        <p:nvPicPr>
          <p:cNvPr id="65" name="Graphic 93">
            <a:extLst>
              <a:ext uri="{FF2B5EF4-FFF2-40B4-BE49-F238E27FC236}">
                <a16:creationId xmlns:a16="http://schemas.microsoft.com/office/drawing/2014/main" id="{2658C445-43CC-46AB-838A-BD7276021481}"/>
              </a:ext>
            </a:extLst>
          </p:cNvPr>
          <p:cNvPicPr>
            <a:picLocks noChangeAspect="1"/>
          </p:cNvPicPr>
          <p:nvPr/>
        </p:nvPicPr>
        <p:blipFill>
          <a:blip r:embed="rId11" cstate="email">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7046187" y="1794086"/>
            <a:ext cx="539091" cy="539091"/>
          </a:xfrm>
          <a:prstGeom prst="rect">
            <a:avLst/>
          </a:prstGeom>
        </p:spPr>
      </p:pic>
      <p:sp>
        <p:nvSpPr>
          <p:cNvPr id="66" name="Round Diagonal Corner Rectangle 158">
            <a:extLst>
              <a:ext uri="{FF2B5EF4-FFF2-40B4-BE49-F238E27FC236}">
                <a16:creationId xmlns:a16="http://schemas.microsoft.com/office/drawing/2014/main" id="{C9890AC6-B130-45B0-B452-2B76B47F2914}"/>
              </a:ext>
            </a:extLst>
          </p:cNvPr>
          <p:cNvSpPr/>
          <p:nvPr/>
        </p:nvSpPr>
        <p:spPr bwMode="auto">
          <a:xfrm>
            <a:off x="8036500" y="2445545"/>
            <a:ext cx="1316698" cy="389795"/>
          </a:xfrm>
          <a:prstGeom prst="round2DiagRect">
            <a:avLst>
              <a:gd name="adj1" fmla="val 50000"/>
              <a:gd name="adj2" fmla="val 0"/>
            </a:avLst>
          </a:prstGeom>
          <a:solidFill>
            <a:schemeClr val="accent1"/>
          </a:solidFill>
          <a:ln w="12700" cap="flat" cmpd="sng" algn="ctr">
            <a:noFill/>
            <a:prstDash val="solid"/>
            <a:round/>
            <a:headEnd type="none" w="med" len="med"/>
            <a:tailEnd type="none"/>
          </a:ln>
          <a:effectLst/>
        </p:spPr>
        <p:txBody>
          <a:bodyPr rot="0" spcFirstLastPara="0" vertOverflow="overflow" horzOverflow="overflow" vert="horz" wrap="square" lIns="0" tIns="50356" rIns="0" bIns="50356" numCol="1" spcCol="0" rtlCol="0" fromWordArt="0" anchor="ctr" anchorCtr="0" forceAA="0" compatLnSpc="1">
            <a:prstTxWarp prst="textNoShape">
              <a:avLst/>
            </a:prstTxWarp>
            <a:noAutofit/>
          </a:bodyPr>
          <a:lstStyle/>
          <a:p>
            <a:pPr algn="ctr" defTabSz="1007120">
              <a:lnSpc>
                <a:spcPct val="114000"/>
              </a:lnSpc>
              <a:spcBef>
                <a:spcPct val="20000"/>
              </a:spcBef>
              <a:defRPr/>
            </a:pPr>
            <a:r>
              <a:rPr lang="en-US" sz="1400" b="1" kern="0" dirty="0">
                <a:solidFill>
                  <a:schemeClr val="bg1"/>
                </a:solidFill>
              </a:rPr>
              <a:t>Automotive</a:t>
            </a:r>
          </a:p>
        </p:txBody>
      </p:sp>
      <p:grpSp>
        <p:nvGrpSpPr>
          <p:cNvPr id="13" name="Group 12"/>
          <p:cNvGrpSpPr/>
          <p:nvPr/>
        </p:nvGrpSpPr>
        <p:grpSpPr>
          <a:xfrm>
            <a:off x="479683" y="3321765"/>
            <a:ext cx="5663843" cy="361567"/>
            <a:chOff x="386599" y="2866030"/>
            <a:chExt cx="5823701" cy="252828"/>
          </a:xfrm>
        </p:grpSpPr>
        <p:cxnSp>
          <p:nvCxnSpPr>
            <p:cNvPr id="9" name="Straight Connector 8"/>
            <p:cNvCxnSpPr/>
            <p:nvPr/>
          </p:nvCxnSpPr>
          <p:spPr>
            <a:xfrm>
              <a:off x="386599" y="2866030"/>
              <a:ext cx="0" cy="24566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6205835" y="2866030"/>
              <a:ext cx="0" cy="24566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a:off x="386599" y="3111690"/>
              <a:ext cx="5823701" cy="7168"/>
            </a:xfrm>
            <a:prstGeom prst="line">
              <a:avLst/>
            </a:prstGeom>
            <a:ln w="19050"/>
          </p:spPr>
          <p:style>
            <a:lnRef idx="1">
              <a:schemeClr val="accent1"/>
            </a:lnRef>
            <a:fillRef idx="0">
              <a:schemeClr val="accent1"/>
            </a:fillRef>
            <a:effectRef idx="0">
              <a:schemeClr val="accent1"/>
            </a:effectRef>
            <a:fontRef idx="minor">
              <a:schemeClr val="tx1"/>
            </a:fontRef>
          </p:style>
        </p:cxnSp>
      </p:grpSp>
      <p:grpSp>
        <p:nvGrpSpPr>
          <p:cNvPr id="73" name="Group 72"/>
          <p:cNvGrpSpPr/>
          <p:nvPr/>
        </p:nvGrpSpPr>
        <p:grpSpPr>
          <a:xfrm>
            <a:off x="6302846" y="3329599"/>
            <a:ext cx="5823701" cy="369654"/>
            <a:chOff x="386599" y="2866030"/>
            <a:chExt cx="5823701" cy="252828"/>
          </a:xfrm>
        </p:grpSpPr>
        <p:cxnSp>
          <p:nvCxnSpPr>
            <p:cNvPr id="74" name="Straight Connector 73"/>
            <p:cNvCxnSpPr/>
            <p:nvPr/>
          </p:nvCxnSpPr>
          <p:spPr>
            <a:xfrm>
              <a:off x="386599" y="2866030"/>
              <a:ext cx="0" cy="24566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a:off x="6205835" y="2866030"/>
              <a:ext cx="0" cy="24566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386599" y="3111690"/>
              <a:ext cx="5823701" cy="7168"/>
            </a:xfrm>
            <a:prstGeom prst="line">
              <a:avLst/>
            </a:prstGeom>
            <a:ln w="19050"/>
          </p:spPr>
          <p:style>
            <a:lnRef idx="1">
              <a:schemeClr val="accent1"/>
            </a:lnRef>
            <a:fillRef idx="0">
              <a:schemeClr val="accent1"/>
            </a:fillRef>
            <a:effectRef idx="0">
              <a:schemeClr val="accent1"/>
            </a:effectRef>
            <a:fontRef idx="minor">
              <a:schemeClr val="tx1"/>
            </a:fontRef>
          </p:style>
        </p:cxnSp>
      </p:grpSp>
      <p:sp>
        <p:nvSpPr>
          <p:cNvPr id="14" name="TextBox 13"/>
          <p:cNvSpPr txBox="1"/>
          <p:nvPr/>
        </p:nvSpPr>
        <p:spPr>
          <a:xfrm>
            <a:off x="1125664" y="3961584"/>
            <a:ext cx="4371472" cy="369332"/>
          </a:xfrm>
          <a:prstGeom prst="rect">
            <a:avLst/>
          </a:prstGeom>
          <a:noFill/>
        </p:spPr>
        <p:txBody>
          <a:bodyPr wrap="square" rtlCol="0">
            <a:spAutoFit/>
          </a:bodyPr>
          <a:lstStyle/>
          <a:p>
            <a:pPr algn="ctr"/>
            <a:r>
              <a:rPr lang="en-US" b="1" i="1" u="sng" dirty="0"/>
              <a:t>Process Industries</a:t>
            </a:r>
          </a:p>
        </p:txBody>
      </p:sp>
      <p:sp>
        <p:nvSpPr>
          <p:cNvPr id="77" name="TextBox 76"/>
          <p:cNvSpPr txBox="1"/>
          <p:nvPr/>
        </p:nvSpPr>
        <p:spPr>
          <a:xfrm>
            <a:off x="7015790" y="3966945"/>
            <a:ext cx="4352794" cy="369332"/>
          </a:xfrm>
          <a:prstGeom prst="rect">
            <a:avLst/>
          </a:prstGeom>
          <a:noFill/>
        </p:spPr>
        <p:txBody>
          <a:bodyPr wrap="square" rtlCol="0">
            <a:spAutoFit/>
          </a:bodyPr>
          <a:lstStyle/>
          <a:p>
            <a:pPr algn="ctr"/>
            <a:r>
              <a:rPr lang="en-US" b="1" i="1" u="sng" dirty="0"/>
              <a:t>Discrete Manufacturing Industries</a:t>
            </a:r>
          </a:p>
        </p:txBody>
      </p:sp>
      <p:sp>
        <p:nvSpPr>
          <p:cNvPr id="78" name="TextBox 77">
            <a:extLst>
              <a:ext uri="{FF2B5EF4-FFF2-40B4-BE49-F238E27FC236}">
                <a16:creationId xmlns:a16="http://schemas.microsoft.com/office/drawing/2014/main" id="{F76F0655-B38C-4DD2-926B-2E3E87EC5C46}"/>
              </a:ext>
            </a:extLst>
          </p:cNvPr>
          <p:cNvSpPr txBox="1"/>
          <p:nvPr/>
        </p:nvSpPr>
        <p:spPr>
          <a:xfrm>
            <a:off x="1484346" y="4340485"/>
            <a:ext cx="4636588" cy="1077218"/>
          </a:xfrm>
          <a:prstGeom prst="rect">
            <a:avLst/>
          </a:prstGeom>
          <a:noFill/>
        </p:spPr>
        <p:txBody>
          <a:bodyPr wrap="square" rtlCol="0">
            <a:spAutoFit/>
          </a:bodyPr>
          <a:lstStyle/>
          <a:p>
            <a:r>
              <a:rPr lang="en-US" sz="1600" dirty="0"/>
              <a:t>Compressors, Pumps, Pre-heaters, Electric Motors, Turbo Alternator, Turbines, Heat Exchangers, Boilers, Condensers, Refrigeration systems, Cooling Towers, Distillation columns, Oil Rigs, Generators etc.</a:t>
            </a:r>
          </a:p>
        </p:txBody>
      </p:sp>
      <p:sp>
        <p:nvSpPr>
          <p:cNvPr id="81" name="TextBox 80">
            <a:extLst>
              <a:ext uri="{FF2B5EF4-FFF2-40B4-BE49-F238E27FC236}">
                <a16:creationId xmlns:a16="http://schemas.microsoft.com/office/drawing/2014/main" id="{F76F0655-B38C-4DD2-926B-2E3E87EC5C46}"/>
              </a:ext>
            </a:extLst>
          </p:cNvPr>
          <p:cNvSpPr txBox="1"/>
          <p:nvPr/>
        </p:nvSpPr>
        <p:spPr>
          <a:xfrm>
            <a:off x="6960459" y="4318255"/>
            <a:ext cx="4673505" cy="1077218"/>
          </a:xfrm>
          <a:prstGeom prst="rect">
            <a:avLst/>
          </a:prstGeom>
          <a:noFill/>
        </p:spPr>
        <p:txBody>
          <a:bodyPr wrap="square" rtlCol="0">
            <a:spAutoFit/>
          </a:bodyPr>
          <a:lstStyle/>
          <a:p>
            <a:r>
              <a:rPr lang="en-US" sz="1600" dirty="0"/>
              <a:t>Engines, Pumps, Compressors, Robotic Machines (for welding , painting), Assembly machines, Landing Gears, Li-ion battery, Powertrain, Maritime propulsion systems etc.</a:t>
            </a:r>
            <a:endParaRPr lang="en-US" sz="1600" i="1" dirty="0"/>
          </a:p>
        </p:txBody>
      </p:sp>
      <p:sp>
        <p:nvSpPr>
          <p:cNvPr id="17" name="TextBox 16"/>
          <p:cNvSpPr txBox="1"/>
          <p:nvPr/>
        </p:nvSpPr>
        <p:spPr>
          <a:xfrm>
            <a:off x="2716184" y="3474014"/>
            <a:ext cx="1039753" cy="369332"/>
          </a:xfrm>
          <a:prstGeom prst="rect">
            <a:avLst/>
          </a:prstGeom>
          <a:solidFill>
            <a:schemeClr val="bg1"/>
          </a:solidFill>
        </p:spPr>
        <p:txBody>
          <a:bodyPr wrap="square" rtlCol="0">
            <a:spAutoFit/>
          </a:bodyPr>
          <a:lstStyle>
            <a:defPPr>
              <a:defRPr lang="en-US"/>
            </a:defPPr>
            <a:lvl1pPr algn="ctr">
              <a:defRPr sz="1600"/>
            </a:lvl1pPr>
          </a:lstStyle>
          <a:p>
            <a:r>
              <a:rPr lang="en-US" sz="1800" b="1" dirty="0"/>
              <a:t>~65-70%</a:t>
            </a:r>
          </a:p>
        </p:txBody>
      </p:sp>
      <p:sp>
        <p:nvSpPr>
          <p:cNvPr id="83" name="TextBox 82"/>
          <p:cNvSpPr txBox="1"/>
          <p:nvPr/>
        </p:nvSpPr>
        <p:spPr>
          <a:xfrm>
            <a:off x="8602926" y="3491498"/>
            <a:ext cx="1219077" cy="369332"/>
          </a:xfrm>
          <a:prstGeom prst="rect">
            <a:avLst/>
          </a:prstGeom>
          <a:solidFill>
            <a:schemeClr val="bg1"/>
          </a:solidFill>
        </p:spPr>
        <p:txBody>
          <a:bodyPr wrap="square" rtlCol="0">
            <a:spAutoFit/>
          </a:bodyPr>
          <a:lstStyle/>
          <a:p>
            <a:pPr algn="ctr"/>
            <a:r>
              <a:rPr lang="en-US" b="1" dirty="0"/>
              <a:t>~30-35%</a:t>
            </a:r>
          </a:p>
        </p:txBody>
      </p:sp>
      <p:sp>
        <p:nvSpPr>
          <p:cNvPr id="84" name="Round Diagonal Corner Rectangle 158">
            <a:extLst>
              <a:ext uri="{FF2B5EF4-FFF2-40B4-BE49-F238E27FC236}">
                <a16:creationId xmlns:a16="http://schemas.microsoft.com/office/drawing/2014/main" id="{C9890AC6-B130-45B0-B452-2B76B47F2914}"/>
              </a:ext>
            </a:extLst>
          </p:cNvPr>
          <p:cNvSpPr/>
          <p:nvPr/>
        </p:nvSpPr>
        <p:spPr bwMode="auto">
          <a:xfrm>
            <a:off x="9417196" y="2434171"/>
            <a:ext cx="1316698" cy="389795"/>
          </a:xfrm>
          <a:prstGeom prst="round2DiagRect">
            <a:avLst>
              <a:gd name="adj1" fmla="val 50000"/>
              <a:gd name="adj2" fmla="val 0"/>
            </a:avLst>
          </a:prstGeom>
          <a:solidFill>
            <a:schemeClr val="accent1"/>
          </a:solidFill>
          <a:ln w="12700" cap="flat" cmpd="sng" algn="ctr">
            <a:noFill/>
            <a:prstDash val="solid"/>
            <a:round/>
            <a:headEnd type="none" w="med" len="med"/>
            <a:tailEnd type="none"/>
          </a:ln>
          <a:effectLst/>
        </p:spPr>
        <p:txBody>
          <a:bodyPr rot="0" spcFirstLastPara="0" vertOverflow="overflow" horzOverflow="overflow" vert="horz" wrap="square" lIns="0" tIns="50356" rIns="0" bIns="50356" numCol="1" spcCol="0" rtlCol="0" fromWordArt="0" anchor="ctr" anchorCtr="0" forceAA="0" compatLnSpc="1">
            <a:prstTxWarp prst="textNoShape">
              <a:avLst/>
            </a:prstTxWarp>
            <a:noAutofit/>
          </a:bodyPr>
          <a:lstStyle/>
          <a:p>
            <a:pPr algn="ctr" defTabSz="1007120">
              <a:lnSpc>
                <a:spcPct val="114000"/>
              </a:lnSpc>
              <a:spcBef>
                <a:spcPct val="20000"/>
              </a:spcBef>
              <a:defRPr/>
            </a:pPr>
            <a:r>
              <a:rPr lang="en-US" sz="1400" b="1" kern="0" dirty="0">
                <a:solidFill>
                  <a:schemeClr val="bg1"/>
                </a:solidFill>
              </a:rPr>
              <a:t>Healthcare</a:t>
            </a:r>
          </a:p>
        </p:txBody>
      </p:sp>
      <p:sp>
        <p:nvSpPr>
          <p:cNvPr id="85" name="Round Diagonal Corner Rectangle 158">
            <a:extLst>
              <a:ext uri="{FF2B5EF4-FFF2-40B4-BE49-F238E27FC236}">
                <a16:creationId xmlns:a16="http://schemas.microsoft.com/office/drawing/2014/main" id="{C9890AC6-B130-45B0-B452-2B76B47F2914}"/>
              </a:ext>
            </a:extLst>
          </p:cNvPr>
          <p:cNvSpPr/>
          <p:nvPr/>
        </p:nvSpPr>
        <p:spPr bwMode="auto">
          <a:xfrm>
            <a:off x="10809277" y="2420523"/>
            <a:ext cx="1316698" cy="389795"/>
          </a:xfrm>
          <a:prstGeom prst="round2DiagRect">
            <a:avLst>
              <a:gd name="adj1" fmla="val 50000"/>
              <a:gd name="adj2" fmla="val 0"/>
            </a:avLst>
          </a:prstGeom>
          <a:solidFill>
            <a:schemeClr val="accent1"/>
          </a:solidFill>
          <a:ln w="12700" cap="flat" cmpd="sng" algn="ctr">
            <a:noFill/>
            <a:prstDash val="solid"/>
            <a:round/>
            <a:headEnd type="none" w="med" len="med"/>
            <a:tailEnd type="none"/>
          </a:ln>
          <a:effectLst/>
        </p:spPr>
        <p:txBody>
          <a:bodyPr rot="0" spcFirstLastPara="0" vertOverflow="overflow" horzOverflow="overflow" vert="horz" wrap="square" lIns="0" tIns="50356" rIns="0" bIns="50356" numCol="1" spcCol="0" rtlCol="0" fromWordArt="0" anchor="ctr" anchorCtr="0" forceAA="0" compatLnSpc="1">
            <a:prstTxWarp prst="textNoShape">
              <a:avLst/>
            </a:prstTxWarp>
            <a:noAutofit/>
          </a:bodyPr>
          <a:lstStyle/>
          <a:p>
            <a:pPr algn="ctr" defTabSz="1007120">
              <a:lnSpc>
                <a:spcPct val="114000"/>
              </a:lnSpc>
              <a:spcBef>
                <a:spcPct val="20000"/>
              </a:spcBef>
              <a:defRPr/>
            </a:pPr>
            <a:r>
              <a:rPr lang="en-US" sz="1400" b="1" kern="0" dirty="0">
                <a:solidFill>
                  <a:schemeClr val="bg1"/>
                </a:solidFill>
              </a:rPr>
              <a:t>Others</a:t>
            </a:r>
          </a:p>
        </p:txBody>
      </p:sp>
      <p:sp>
        <p:nvSpPr>
          <p:cNvPr id="86" name="Round Diagonal Corner Rectangle 158">
            <a:extLst>
              <a:ext uri="{FF2B5EF4-FFF2-40B4-BE49-F238E27FC236}">
                <a16:creationId xmlns:a16="http://schemas.microsoft.com/office/drawing/2014/main" id="{C9890AC6-B130-45B0-B452-2B76B47F2914}"/>
              </a:ext>
            </a:extLst>
          </p:cNvPr>
          <p:cNvSpPr/>
          <p:nvPr/>
        </p:nvSpPr>
        <p:spPr bwMode="auto">
          <a:xfrm>
            <a:off x="4843095" y="2450852"/>
            <a:ext cx="1316698" cy="389795"/>
          </a:xfrm>
          <a:prstGeom prst="round2DiagRect">
            <a:avLst>
              <a:gd name="adj1" fmla="val 50000"/>
              <a:gd name="adj2" fmla="val 0"/>
            </a:avLst>
          </a:prstGeom>
          <a:solidFill>
            <a:schemeClr val="accent1"/>
          </a:solidFill>
          <a:ln w="12700" cap="flat" cmpd="sng" algn="ctr">
            <a:noFill/>
            <a:prstDash val="solid"/>
            <a:round/>
            <a:headEnd type="none" w="med" len="med"/>
            <a:tailEnd type="none"/>
          </a:ln>
          <a:effectLst/>
        </p:spPr>
        <p:txBody>
          <a:bodyPr rot="0" spcFirstLastPara="0" vertOverflow="overflow" horzOverflow="overflow" vert="horz" wrap="square" lIns="0" tIns="50356" rIns="0" bIns="50356" numCol="1" spcCol="0" rtlCol="0" fromWordArt="0" anchor="ctr" anchorCtr="0" forceAA="0" compatLnSpc="1">
            <a:prstTxWarp prst="textNoShape">
              <a:avLst/>
            </a:prstTxWarp>
            <a:noAutofit/>
          </a:bodyPr>
          <a:lstStyle/>
          <a:p>
            <a:pPr algn="ctr" defTabSz="1007120">
              <a:lnSpc>
                <a:spcPct val="114000"/>
              </a:lnSpc>
              <a:spcBef>
                <a:spcPct val="20000"/>
              </a:spcBef>
              <a:defRPr/>
            </a:pPr>
            <a:r>
              <a:rPr lang="en-US" sz="1400" b="1" kern="0" dirty="0">
                <a:solidFill>
                  <a:schemeClr val="bg1"/>
                </a:solidFill>
              </a:rPr>
              <a:t>Others</a:t>
            </a:r>
          </a:p>
        </p:txBody>
      </p:sp>
      <p:sp>
        <p:nvSpPr>
          <p:cNvPr id="87" name="Arrow: Pentagon 37">
            <a:extLst>
              <a:ext uri="{FF2B5EF4-FFF2-40B4-BE49-F238E27FC236}">
                <a16:creationId xmlns:a16="http://schemas.microsoft.com/office/drawing/2014/main" id="{0A148B30-0A7C-4DD4-91B5-0BCA728662B5}"/>
              </a:ext>
            </a:extLst>
          </p:cNvPr>
          <p:cNvSpPr/>
          <p:nvPr/>
        </p:nvSpPr>
        <p:spPr>
          <a:xfrm rot="5400000">
            <a:off x="6109018" y="-4260699"/>
            <a:ext cx="396411" cy="11375091"/>
          </a:xfrm>
          <a:prstGeom prst="homePlate">
            <a:avLst>
              <a:gd name="adj" fmla="val 3146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prstClr val="white"/>
                </a:solidFill>
                <a:latin typeface="Calibri" panose="020F0502020204030204"/>
              </a:rPr>
              <a:t>Digital Twins are attractive for assets with high economic impact</a:t>
            </a: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TextBox 20"/>
          <p:cNvSpPr txBox="1"/>
          <p:nvPr/>
        </p:nvSpPr>
        <p:spPr>
          <a:xfrm>
            <a:off x="13904" y="4595772"/>
            <a:ext cx="1228299" cy="738664"/>
          </a:xfrm>
          <a:prstGeom prst="rect">
            <a:avLst/>
          </a:prstGeom>
          <a:noFill/>
        </p:spPr>
        <p:txBody>
          <a:bodyPr wrap="square" rtlCol="0">
            <a:spAutoFit/>
          </a:bodyPr>
          <a:lstStyle/>
          <a:p>
            <a:pPr algn="ctr"/>
            <a:r>
              <a:rPr lang="en-US" sz="1400" b="1" dirty="0"/>
              <a:t>Examples of Assets</a:t>
            </a:r>
          </a:p>
          <a:p>
            <a:pPr algn="ctr"/>
            <a:r>
              <a:rPr lang="en-US" sz="1400" b="1" dirty="0"/>
              <a:t>deployed</a:t>
            </a:r>
          </a:p>
        </p:txBody>
      </p:sp>
      <p:cxnSp>
        <p:nvCxnSpPr>
          <p:cNvPr id="90" name="Straight Arrow Connector 89">
            <a:extLst>
              <a:ext uri="{FF2B5EF4-FFF2-40B4-BE49-F238E27FC236}">
                <a16:creationId xmlns:a16="http://schemas.microsoft.com/office/drawing/2014/main" id="{4B27E9A5-ED9D-483D-A8DF-8F0E2671127F}"/>
              </a:ext>
            </a:extLst>
          </p:cNvPr>
          <p:cNvCxnSpPr>
            <a:cxnSpLocks/>
          </p:cNvCxnSpPr>
          <p:nvPr/>
        </p:nvCxnSpPr>
        <p:spPr>
          <a:xfrm>
            <a:off x="1069010" y="4950444"/>
            <a:ext cx="415336"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7" name="Graphic 6" descr="Electric car">
            <a:extLst>
              <a:ext uri="{FF2B5EF4-FFF2-40B4-BE49-F238E27FC236}">
                <a16:creationId xmlns:a16="http://schemas.microsoft.com/office/drawing/2014/main" id="{E3211EE7-4176-400D-B357-31CEC2CD8E32}"/>
              </a:ext>
            </a:extLst>
          </p:cNvPr>
          <p:cNvPicPr>
            <a:picLocks noChangeAspect="1"/>
          </p:cNvPicPr>
          <p:nvPr/>
        </p:nvPicPr>
        <p:blipFill>
          <a:blip r:embed="rId13" cstate="email">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8384363" y="1781987"/>
            <a:ext cx="620972" cy="620972"/>
          </a:xfrm>
          <a:prstGeom prst="rect">
            <a:avLst/>
          </a:prstGeom>
        </p:spPr>
      </p:pic>
      <p:sp>
        <p:nvSpPr>
          <p:cNvPr id="80" name="TextBox 61">
            <a:extLst>
              <a:ext uri="{FF2B5EF4-FFF2-40B4-BE49-F238E27FC236}">
                <a16:creationId xmlns:a16="http://schemas.microsoft.com/office/drawing/2014/main" id="{35499553-8438-4FAC-BC12-A6B3804CF6F4}"/>
              </a:ext>
            </a:extLst>
          </p:cNvPr>
          <p:cNvSpPr txBox="1"/>
          <p:nvPr/>
        </p:nvSpPr>
        <p:spPr>
          <a:xfrm>
            <a:off x="472217" y="2980996"/>
            <a:ext cx="1385998"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40,000 (2019)</a:t>
            </a:r>
          </a:p>
          <a:p>
            <a:r>
              <a:rPr lang="en-US" sz="1400" dirty="0"/>
              <a:t>450,000 (2026)</a:t>
            </a:r>
          </a:p>
        </p:txBody>
      </p:sp>
      <p:sp>
        <p:nvSpPr>
          <p:cNvPr id="88" name="TextBox 61">
            <a:extLst>
              <a:ext uri="{FF2B5EF4-FFF2-40B4-BE49-F238E27FC236}">
                <a16:creationId xmlns:a16="http://schemas.microsoft.com/office/drawing/2014/main" id="{35499553-8438-4FAC-BC12-A6B3804CF6F4}"/>
              </a:ext>
            </a:extLst>
          </p:cNvPr>
          <p:cNvSpPr txBox="1"/>
          <p:nvPr/>
        </p:nvSpPr>
        <p:spPr>
          <a:xfrm>
            <a:off x="1963306" y="2966678"/>
            <a:ext cx="1385998"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35,000 (2019)</a:t>
            </a:r>
          </a:p>
          <a:p>
            <a:r>
              <a:rPr lang="en-US" sz="1400" dirty="0"/>
              <a:t>450,000 (2026)</a:t>
            </a:r>
          </a:p>
        </p:txBody>
      </p:sp>
      <p:sp>
        <p:nvSpPr>
          <p:cNvPr id="89" name="TextBox 61">
            <a:extLst>
              <a:ext uri="{FF2B5EF4-FFF2-40B4-BE49-F238E27FC236}">
                <a16:creationId xmlns:a16="http://schemas.microsoft.com/office/drawing/2014/main" id="{35499553-8438-4FAC-BC12-A6B3804CF6F4}"/>
              </a:ext>
            </a:extLst>
          </p:cNvPr>
          <p:cNvSpPr txBox="1"/>
          <p:nvPr/>
        </p:nvSpPr>
        <p:spPr>
          <a:xfrm>
            <a:off x="3389316" y="2962288"/>
            <a:ext cx="1385998"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15,000 (2019)</a:t>
            </a:r>
          </a:p>
          <a:p>
            <a:r>
              <a:rPr lang="en-US" sz="1400" dirty="0"/>
              <a:t>800,000 (2026)</a:t>
            </a:r>
          </a:p>
        </p:txBody>
      </p:sp>
      <p:sp>
        <p:nvSpPr>
          <p:cNvPr id="92" name="TextBox 61">
            <a:extLst>
              <a:ext uri="{FF2B5EF4-FFF2-40B4-BE49-F238E27FC236}">
                <a16:creationId xmlns:a16="http://schemas.microsoft.com/office/drawing/2014/main" id="{35499553-8438-4FAC-BC12-A6B3804CF6F4}"/>
              </a:ext>
            </a:extLst>
          </p:cNvPr>
          <p:cNvSpPr txBox="1"/>
          <p:nvPr/>
        </p:nvSpPr>
        <p:spPr>
          <a:xfrm>
            <a:off x="6590648" y="2962288"/>
            <a:ext cx="1385998"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15,000 (2019)</a:t>
            </a:r>
          </a:p>
          <a:p>
            <a:r>
              <a:rPr lang="en-US" sz="1400" dirty="0"/>
              <a:t>90,000 (2026)</a:t>
            </a:r>
          </a:p>
        </p:txBody>
      </p:sp>
      <p:sp>
        <p:nvSpPr>
          <p:cNvPr id="93" name="TextBox 61">
            <a:extLst>
              <a:ext uri="{FF2B5EF4-FFF2-40B4-BE49-F238E27FC236}">
                <a16:creationId xmlns:a16="http://schemas.microsoft.com/office/drawing/2014/main" id="{35499553-8438-4FAC-BC12-A6B3804CF6F4}"/>
              </a:ext>
            </a:extLst>
          </p:cNvPr>
          <p:cNvSpPr txBox="1"/>
          <p:nvPr/>
        </p:nvSpPr>
        <p:spPr>
          <a:xfrm>
            <a:off x="8031197" y="2972436"/>
            <a:ext cx="1598581"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20,000 (2019)</a:t>
            </a:r>
          </a:p>
          <a:p>
            <a:r>
              <a:rPr lang="en-US" sz="1400" dirty="0"/>
              <a:t>1,800,000(2026)</a:t>
            </a:r>
          </a:p>
        </p:txBody>
      </p:sp>
      <p:sp>
        <p:nvSpPr>
          <p:cNvPr id="94" name="TextBox 61">
            <a:extLst>
              <a:ext uri="{FF2B5EF4-FFF2-40B4-BE49-F238E27FC236}">
                <a16:creationId xmlns:a16="http://schemas.microsoft.com/office/drawing/2014/main" id="{35499553-8438-4FAC-BC12-A6B3804CF6F4}"/>
              </a:ext>
            </a:extLst>
          </p:cNvPr>
          <p:cNvSpPr txBox="1"/>
          <p:nvPr/>
        </p:nvSpPr>
        <p:spPr>
          <a:xfrm>
            <a:off x="9469772" y="2958555"/>
            <a:ext cx="1385998"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2,000 (2019)</a:t>
            </a:r>
          </a:p>
          <a:p>
            <a:r>
              <a:rPr lang="en-US" sz="1400" dirty="0"/>
              <a:t>700,000 (2026)</a:t>
            </a:r>
          </a:p>
        </p:txBody>
      </p:sp>
      <p:sp>
        <p:nvSpPr>
          <p:cNvPr id="95" name="TextBox 94"/>
          <p:cNvSpPr txBox="1"/>
          <p:nvPr/>
        </p:nvSpPr>
        <p:spPr>
          <a:xfrm rot="16200000">
            <a:off x="-395763" y="3109892"/>
            <a:ext cx="1228299" cy="523220"/>
          </a:xfrm>
          <a:prstGeom prst="rect">
            <a:avLst/>
          </a:prstGeom>
          <a:noFill/>
        </p:spPr>
        <p:txBody>
          <a:bodyPr wrap="square" rtlCol="0">
            <a:spAutoFit/>
          </a:bodyPr>
          <a:lstStyle/>
          <a:p>
            <a:pPr algn="ctr"/>
            <a:r>
              <a:rPr lang="en-US" sz="1400" b="1" dirty="0"/>
              <a:t>Number of Critical Assets</a:t>
            </a:r>
          </a:p>
        </p:txBody>
      </p:sp>
      <p:pic>
        <p:nvPicPr>
          <p:cNvPr id="4" name="Picture 3"/>
          <p:cNvPicPr>
            <a:picLocks noChangeAspect="1"/>
          </p:cNvPicPr>
          <p:nvPr/>
        </p:nvPicPr>
        <p:blipFill rotWithShape="1">
          <a:blip r:embed="rId15" cstate="print">
            <a:extLst>
              <a:ext uri="{28A0092B-C50C-407E-A947-70E740481C1C}">
                <a14:useLocalDpi xmlns:a14="http://schemas.microsoft.com/office/drawing/2010/main" val="0"/>
              </a:ext>
            </a:extLst>
          </a:blip>
          <a:srcRect l="7247" t="6842" r="6599" b="14962"/>
          <a:stretch/>
        </p:blipFill>
        <p:spPr>
          <a:xfrm>
            <a:off x="9819673" y="1852236"/>
            <a:ext cx="511442" cy="499906"/>
          </a:xfrm>
          <a:prstGeom prst="rect">
            <a:avLst/>
          </a:prstGeom>
        </p:spPr>
      </p:pic>
    </p:spTree>
    <p:extLst>
      <p:ext uri="{BB962C8B-B14F-4D97-AF65-F5344CB8AC3E}">
        <p14:creationId xmlns:p14="http://schemas.microsoft.com/office/powerpoint/2010/main" val="27264923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AF533C27-8E9B-454E-9AF9-32E52D7D9C66}"/>
              </a:ext>
            </a:extLst>
          </p:cNvPr>
          <p:cNvSpPr>
            <a:spLocks noChangeAspect="1"/>
          </p:cNvSpPr>
          <p:nvPr/>
        </p:nvSpPr>
        <p:spPr>
          <a:xfrm>
            <a:off x="3784609" y="1631027"/>
            <a:ext cx="8144713" cy="4158581"/>
          </a:xfrm>
          <a:prstGeom prst="rect">
            <a:avLst/>
          </a:prstGeom>
          <a:solidFill>
            <a:schemeClr val="accent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sp>
        <p:nvSpPr>
          <p:cNvPr id="29" name="Rectangle 28">
            <a:extLst>
              <a:ext uri="{FF2B5EF4-FFF2-40B4-BE49-F238E27FC236}">
                <a16:creationId xmlns:a16="http://schemas.microsoft.com/office/drawing/2014/main" id="{10FE9F3B-8FC0-4964-82A9-8793356A6E89}"/>
              </a:ext>
            </a:extLst>
          </p:cNvPr>
          <p:cNvSpPr/>
          <p:nvPr/>
        </p:nvSpPr>
        <p:spPr>
          <a:xfrm>
            <a:off x="428123" y="1631027"/>
            <a:ext cx="2401460" cy="4158581"/>
          </a:xfrm>
          <a:prstGeom prst="rect">
            <a:avLst/>
          </a:prstGeom>
          <a:solidFill>
            <a:schemeClr val="accent2"/>
          </a:solidFill>
          <a:ln>
            <a:solidFill>
              <a:schemeClr val="accent3">
                <a:lumMod val="60000"/>
                <a:lumOff val="4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sp>
        <p:nvSpPr>
          <p:cNvPr id="4" name="Slide Number Placeholder 3">
            <a:extLst>
              <a:ext uri="{FF2B5EF4-FFF2-40B4-BE49-F238E27FC236}">
                <a16:creationId xmlns:a16="http://schemas.microsoft.com/office/drawing/2014/main" id="{3B8D6C1C-B0F7-4874-BA38-F257B54DE7ED}"/>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E482F0A-F3D6-49A0-9247-A55043138EDC}" type="slidenum">
              <a:rPr kumimoji="0" lang="en-US" sz="1200" b="0" i="0" u="none" strike="noStrike" kern="1200" cap="none" spc="0" normalizeH="0" baseline="0" noProof="0" smtClean="0">
                <a:ln>
                  <a:noFill/>
                </a:ln>
                <a:solidFill>
                  <a:srgbClr val="000000">
                    <a:tint val="75000"/>
                  </a:srgbClr>
                </a:solidFill>
                <a:effectLst/>
                <a:uLnTx/>
                <a:uFillTx/>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srgbClr val="000000">
                  <a:tint val="75000"/>
                </a:srgbClr>
              </a:solidFill>
              <a:effectLst/>
              <a:uLnTx/>
              <a:uFillTx/>
              <a:ea typeface="+mn-ea"/>
              <a:cs typeface="+mn-cs"/>
            </a:endParaRPr>
          </a:p>
        </p:txBody>
      </p:sp>
      <p:sp>
        <p:nvSpPr>
          <p:cNvPr id="2" name="Title 1">
            <a:extLst>
              <a:ext uri="{FF2B5EF4-FFF2-40B4-BE49-F238E27FC236}">
                <a16:creationId xmlns:a16="http://schemas.microsoft.com/office/drawing/2014/main" id="{88ABFB0C-85C0-4AB1-A547-5ED508932D69}"/>
              </a:ext>
            </a:extLst>
          </p:cNvPr>
          <p:cNvSpPr>
            <a:spLocks noGrp="1"/>
          </p:cNvSpPr>
          <p:nvPr>
            <p:ph type="title"/>
          </p:nvPr>
        </p:nvSpPr>
        <p:spPr/>
        <p:txBody>
          <a:bodyPr/>
          <a:lstStyle/>
          <a:p>
            <a:r>
              <a:rPr lang="en-US">
                <a:latin typeface="Calibri"/>
                <a:cs typeface="Calibri"/>
              </a:rPr>
              <a:t>Customers are putting simulation at the center of their Digital Twin implementations</a:t>
            </a:r>
            <a:endParaRPr lang="en-US"/>
          </a:p>
        </p:txBody>
      </p:sp>
      <p:sp>
        <p:nvSpPr>
          <p:cNvPr id="11" name="Isosceles Triangle 10">
            <a:extLst>
              <a:ext uri="{FF2B5EF4-FFF2-40B4-BE49-F238E27FC236}">
                <a16:creationId xmlns:a16="http://schemas.microsoft.com/office/drawing/2014/main" id="{4F344050-23B5-456F-8F03-BADC2CACDB3F}"/>
              </a:ext>
            </a:extLst>
          </p:cNvPr>
          <p:cNvSpPr/>
          <p:nvPr/>
        </p:nvSpPr>
        <p:spPr>
          <a:xfrm rot="-5400000">
            <a:off x="1253828" y="3258827"/>
            <a:ext cx="4158581" cy="902980"/>
          </a:xfrm>
          <a:prstGeom prst="triangle">
            <a:avLst/>
          </a:prstGeom>
          <a:solidFill>
            <a:schemeClr val="accent1"/>
          </a:solidFill>
          <a:ln w="12700">
            <a:noFill/>
            <a:miter lim="400000"/>
          </a:ln>
          <a:effectLst/>
        </p:spPr>
        <p:txBody>
          <a:bodyPr lIns="50800" tIns="50800" rIns="50800" bIns="5080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sp>
        <p:nvSpPr>
          <p:cNvPr id="25" name="Rectangle 24">
            <a:extLst>
              <a:ext uri="{FF2B5EF4-FFF2-40B4-BE49-F238E27FC236}">
                <a16:creationId xmlns:a16="http://schemas.microsoft.com/office/drawing/2014/main" id="{5CB2696A-0134-48FD-B411-4A2523575113}"/>
              </a:ext>
            </a:extLst>
          </p:cNvPr>
          <p:cNvSpPr/>
          <p:nvPr/>
        </p:nvSpPr>
        <p:spPr bwMode="auto">
          <a:xfrm>
            <a:off x="551578" y="4219784"/>
            <a:ext cx="2173012" cy="1037109"/>
          </a:xfrm>
          <a:prstGeom prst="rect">
            <a:avLst/>
          </a:prstGeom>
          <a:solidFill>
            <a:schemeClr val="accent4"/>
          </a:solidFill>
          <a:ln w="12700" cap="sq" algn="ctr">
            <a:noFill/>
            <a:miter lim="800000"/>
            <a:headEnd/>
            <a:tailEnd/>
          </a:ln>
          <a:effectLst/>
        </p:spPr>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Calibri" panose="020F0502020204030204" pitchFamily="34" charset="0"/>
                <a:ea typeface="+mn-ea"/>
                <a:cs typeface="+mn-cs"/>
              </a:rPr>
              <a:t>IIoT and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Calibri" panose="020F0502020204030204" pitchFamily="34" charset="0"/>
                <a:ea typeface="+mn-ea"/>
                <a:cs typeface="+mn-cs"/>
              </a:rPr>
              <a:t>Data Analytics</a:t>
            </a:r>
          </a:p>
        </p:txBody>
      </p:sp>
      <p:sp>
        <p:nvSpPr>
          <p:cNvPr id="18" name="Rectangle 17">
            <a:extLst>
              <a:ext uri="{FF2B5EF4-FFF2-40B4-BE49-F238E27FC236}">
                <a16:creationId xmlns:a16="http://schemas.microsoft.com/office/drawing/2014/main" id="{9849347D-7ED7-45E6-B79E-DE1F0409D1A4}"/>
              </a:ext>
            </a:extLst>
          </p:cNvPr>
          <p:cNvSpPr/>
          <p:nvPr/>
        </p:nvSpPr>
        <p:spPr bwMode="auto">
          <a:xfrm>
            <a:off x="522660" y="2222132"/>
            <a:ext cx="2173012" cy="1037109"/>
          </a:xfrm>
          <a:prstGeom prst="rect">
            <a:avLst/>
          </a:prstGeom>
          <a:solidFill>
            <a:schemeClr val="bg1"/>
          </a:solidFill>
          <a:ln w="12700" cap="sq" algn="ctr">
            <a:noFill/>
            <a:miter lim="800000"/>
            <a:headEnd/>
            <a:tailEnd/>
          </a:ln>
          <a:effectLst/>
        </p:spPr>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effectLst/>
                <a:uLnTx/>
                <a:uFillTx/>
                <a:latin typeface="Calibri" panose="020F0502020204030204" pitchFamily="34" charset="0"/>
                <a:ea typeface="+mn-ea"/>
                <a:cs typeface="+mn-cs"/>
              </a:rPr>
              <a:t>Simulation-based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effectLst/>
                <a:uLnTx/>
                <a:uFillTx/>
                <a:latin typeface="Calibri"/>
                <a:cs typeface="Calibri"/>
              </a:rPr>
              <a:t>Digital </a:t>
            </a:r>
            <a:r>
              <a:rPr lang="en-US" sz="1600" b="1">
                <a:latin typeface="Calibri"/>
                <a:cs typeface="Calibri"/>
              </a:rPr>
              <a:t>Twins</a:t>
            </a:r>
            <a:endParaRPr lang="en-US" sz="1600" b="1" i="0" u="none" strike="noStrike" kern="1200" cap="none" spc="0" normalizeH="0" baseline="0" noProof="0">
              <a:ln>
                <a:noFill/>
              </a:ln>
              <a:effectLst/>
              <a:uLnTx/>
              <a:uFillTx/>
              <a:latin typeface="Calibri" panose="020F0502020204030204" pitchFamily="34" charset="0"/>
              <a:cs typeface="Calibri"/>
            </a:endParaRPr>
          </a:p>
        </p:txBody>
      </p:sp>
      <p:sp>
        <p:nvSpPr>
          <p:cNvPr id="5" name="TextBox 4">
            <a:extLst>
              <a:ext uri="{FF2B5EF4-FFF2-40B4-BE49-F238E27FC236}">
                <a16:creationId xmlns:a16="http://schemas.microsoft.com/office/drawing/2014/main" id="{39060119-DE69-48A2-A252-59543D60F170}"/>
              </a:ext>
            </a:extLst>
          </p:cNvPr>
          <p:cNvSpPr txBox="1"/>
          <p:nvPr/>
        </p:nvSpPr>
        <p:spPr>
          <a:xfrm>
            <a:off x="1450042" y="3387151"/>
            <a:ext cx="413896"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444446"/>
                </a:solidFill>
                <a:effectLst/>
                <a:uLnTx/>
                <a:uFillTx/>
                <a:latin typeface="Calibri" panose="020F0502020204030204" pitchFamily="34" charset="0"/>
                <a:ea typeface="+mn-ea"/>
                <a:cs typeface="+mn-cs"/>
              </a:rPr>
              <a:t>+</a:t>
            </a:r>
            <a:endParaRPr kumimoji="0" lang="en-US" sz="2800" b="1" i="0" u="none" strike="noStrike" kern="1200" cap="none" spc="0" normalizeH="0" baseline="0" noProof="0">
              <a:ln>
                <a:noFill/>
              </a:ln>
              <a:solidFill>
                <a:srgbClr val="444446"/>
              </a:solidFill>
              <a:effectLst/>
              <a:uLnTx/>
              <a:uFillTx/>
              <a:latin typeface="Calibri" panose="020F0502020204030204" pitchFamily="34" charset="0"/>
              <a:ea typeface="+mn-ea"/>
              <a:cs typeface="+mn-cs"/>
            </a:endParaRPr>
          </a:p>
        </p:txBody>
      </p:sp>
      <p:sp>
        <p:nvSpPr>
          <p:cNvPr id="8" name="Rectangle 7">
            <a:extLst>
              <a:ext uri="{FF2B5EF4-FFF2-40B4-BE49-F238E27FC236}">
                <a16:creationId xmlns:a16="http://schemas.microsoft.com/office/drawing/2014/main" id="{C234AD3E-2B47-4019-B0C3-BAEB9F9B639C}"/>
              </a:ext>
            </a:extLst>
          </p:cNvPr>
          <p:cNvSpPr/>
          <p:nvPr/>
        </p:nvSpPr>
        <p:spPr>
          <a:xfrm>
            <a:off x="8895016" y="4315816"/>
            <a:ext cx="2852868"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effectLst/>
                <a:uLnTx/>
                <a:uFillTx/>
                <a:latin typeface="Calibri" panose="020F0502020204030204" pitchFamily="34" charset="0"/>
                <a:ea typeface="+mn-ea"/>
                <a:cs typeface="+mn-cs"/>
              </a:rPr>
              <a:t>Generate baseline and failure data using Physics</a:t>
            </a:r>
          </a:p>
        </p:txBody>
      </p:sp>
      <p:sp>
        <p:nvSpPr>
          <p:cNvPr id="40" name="Rectangle 39">
            <a:extLst>
              <a:ext uri="{FF2B5EF4-FFF2-40B4-BE49-F238E27FC236}">
                <a16:creationId xmlns:a16="http://schemas.microsoft.com/office/drawing/2014/main" id="{CC15C8E8-274F-4D86-9BBB-BE4FD8A4A6A6}"/>
              </a:ext>
            </a:extLst>
          </p:cNvPr>
          <p:cNvSpPr/>
          <p:nvPr/>
        </p:nvSpPr>
        <p:spPr>
          <a:xfrm>
            <a:off x="5001768" y="4295775"/>
            <a:ext cx="3217749"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effectLst/>
                <a:uLnTx/>
                <a:uFillTx/>
                <a:latin typeface="Calibri" panose="020F0502020204030204" pitchFamily="34" charset="0"/>
                <a:ea typeface="+mn-ea"/>
                <a:cs typeface="+mn-cs"/>
              </a:rPr>
              <a:t>Physics Based Accuracy,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effectLst/>
                <a:uLnTx/>
                <a:uFillTx/>
                <a:latin typeface="Calibri" panose="020F0502020204030204" pitchFamily="34" charset="0"/>
                <a:ea typeface="+mn-ea"/>
                <a:cs typeface="+mn-cs"/>
              </a:rPr>
              <a:t>Improved ROI</a:t>
            </a:r>
          </a:p>
        </p:txBody>
      </p:sp>
      <p:sp>
        <p:nvSpPr>
          <p:cNvPr id="43" name="Rectangle 42">
            <a:extLst>
              <a:ext uri="{FF2B5EF4-FFF2-40B4-BE49-F238E27FC236}">
                <a16:creationId xmlns:a16="http://schemas.microsoft.com/office/drawing/2014/main" id="{CE4423D3-05B3-4EFD-8439-C35D7BDAE258}"/>
              </a:ext>
            </a:extLst>
          </p:cNvPr>
          <p:cNvSpPr/>
          <p:nvPr/>
        </p:nvSpPr>
        <p:spPr>
          <a:xfrm>
            <a:off x="8843623" y="2338217"/>
            <a:ext cx="3017661"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effectLst/>
                <a:uLnTx/>
                <a:uFillTx/>
                <a:latin typeface="Calibri" panose="020F0502020204030204" pitchFamily="34" charset="0"/>
                <a:ea typeface="+mn-ea"/>
                <a:cs typeface="+mn-cs"/>
              </a:rPr>
              <a:t>Perform What-ifs before applying a solution</a:t>
            </a:r>
          </a:p>
        </p:txBody>
      </p:sp>
      <p:sp>
        <p:nvSpPr>
          <p:cNvPr id="33" name="Oval 32">
            <a:extLst>
              <a:ext uri="{FF2B5EF4-FFF2-40B4-BE49-F238E27FC236}">
                <a16:creationId xmlns:a16="http://schemas.microsoft.com/office/drawing/2014/main" id="{FDCF2137-4C63-4731-B549-45E64D73B136}"/>
              </a:ext>
            </a:extLst>
          </p:cNvPr>
          <p:cNvSpPr/>
          <p:nvPr/>
        </p:nvSpPr>
        <p:spPr>
          <a:xfrm>
            <a:off x="8089296" y="4312495"/>
            <a:ext cx="737070" cy="737070"/>
          </a:xfrm>
          <a:prstGeom prst="ellipse">
            <a:avLst/>
          </a:prstGeom>
          <a:solidFill>
            <a:schemeClr val="bg1"/>
          </a:solidFill>
          <a:ln w="9525" cap="flat" cmpd="sng" algn="ctr">
            <a:no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41" name="Oval 40">
            <a:extLst>
              <a:ext uri="{FF2B5EF4-FFF2-40B4-BE49-F238E27FC236}">
                <a16:creationId xmlns:a16="http://schemas.microsoft.com/office/drawing/2014/main" id="{29328B2A-5E7A-4ED6-A218-0562651A9F16}"/>
              </a:ext>
            </a:extLst>
          </p:cNvPr>
          <p:cNvSpPr/>
          <p:nvPr/>
        </p:nvSpPr>
        <p:spPr>
          <a:xfrm>
            <a:off x="8089296" y="2335638"/>
            <a:ext cx="737070" cy="737070"/>
          </a:xfrm>
          <a:prstGeom prst="ellipse">
            <a:avLst/>
          </a:prstGeom>
          <a:solidFill>
            <a:schemeClr val="bg1"/>
          </a:solidFill>
          <a:ln w="9525" cap="flat" cmpd="sng" algn="ctr">
            <a:no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46" name="Picture 2" descr="Image result for what if icon">
            <a:extLst>
              <a:ext uri="{FF2B5EF4-FFF2-40B4-BE49-F238E27FC236}">
                <a16:creationId xmlns:a16="http://schemas.microsoft.com/office/drawing/2014/main" id="{AD0DFB12-FF27-4AEC-8657-991817EAC8FA}"/>
              </a:ext>
            </a:extLst>
          </p:cNvPr>
          <p:cNvPicPr>
            <a:picLocks noChangeAspect="1" noChangeArrowheads="1"/>
          </p:cNvPicPr>
          <p:nvPr/>
        </p:nvPicPr>
        <p:blipFill>
          <a:blip r:embed="rId3" cstate="print">
            <a:duotone>
              <a:prstClr val="black"/>
              <a:srgbClr val="D9C3A5">
                <a:tint val="50000"/>
                <a:satMod val="180000"/>
              </a:srgbClr>
            </a:duotone>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8220744" y="2435745"/>
            <a:ext cx="474173" cy="474173"/>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A910ED25-5E52-4B8D-884A-5EB3EF33EEAF}"/>
              </a:ext>
            </a:extLst>
          </p:cNvPr>
          <p:cNvGrpSpPr/>
          <p:nvPr/>
        </p:nvGrpSpPr>
        <p:grpSpPr>
          <a:xfrm>
            <a:off x="4187664" y="2335638"/>
            <a:ext cx="3793056" cy="737070"/>
            <a:chOff x="8089296" y="4286632"/>
            <a:chExt cx="3793056" cy="737070"/>
          </a:xfrm>
        </p:grpSpPr>
        <p:sp>
          <p:nvSpPr>
            <p:cNvPr id="44" name="Rectangle 43">
              <a:extLst>
                <a:ext uri="{FF2B5EF4-FFF2-40B4-BE49-F238E27FC236}">
                  <a16:creationId xmlns:a16="http://schemas.microsoft.com/office/drawing/2014/main" id="{1BDF972D-045E-412C-A280-26DF7F5FE20A}"/>
                </a:ext>
              </a:extLst>
            </p:cNvPr>
            <p:cNvSpPr/>
            <p:nvPr/>
          </p:nvSpPr>
          <p:spPr>
            <a:xfrm>
              <a:off x="8841849" y="4295775"/>
              <a:ext cx="3040503"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effectLst/>
                  <a:uLnTx/>
                  <a:uFillTx/>
                  <a:latin typeface="Calibri" panose="020F0502020204030204" pitchFamily="34" charset="0"/>
                  <a:ea typeface="+mn-ea"/>
                  <a:cs typeface="+mn-cs"/>
                </a:rPr>
                <a:t>Virtual Sensors to Simulate Critical Quantities</a:t>
              </a:r>
            </a:p>
          </p:txBody>
        </p:sp>
        <p:sp>
          <p:nvSpPr>
            <p:cNvPr id="42" name="Oval 41">
              <a:extLst>
                <a:ext uri="{FF2B5EF4-FFF2-40B4-BE49-F238E27FC236}">
                  <a16:creationId xmlns:a16="http://schemas.microsoft.com/office/drawing/2014/main" id="{55D0072A-4AEA-41A0-88E0-B08BBB7D1EA0}"/>
                </a:ext>
              </a:extLst>
            </p:cNvPr>
            <p:cNvSpPr/>
            <p:nvPr/>
          </p:nvSpPr>
          <p:spPr>
            <a:xfrm>
              <a:off x="8089296" y="4286632"/>
              <a:ext cx="737070" cy="737070"/>
            </a:xfrm>
            <a:prstGeom prst="ellipse">
              <a:avLst/>
            </a:prstGeom>
            <a:solidFill>
              <a:schemeClr val="bg1"/>
            </a:solidFill>
            <a:ln w="9525" cap="flat" cmpd="sng" algn="ctr">
              <a:solidFill>
                <a:schemeClr val="accent3">
                  <a:lumMod val="40000"/>
                  <a:lumOff val="60000"/>
                </a:schemeClr>
              </a:solid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47" name="Picture 46" descr="A close up of a logo&#10;&#10;Description generated with very high confidence">
              <a:extLst>
                <a:ext uri="{FF2B5EF4-FFF2-40B4-BE49-F238E27FC236}">
                  <a16:creationId xmlns:a16="http://schemas.microsoft.com/office/drawing/2014/main" id="{41657523-3960-4219-B20E-64F09D32112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3750" t="22501" r="12501" b="41249"/>
            <a:stretch/>
          </p:blipFill>
          <p:spPr>
            <a:xfrm>
              <a:off x="8213326" y="4540867"/>
              <a:ext cx="465083" cy="228600"/>
            </a:xfrm>
            <a:prstGeom prst="rect">
              <a:avLst/>
            </a:prstGeom>
            <a:ln>
              <a:noFill/>
            </a:ln>
          </p:spPr>
        </p:pic>
      </p:grpSp>
      <p:sp>
        <p:nvSpPr>
          <p:cNvPr id="34" name="Oval 33">
            <a:extLst>
              <a:ext uri="{FF2B5EF4-FFF2-40B4-BE49-F238E27FC236}">
                <a16:creationId xmlns:a16="http://schemas.microsoft.com/office/drawing/2014/main" id="{0878B65D-091A-433F-B8EB-D1BB23F12359}"/>
              </a:ext>
            </a:extLst>
          </p:cNvPr>
          <p:cNvSpPr/>
          <p:nvPr/>
        </p:nvSpPr>
        <p:spPr>
          <a:xfrm>
            <a:off x="4196930" y="4286632"/>
            <a:ext cx="737070" cy="737070"/>
          </a:xfrm>
          <a:prstGeom prst="ellipse">
            <a:avLst/>
          </a:prstGeom>
          <a:solidFill>
            <a:schemeClr val="bg1"/>
          </a:solidFill>
          <a:ln w="9525" cap="flat" cmpd="sng" algn="ctr">
            <a:no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16" name="Graphic 15">
            <a:extLst>
              <a:ext uri="{FF2B5EF4-FFF2-40B4-BE49-F238E27FC236}">
                <a16:creationId xmlns:a16="http://schemas.microsoft.com/office/drawing/2014/main" id="{E718DB53-B6FE-4F99-853C-77242F3100C7}"/>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b="13873"/>
          <a:stretch/>
        </p:blipFill>
        <p:spPr>
          <a:xfrm>
            <a:off x="4276444" y="4368848"/>
            <a:ext cx="589656" cy="634813"/>
          </a:xfrm>
          <a:prstGeom prst="rect">
            <a:avLst/>
          </a:prstGeom>
        </p:spPr>
      </p:pic>
      <p:grpSp>
        <p:nvGrpSpPr>
          <p:cNvPr id="3" name="Graphic 9">
            <a:extLst>
              <a:ext uri="{FF2B5EF4-FFF2-40B4-BE49-F238E27FC236}">
                <a16:creationId xmlns:a16="http://schemas.microsoft.com/office/drawing/2014/main" id="{FC0A2E73-C92C-4BEE-AD12-F8E8BC63F164}"/>
              </a:ext>
            </a:extLst>
          </p:cNvPr>
          <p:cNvGrpSpPr/>
          <p:nvPr/>
        </p:nvGrpSpPr>
        <p:grpSpPr>
          <a:xfrm>
            <a:off x="8096936" y="4298632"/>
            <a:ext cx="729430" cy="911788"/>
            <a:chOff x="4204570" y="2321775"/>
            <a:chExt cx="729430" cy="911788"/>
          </a:xfrm>
        </p:grpSpPr>
        <p:grpSp>
          <p:nvGrpSpPr>
            <p:cNvPr id="6" name="Graphic 9">
              <a:extLst>
                <a:ext uri="{FF2B5EF4-FFF2-40B4-BE49-F238E27FC236}">
                  <a16:creationId xmlns:a16="http://schemas.microsoft.com/office/drawing/2014/main" id="{FC0A2E73-C92C-4BEE-AD12-F8E8BC63F164}"/>
                </a:ext>
              </a:extLst>
            </p:cNvPr>
            <p:cNvGrpSpPr/>
            <p:nvPr/>
          </p:nvGrpSpPr>
          <p:grpSpPr>
            <a:xfrm>
              <a:off x="4549736" y="2393354"/>
              <a:ext cx="36376" cy="134032"/>
              <a:chOff x="4549736" y="2393354"/>
              <a:chExt cx="36376" cy="134032"/>
            </a:xfrm>
            <a:noFill/>
          </p:grpSpPr>
          <p:sp>
            <p:nvSpPr>
              <p:cNvPr id="7" name="Freeform: Shape 6">
                <a:extLst>
                  <a:ext uri="{FF2B5EF4-FFF2-40B4-BE49-F238E27FC236}">
                    <a16:creationId xmlns:a16="http://schemas.microsoft.com/office/drawing/2014/main" id="{36C0C1A0-6526-4BB8-A186-1AA68508BCD1}"/>
                  </a:ext>
                </a:extLst>
              </p:cNvPr>
              <p:cNvSpPr/>
              <p:nvPr/>
            </p:nvSpPr>
            <p:spPr>
              <a:xfrm>
                <a:off x="4567928" y="2419518"/>
                <a:ext cx="7294" cy="107868"/>
              </a:xfrm>
              <a:custGeom>
                <a:avLst/>
                <a:gdLst>
                  <a:gd name="connsiteX0" fmla="*/ 0 w 7294"/>
                  <a:gd name="connsiteY0" fmla="*/ 107868 h 107868"/>
                  <a:gd name="connsiteX1" fmla="*/ 0 w 7294"/>
                  <a:gd name="connsiteY1" fmla="*/ 0 h 107868"/>
                </a:gdLst>
                <a:ahLst/>
                <a:cxnLst>
                  <a:cxn ang="0">
                    <a:pos x="connsiteX0" y="connsiteY0"/>
                  </a:cxn>
                  <a:cxn ang="0">
                    <a:pos x="connsiteX1" y="connsiteY1"/>
                  </a:cxn>
                </a:cxnLst>
                <a:rect l="l" t="t" r="r" b="b"/>
                <a:pathLst>
                  <a:path w="7294" h="107868">
                    <a:moveTo>
                      <a:pt x="0" y="107868"/>
                    </a:moveTo>
                    <a:lnTo>
                      <a:pt x="0" y="0"/>
                    </a:lnTo>
                  </a:path>
                </a:pathLst>
              </a:custGeom>
              <a:ln w="7239" cap="flat">
                <a:solidFill>
                  <a:schemeClr val="tx1"/>
                </a:solid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67B16DD7-5A3C-4998-8254-D74E13A392CB}"/>
                  </a:ext>
                </a:extLst>
              </p:cNvPr>
              <p:cNvSpPr/>
              <p:nvPr/>
            </p:nvSpPr>
            <p:spPr>
              <a:xfrm>
                <a:off x="4549736" y="2393354"/>
                <a:ext cx="36376" cy="31489"/>
              </a:xfrm>
              <a:custGeom>
                <a:avLst/>
                <a:gdLst>
                  <a:gd name="connsiteX0" fmla="*/ 36377 w 36376"/>
                  <a:gd name="connsiteY0" fmla="*/ 31490 h 31489"/>
                  <a:gd name="connsiteX1" fmla="*/ 18192 w 36376"/>
                  <a:gd name="connsiteY1" fmla="*/ 0 h 31489"/>
                  <a:gd name="connsiteX2" fmla="*/ 0 w 36376"/>
                  <a:gd name="connsiteY2" fmla="*/ 31490 h 31489"/>
                </a:gdLst>
                <a:ahLst/>
                <a:cxnLst>
                  <a:cxn ang="0">
                    <a:pos x="connsiteX0" y="connsiteY0"/>
                  </a:cxn>
                  <a:cxn ang="0">
                    <a:pos x="connsiteX1" y="connsiteY1"/>
                  </a:cxn>
                  <a:cxn ang="0">
                    <a:pos x="connsiteX2" y="connsiteY2"/>
                  </a:cxn>
                </a:cxnLst>
                <a:rect l="l" t="t" r="r" b="b"/>
                <a:pathLst>
                  <a:path w="36376" h="31489">
                    <a:moveTo>
                      <a:pt x="36377" y="31490"/>
                    </a:moveTo>
                    <a:lnTo>
                      <a:pt x="18192" y="0"/>
                    </a:lnTo>
                    <a:lnTo>
                      <a:pt x="0" y="31490"/>
                    </a:lnTo>
                    <a:close/>
                  </a:path>
                </a:pathLst>
              </a:custGeom>
              <a:noFill/>
              <a:ln w="7239" cap="flat">
                <a:solidFill>
                  <a:schemeClr val="tx1"/>
                </a:solidFill>
                <a:prstDash val="solid"/>
                <a:miter/>
              </a:ln>
            </p:spPr>
            <p:txBody>
              <a:bodyPr rtlCol="0" anchor="ctr"/>
              <a:lstStyle/>
              <a:p>
                <a:endParaRPr lang="en-US"/>
              </a:p>
            </p:txBody>
          </p:sp>
        </p:grpSp>
        <p:grpSp>
          <p:nvGrpSpPr>
            <p:cNvPr id="12" name="Graphic 9">
              <a:extLst>
                <a:ext uri="{FF2B5EF4-FFF2-40B4-BE49-F238E27FC236}">
                  <a16:creationId xmlns:a16="http://schemas.microsoft.com/office/drawing/2014/main" id="{FC0A2E73-C92C-4BEE-AD12-F8E8BC63F164}"/>
                </a:ext>
              </a:extLst>
            </p:cNvPr>
            <p:cNvGrpSpPr/>
            <p:nvPr/>
          </p:nvGrpSpPr>
          <p:grpSpPr>
            <a:xfrm>
              <a:off x="4737309" y="2816263"/>
              <a:ext cx="113973" cy="65809"/>
              <a:chOff x="4737309" y="2816263"/>
              <a:chExt cx="113973" cy="65809"/>
            </a:xfrm>
            <a:noFill/>
          </p:grpSpPr>
          <p:sp>
            <p:nvSpPr>
              <p:cNvPr id="13" name="Freeform: Shape 12">
                <a:extLst>
                  <a:ext uri="{FF2B5EF4-FFF2-40B4-BE49-F238E27FC236}">
                    <a16:creationId xmlns:a16="http://schemas.microsoft.com/office/drawing/2014/main" id="{1E70A4C8-2E2A-4FB8-82E8-6FFD681BC658}"/>
                  </a:ext>
                </a:extLst>
              </p:cNvPr>
              <p:cNvSpPr/>
              <p:nvPr/>
            </p:nvSpPr>
            <p:spPr>
              <a:xfrm>
                <a:off x="4737309" y="2816263"/>
                <a:ext cx="91310" cy="52730"/>
              </a:xfrm>
              <a:custGeom>
                <a:avLst/>
                <a:gdLst>
                  <a:gd name="connsiteX0" fmla="*/ 91310 w 91310"/>
                  <a:gd name="connsiteY0" fmla="*/ 52731 h 52730"/>
                  <a:gd name="connsiteX1" fmla="*/ 0 w 91310"/>
                  <a:gd name="connsiteY1" fmla="*/ 0 h 52730"/>
                </a:gdLst>
                <a:ahLst/>
                <a:cxnLst>
                  <a:cxn ang="0">
                    <a:pos x="connsiteX0" y="connsiteY0"/>
                  </a:cxn>
                  <a:cxn ang="0">
                    <a:pos x="connsiteX1" y="connsiteY1"/>
                  </a:cxn>
                </a:cxnLst>
                <a:rect l="l" t="t" r="r" b="b"/>
                <a:pathLst>
                  <a:path w="91310" h="52730">
                    <a:moveTo>
                      <a:pt x="91310" y="52731"/>
                    </a:moveTo>
                    <a:lnTo>
                      <a:pt x="0" y="0"/>
                    </a:lnTo>
                  </a:path>
                </a:pathLst>
              </a:custGeom>
              <a:ln w="7239" cap="flat">
                <a:solidFill>
                  <a:schemeClr val="tx1"/>
                </a:solid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5EA45A0F-4D41-4D3A-B3E6-CB887E5180DD}"/>
                  </a:ext>
                </a:extLst>
              </p:cNvPr>
              <p:cNvSpPr/>
              <p:nvPr/>
            </p:nvSpPr>
            <p:spPr>
              <a:xfrm>
                <a:off x="4814920" y="2850575"/>
                <a:ext cx="36362" cy="31496"/>
              </a:xfrm>
              <a:custGeom>
                <a:avLst/>
                <a:gdLst>
                  <a:gd name="connsiteX0" fmla="*/ 18185 w 36362"/>
                  <a:gd name="connsiteY0" fmla="*/ 0 h 31496"/>
                  <a:gd name="connsiteX1" fmla="*/ 36362 w 36362"/>
                  <a:gd name="connsiteY1" fmla="*/ 31497 h 31496"/>
                  <a:gd name="connsiteX2" fmla="*/ 0 w 36362"/>
                  <a:gd name="connsiteY2" fmla="*/ 31497 h 31496"/>
                </a:gdLst>
                <a:ahLst/>
                <a:cxnLst>
                  <a:cxn ang="0">
                    <a:pos x="connsiteX0" y="connsiteY0"/>
                  </a:cxn>
                  <a:cxn ang="0">
                    <a:pos x="connsiteX1" y="connsiteY1"/>
                  </a:cxn>
                  <a:cxn ang="0">
                    <a:pos x="connsiteX2" y="connsiteY2"/>
                  </a:cxn>
                </a:cxnLst>
                <a:rect l="l" t="t" r="r" b="b"/>
                <a:pathLst>
                  <a:path w="36362" h="31496">
                    <a:moveTo>
                      <a:pt x="18185" y="0"/>
                    </a:moveTo>
                    <a:lnTo>
                      <a:pt x="36362" y="31497"/>
                    </a:lnTo>
                    <a:lnTo>
                      <a:pt x="0" y="31497"/>
                    </a:lnTo>
                    <a:close/>
                  </a:path>
                </a:pathLst>
              </a:custGeom>
              <a:noFill/>
              <a:ln w="7239" cap="flat">
                <a:solidFill>
                  <a:schemeClr val="tx1"/>
                </a:solidFill>
                <a:prstDash val="solid"/>
                <a:miter/>
              </a:ln>
            </p:spPr>
            <p:txBody>
              <a:bodyPr rtlCol="0" anchor="ctr"/>
              <a:lstStyle/>
              <a:p>
                <a:endParaRPr lang="en-US"/>
              </a:p>
            </p:txBody>
          </p:sp>
        </p:grpSp>
        <p:grpSp>
          <p:nvGrpSpPr>
            <p:cNvPr id="15" name="Graphic 9">
              <a:extLst>
                <a:ext uri="{FF2B5EF4-FFF2-40B4-BE49-F238E27FC236}">
                  <a16:creationId xmlns:a16="http://schemas.microsoft.com/office/drawing/2014/main" id="{FC0A2E73-C92C-4BEE-AD12-F8E8BC63F164}"/>
                </a:ext>
              </a:extLst>
            </p:cNvPr>
            <p:cNvGrpSpPr/>
            <p:nvPr/>
          </p:nvGrpSpPr>
          <p:grpSpPr>
            <a:xfrm>
              <a:off x="4287287" y="2818794"/>
              <a:ext cx="110866" cy="63278"/>
              <a:chOff x="4287287" y="2818794"/>
              <a:chExt cx="110866" cy="63278"/>
            </a:xfrm>
            <a:noFill/>
          </p:grpSpPr>
          <p:sp>
            <p:nvSpPr>
              <p:cNvPr id="19" name="Freeform: Shape 18">
                <a:extLst>
                  <a:ext uri="{FF2B5EF4-FFF2-40B4-BE49-F238E27FC236}">
                    <a16:creationId xmlns:a16="http://schemas.microsoft.com/office/drawing/2014/main" id="{BE6C296C-3D56-4B0D-A33D-08DC4F482EED}"/>
                  </a:ext>
                </a:extLst>
              </p:cNvPr>
              <p:cNvSpPr/>
              <p:nvPr/>
            </p:nvSpPr>
            <p:spPr>
              <a:xfrm>
                <a:off x="4309950" y="2818794"/>
                <a:ext cx="88202" cy="50199"/>
              </a:xfrm>
              <a:custGeom>
                <a:avLst/>
                <a:gdLst>
                  <a:gd name="connsiteX0" fmla="*/ 0 w 88202"/>
                  <a:gd name="connsiteY0" fmla="*/ 50199 h 50199"/>
                  <a:gd name="connsiteX1" fmla="*/ 88203 w 88202"/>
                  <a:gd name="connsiteY1" fmla="*/ 0 h 50199"/>
                </a:gdLst>
                <a:ahLst/>
                <a:cxnLst>
                  <a:cxn ang="0">
                    <a:pos x="connsiteX0" y="connsiteY0"/>
                  </a:cxn>
                  <a:cxn ang="0">
                    <a:pos x="connsiteX1" y="connsiteY1"/>
                  </a:cxn>
                </a:cxnLst>
                <a:rect l="l" t="t" r="r" b="b"/>
                <a:pathLst>
                  <a:path w="88202" h="50199">
                    <a:moveTo>
                      <a:pt x="0" y="50199"/>
                    </a:moveTo>
                    <a:lnTo>
                      <a:pt x="88203" y="0"/>
                    </a:lnTo>
                  </a:path>
                </a:pathLst>
              </a:custGeom>
              <a:ln w="7239" cap="flat">
                <a:solidFill>
                  <a:schemeClr val="tx1"/>
                </a:solid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9945D92A-261C-47C1-B173-C9169894C282}"/>
                  </a:ext>
                </a:extLst>
              </p:cNvPr>
              <p:cNvSpPr/>
              <p:nvPr/>
            </p:nvSpPr>
            <p:spPr>
              <a:xfrm>
                <a:off x="4287287" y="2850575"/>
                <a:ext cx="36362" cy="31496"/>
              </a:xfrm>
              <a:custGeom>
                <a:avLst/>
                <a:gdLst>
                  <a:gd name="connsiteX0" fmla="*/ 36362 w 36362"/>
                  <a:gd name="connsiteY0" fmla="*/ 31497 h 31496"/>
                  <a:gd name="connsiteX1" fmla="*/ 0 w 36362"/>
                  <a:gd name="connsiteY1" fmla="*/ 31497 h 31496"/>
                  <a:gd name="connsiteX2" fmla="*/ 18185 w 36362"/>
                  <a:gd name="connsiteY2" fmla="*/ 0 h 31496"/>
                </a:gdLst>
                <a:ahLst/>
                <a:cxnLst>
                  <a:cxn ang="0">
                    <a:pos x="connsiteX0" y="connsiteY0"/>
                  </a:cxn>
                  <a:cxn ang="0">
                    <a:pos x="connsiteX1" y="connsiteY1"/>
                  </a:cxn>
                  <a:cxn ang="0">
                    <a:pos x="connsiteX2" y="connsiteY2"/>
                  </a:cxn>
                </a:cxnLst>
                <a:rect l="l" t="t" r="r" b="b"/>
                <a:pathLst>
                  <a:path w="36362" h="31496">
                    <a:moveTo>
                      <a:pt x="36362" y="31497"/>
                    </a:moveTo>
                    <a:lnTo>
                      <a:pt x="0" y="31497"/>
                    </a:lnTo>
                    <a:lnTo>
                      <a:pt x="18185" y="0"/>
                    </a:lnTo>
                    <a:close/>
                  </a:path>
                </a:pathLst>
              </a:custGeom>
              <a:noFill/>
              <a:ln w="7239" cap="flat">
                <a:solidFill>
                  <a:schemeClr val="tx1"/>
                </a:solidFill>
                <a:prstDash val="solid"/>
                <a:miter/>
              </a:ln>
            </p:spPr>
            <p:txBody>
              <a:bodyPr rtlCol="0" anchor="ctr"/>
              <a:lstStyle/>
              <a:p>
                <a:endParaRPr lang="en-US"/>
              </a:p>
            </p:txBody>
          </p:sp>
        </p:grpSp>
        <p:sp>
          <p:nvSpPr>
            <p:cNvPr id="22" name="Freeform: Shape 21">
              <a:extLst>
                <a:ext uri="{FF2B5EF4-FFF2-40B4-BE49-F238E27FC236}">
                  <a16:creationId xmlns:a16="http://schemas.microsoft.com/office/drawing/2014/main" id="{DAB65751-9E37-45AB-9FE3-1FAE810AEEAB}"/>
                </a:ext>
              </a:extLst>
            </p:cNvPr>
            <p:cNvSpPr/>
            <p:nvPr/>
          </p:nvSpPr>
          <p:spPr>
            <a:xfrm>
              <a:off x="4204570" y="2321775"/>
              <a:ext cx="7294" cy="7294"/>
            </a:xfrm>
            <a:custGeom>
              <a:avLst/>
              <a:gdLst/>
              <a:ahLst/>
              <a:cxnLst/>
              <a:rect l="l" t="t" r="r" b="b"/>
              <a:pathLst>
                <a:path w="7294" h="7294"/>
              </a:pathLst>
            </a:custGeom>
            <a:noFill/>
            <a:ln w="7239" cap="flat">
              <a:solidFill>
                <a:schemeClr val="tx1"/>
              </a:solidFill>
              <a:prstDash val="solid"/>
              <a:round/>
            </a:ln>
          </p:spPr>
          <p:txBody>
            <a:bodyPr rtlCol="0" anchor="ctr"/>
            <a:lstStyle/>
            <a:p>
              <a:endParaRPr lang="en-US"/>
            </a:p>
          </p:txBody>
        </p:sp>
        <p:sp>
          <p:nvSpPr>
            <p:cNvPr id="23" name="Freeform: Shape 22">
              <a:extLst>
                <a:ext uri="{FF2B5EF4-FFF2-40B4-BE49-F238E27FC236}">
                  <a16:creationId xmlns:a16="http://schemas.microsoft.com/office/drawing/2014/main" id="{A4ABFF1C-1FC7-4C37-AFCC-B6030B245863}"/>
                </a:ext>
              </a:extLst>
            </p:cNvPr>
            <p:cNvSpPr/>
            <p:nvPr/>
          </p:nvSpPr>
          <p:spPr>
            <a:xfrm>
              <a:off x="4204570" y="2321775"/>
              <a:ext cx="7294" cy="7294"/>
            </a:xfrm>
            <a:custGeom>
              <a:avLst/>
              <a:gdLst/>
              <a:ahLst/>
              <a:cxnLst/>
              <a:rect l="l" t="t" r="r" b="b"/>
              <a:pathLst>
                <a:path w="7294" h="7294"/>
              </a:pathLst>
            </a:custGeom>
            <a:noFill/>
            <a:ln w="7239" cap="flat">
              <a:solidFill>
                <a:schemeClr val="tx1"/>
              </a:solidFill>
              <a:prstDash val="solid"/>
              <a:round/>
            </a:ln>
          </p:spPr>
          <p:txBody>
            <a:bodyPr rtlCol="0" anchor="ctr"/>
            <a:lstStyle/>
            <a:p>
              <a:endParaRPr lang="en-US"/>
            </a:p>
          </p:txBody>
        </p:sp>
        <p:sp>
          <p:nvSpPr>
            <p:cNvPr id="24" name="Freeform: Shape 23">
              <a:extLst>
                <a:ext uri="{FF2B5EF4-FFF2-40B4-BE49-F238E27FC236}">
                  <a16:creationId xmlns:a16="http://schemas.microsoft.com/office/drawing/2014/main" id="{5CA113CC-7E71-4647-9B23-EA49D024ECA0}"/>
                </a:ext>
              </a:extLst>
            </p:cNvPr>
            <p:cNvSpPr/>
            <p:nvPr/>
          </p:nvSpPr>
          <p:spPr>
            <a:xfrm>
              <a:off x="4204570" y="2321775"/>
              <a:ext cx="7294" cy="7294"/>
            </a:xfrm>
            <a:custGeom>
              <a:avLst/>
              <a:gdLst/>
              <a:ahLst/>
              <a:cxnLst/>
              <a:rect l="l" t="t" r="r" b="b"/>
              <a:pathLst>
                <a:path w="7294" h="7294"/>
              </a:pathLst>
            </a:custGeom>
            <a:noFill/>
            <a:ln w="7239" cap="flat">
              <a:solidFill>
                <a:schemeClr val="tx1"/>
              </a:solidFill>
              <a:prstDash val="solid"/>
              <a:round/>
            </a:ln>
          </p:spPr>
          <p:txBody>
            <a:bodyPr rtlCol="0" anchor="ctr"/>
            <a:lstStyle/>
            <a:p>
              <a:endParaRPr lang="en-US"/>
            </a:p>
          </p:txBody>
        </p:sp>
        <p:sp>
          <p:nvSpPr>
            <p:cNvPr id="35" name="Freeform: Shape 34">
              <a:extLst>
                <a:ext uri="{FF2B5EF4-FFF2-40B4-BE49-F238E27FC236}">
                  <a16:creationId xmlns:a16="http://schemas.microsoft.com/office/drawing/2014/main" id="{F53391CC-08D7-44F7-8EF9-7A203E1E01F5}"/>
                </a:ext>
              </a:extLst>
            </p:cNvPr>
            <p:cNvSpPr/>
            <p:nvPr/>
          </p:nvSpPr>
          <p:spPr>
            <a:xfrm>
              <a:off x="4204570" y="2321775"/>
              <a:ext cx="7294" cy="7294"/>
            </a:xfrm>
            <a:custGeom>
              <a:avLst/>
              <a:gdLst/>
              <a:ahLst/>
              <a:cxnLst/>
              <a:rect l="l" t="t" r="r" b="b"/>
              <a:pathLst>
                <a:path w="7294" h="7294"/>
              </a:pathLst>
            </a:custGeom>
            <a:noFill/>
            <a:ln w="7239" cap="flat">
              <a:solidFill>
                <a:schemeClr val="tx1"/>
              </a:solidFill>
              <a:prstDash val="solid"/>
              <a:round/>
            </a:ln>
          </p:spPr>
          <p:txBody>
            <a:bodyPr rtlCol="0" anchor="ctr"/>
            <a:lstStyle/>
            <a:p>
              <a:endParaRPr lang="en-US"/>
            </a:p>
          </p:txBody>
        </p:sp>
        <p:sp>
          <p:nvSpPr>
            <p:cNvPr id="36" name="Freeform: Shape 35">
              <a:extLst>
                <a:ext uri="{FF2B5EF4-FFF2-40B4-BE49-F238E27FC236}">
                  <a16:creationId xmlns:a16="http://schemas.microsoft.com/office/drawing/2014/main" id="{7AD015FB-8932-4FEE-9E6B-693C7DBFE35C}"/>
                </a:ext>
              </a:extLst>
            </p:cNvPr>
            <p:cNvSpPr/>
            <p:nvPr/>
          </p:nvSpPr>
          <p:spPr>
            <a:xfrm>
              <a:off x="4204570" y="2321775"/>
              <a:ext cx="7294" cy="7294"/>
            </a:xfrm>
            <a:custGeom>
              <a:avLst/>
              <a:gdLst/>
              <a:ahLst/>
              <a:cxnLst/>
              <a:rect l="l" t="t" r="r" b="b"/>
              <a:pathLst>
                <a:path w="7294" h="7294"/>
              </a:pathLst>
            </a:custGeom>
            <a:noFill/>
            <a:ln w="7239" cap="flat">
              <a:solidFill>
                <a:schemeClr val="tx1"/>
              </a:solidFill>
              <a:prstDash val="solid"/>
              <a:round/>
            </a:ln>
          </p:spPr>
          <p:txBody>
            <a:bodyPr rtlCol="0" anchor="ctr"/>
            <a:lstStyle/>
            <a:p>
              <a:endParaRPr lang="en-US"/>
            </a:p>
          </p:txBody>
        </p:sp>
        <p:sp>
          <p:nvSpPr>
            <p:cNvPr id="38" name="Freeform: Shape 37">
              <a:extLst>
                <a:ext uri="{FF2B5EF4-FFF2-40B4-BE49-F238E27FC236}">
                  <a16:creationId xmlns:a16="http://schemas.microsoft.com/office/drawing/2014/main" id="{15197E33-16AE-4D9C-820A-1CB08B9900A5}"/>
                </a:ext>
              </a:extLst>
            </p:cNvPr>
            <p:cNvSpPr/>
            <p:nvPr/>
          </p:nvSpPr>
          <p:spPr>
            <a:xfrm>
              <a:off x="4567928" y="2715769"/>
              <a:ext cx="7294" cy="182357"/>
            </a:xfrm>
            <a:custGeom>
              <a:avLst/>
              <a:gdLst>
                <a:gd name="connsiteX0" fmla="*/ 0 w 7294"/>
                <a:gd name="connsiteY0" fmla="*/ 182358 h 182357"/>
                <a:gd name="connsiteX1" fmla="*/ 0 w 7294"/>
                <a:gd name="connsiteY1" fmla="*/ 0 h 182357"/>
              </a:gdLst>
              <a:ahLst/>
              <a:cxnLst>
                <a:cxn ang="0">
                  <a:pos x="connsiteX0" y="connsiteY0"/>
                </a:cxn>
                <a:cxn ang="0">
                  <a:pos x="connsiteX1" y="connsiteY1"/>
                </a:cxn>
              </a:cxnLst>
              <a:rect l="l" t="t" r="r" b="b"/>
              <a:pathLst>
                <a:path w="7294" h="182357">
                  <a:moveTo>
                    <a:pt x="0" y="182358"/>
                  </a:moveTo>
                  <a:lnTo>
                    <a:pt x="0" y="0"/>
                  </a:lnTo>
                </a:path>
              </a:pathLst>
            </a:custGeom>
            <a:ln w="7239" cap="flat">
              <a:solidFill>
                <a:schemeClr val="tx1"/>
              </a:solidFill>
              <a:prstDash val="solid"/>
              <a:round/>
            </a:ln>
          </p:spPr>
          <p:txBody>
            <a:bodyPr rtlCol="0" anchor="ctr"/>
            <a:lstStyle/>
            <a:p>
              <a:endParaRPr lang="en-US"/>
            </a:p>
          </p:txBody>
        </p:sp>
        <p:sp>
          <p:nvSpPr>
            <p:cNvPr id="39" name="Freeform: Shape 38">
              <a:extLst>
                <a:ext uri="{FF2B5EF4-FFF2-40B4-BE49-F238E27FC236}">
                  <a16:creationId xmlns:a16="http://schemas.microsoft.com/office/drawing/2014/main" id="{3CF9A4F9-89F7-4A48-9163-355E678D5936}"/>
                </a:ext>
              </a:extLst>
            </p:cNvPr>
            <p:cNvSpPr/>
            <p:nvPr/>
          </p:nvSpPr>
          <p:spPr>
            <a:xfrm>
              <a:off x="4398153" y="2789617"/>
              <a:ext cx="29177" cy="29177"/>
            </a:xfrm>
            <a:custGeom>
              <a:avLst/>
              <a:gdLst>
                <a:gd name="connsiteX0" fmla="*/ 29177 w 29177"/>
                <a:gd name="connsiteY0" fmla="*/ 29177 h 29177"/>
                <a:gd name="connsiteX1" fmla="*/ 0 w 29177"/>
                <a:gd name="connsiteY1" fmla="*/ 29177 h 29177"/>
                <a:gd name="connsiteX2" fmla="*/ 0 w 29177"/>
                <a:gd name="connsiteY2" fmla="*/ 0 h 29177"/>
                <a:gd name="connsiteX3" fmla="*/ 29177 w 29177"/>
                <a:gd name="connsiteY3" fmla="*/ 0 h 29177"/>
              </a:gdLst>
              <a:ahLst/>
              <a:cxnLst>
                <a:cxn ang="0">
                  <a:pos x="connsiteX0" y="connsiteY0"/>
                </a:cxn>
                <a:cxn ang="0">
                  <a:pos x="connsiteX1" y="connsiteY1"/>
                </a:cxn>
                <a:cxn ang="0">
                  <a:pos x="connsiteX2" y="connsiteY2"/>
                </a:cxn>
                <a:cxn ang="0">
                  <a:pos x="connsiteX3" y="connsiteY3"/>
                </a:cxn>
              </a:cxnLst>
              <a:rect l="l" t="t" r="r" b="b"/>
              <a:pathLst>
                <a:path w="29177" h="29177">
                  <a:moveTo>
                    <a:pt x="29177" y="29177"/>
                  </a:moveTo>
                  <a:lnTo>
                    <a:pt x="0" y="29177"/>
                  </a:lnTo>
                  <a:lnTo>
                    <a:pt x="0" y="0"/>
                  </a:lnTo>
                  <a:lnTo>
                    <a:pt x="29177" y="0"/>
                  </a:lnTo>
                  <a:close/>
                </a:path>
              </a:pathLst>
            </a:custGeom>
            <a:noFill/>
            <a:ln w="7239" cap="flat">
              <a:solidFill>
                <a:schemeClr val="tx1"/>
              </a:solid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7E974A24-A779-4A44-93CF-4D7BA6FB862F}"/>
                </a:ext>
              </a:extLst>
            </p:cNvPr>
            <p:cNvSpPr/>
            <p:nvPr/>
          </p:nvSpPr>
          <p:spPr>
            <a:xfrm>
              <a:off x="4708132" y="2789617"/>
              <a:ext cx="29177" cy="29177"/>
            </a:xfrm>
            <a:custGeom>
              <a:avLst/>
              <a:gdLst>
                <a:gd name="connsiteX0" fmla="*/ 29177 w 29177"/>
                <a:gd name="connsiteY0" fmla="*/ 29177 h 29177"/>
                <a:gd name="connsiteX1" fmla="*/ 0 w 29177"/>
                <a:gd name="connsiteY1" fmla="*/ 29177 h 29177"/>
                <a:gd name="connsiteX2" fmla="*/ 0 w 29177"/>
                <a:gd name="connsiteY2" fmla="*/ 0 h 29177"/>
                <a:gd name="connsiteX3" fmla="*/ 29177 w 29177"/>
                <a:gd name="connsiteY3" fmla="*/ 0 h 29177"/>
              </a:gdLst>
              <a:ahLst/>
              <a:cxnLst>
                <a:cxn ang="0">
                  <a:pos x="connsiteX0" y="connsiteY0"/>
                </a:cxn>
                <a:cxn ang="0">
                  <a:pos x="connsiteX1" y="connsiteY1"/>
                </a:cxn>
                <a:cxn ang="0">
                  <a:pos x="connsiteX2" y="connsiteY2"/>
                </a:cxn>
                <a:cxn ang="0">
                  <a:pos x="connsiteX3" y="connsiteY3"/>
                </a:cxn>
              </a:cxnLst>
              <a:rect l="l" t="t" r="r" b="b"/>
              <a:pathLst>
                <a:path w="29177" h="29177">
                  <a:moveTo>
                    <a:pt x="29177" y="29177"/>
                  </a:moveTo>
                  <a:lnTo>
                    <a:pt x="0" y="29177"/>
                  </a:lnTo>
                  <a:lnTo>
                    <a:pt x="0" y="0"/>
                  </a:lnTo>
                  <a:lnTo>
                    <a:pt x="29177" y="0"/>
                  </a:lnTo>
                  <a:close/>
                </a:path>
              </a:pathLst>
            </a:custGeom>
            <a:noFill/>
            <a:ln w="7239" cap="flat">
              <a:solidFill>
                <a:schemeClr val="tx1"/>
              </a:solid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D9B58BF5-4B64-4165-B40A-409049B0BFEB}"/>
                </a:ext>
              </a:extLst>
            </p:cNvPr>
            <p:cNvSpPr/>
            <p:nvPr/>
          </p:nvSpPr>
          <p:spPr>
            <a:xfrm>
              <a:off x="4398153" y="2614918"/>
              <a:ext cx="29177" cy="29177"/>
            </a:xfrm>
            <a:custGeom>
              <a:avLst/>
              <a:gdLst>
                <a:gd name="connsiteX0" fmla="*/ 29177 w 29177"/>
                <a:gd name="connsiteY0" fmla="*/ 29177 h 29177"/>
                <a:gd name="connsiteX1" fmla="*/ 0 w 29177"/>
                <a:gd name="connsiteY1" fmla="*/ 29177 h 29177"/>
                <a:gd name="connsiteX2" fmla="*/ 0 w 29177"/>
                <a:gd name="connsiteY2" fmla="*/ 0 h 29177"/>
                <a:gd name="connsiteX3" fmla="*/ 29177 w 29177"/>
                <a:gd name="connsiteY3" fmla="*/ 0 h 29177"/>
              </a:gdLst>
              <a:ahLst/>
              <a:cxnLst>
                <a:cxn ang="0">
                  <a:pos x="connsiteX0" y="connsiteY0"/>
                </a:cxn>
                <a:cxn ang="0">
                  <a:pos x="connsiteX1" y="connsiteY1"/>
                </a:cxn>
                <a:cxn ang="0">
                  <a:pos x="connsiteX2" y="connsiteY2"/>
                </a:cxn>
                <a:cxn ang="0">
                  <a:pos x="connsiteX3" y="connsiteY3"/>
                </a:cxn>
              </a:cxnLst>
              <a:rect l="l" t="t" r="r" b="b"/>
              <a:pathLst>
                <a:path w="29177" h="29177">
                  <a:moveTo>
                    <a:pt x="29177" y="29177"/>
                  </a:moveTo>
                  <a:lnTo>
                    <a:pt x="0" y="29177"/>
                  </a:lnTo>
                  <a:lnTo>
                    <a:pt x="0" y="0"/>
                  </a:lnTo>
                  <a:lnTo>
                    <a:pt x="29177" y="0"/>
                  </a:lnTo>
                  <a:close/>
                </a:path>
              </a:pathLst>
            </a:custGeom>
            <a:noFill/>
            <a:ln w="7239" cap="flat">
              <a:solidFill>
                <a:schemeClr val="tx1"/>
              </a:solid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47BFD128-6B57-4CBF-80B4-63EAB9B3F9D1}"/>
                </a:ext>
              </a:extLst>
            </p:cNvPr>
            <p:cNvSpPr/>
            <p:nvPr/>
          </p:nvSpPr>
          <p:spPr>
            <a:xfrm>
              <a:off x="4708132" y="2614918"/>
              <a:ext cx="29177" cy="29177"/>
            </a:xfrm>
            <a:custGeom>
              <a:avLst/>
              <a:gdLst>
                <a:gd name="connsiteX0" fmla="*/ 29177 w 29177"/>
                <a:gd name="connsiteY0" fmla="*/ 29177 h 29177"/>
                <a:gd name="connsiteX1" fmla="*/ 0 w 29177"/>
                <a:gd name="connsiteY1" fmla="*/ 29177 h 29177"/>
                <a:gd name="connsiteX2" fmla="*/ 0 w 29177"/>
                <a:gd name="connsiteY2" fmla="*/ 0 h 29177"/>
                <a:gd name="connsiteX3" fmla="*/ 29177 w 29177"/>
                <a:gd name="connsiteY3" fmla="*/ 0 h 29177"/>
              </a:gdLst>
              <a:ahLst/>
              <a:cxnLst>
                <a:cxn ang="0">
                  <a:pos x="connsiteX0" y="connsiteY0"/>
                </a:cxn>
                <a:cxn ang="0">
                  <a:pos x="connsiteX1" y="connsiteY1"/>
                </a:cxn>
                <a:cxn ang="0">
                  <a:pos x="connsiteX2" y="connsiteY2"/>
                </a:cxn>
                <a:cxn ang="0">
                  <a:pos x="connsiteX3" y="connsiteY3"/>
                </a:cxn>
              </a:cxnLst>
              <a:rect l="l" t="t" r="r" b="b"/>
              <a:pathLst>
                <a:path w="29177" h="29177">
                  <a:moveTo>
                    <a:pt x="29177" y="29177"/>
                  </a:moveTo>
                  <a:lnTo>
                    <a:pt x="0" y="29177"/>
                  </a:lnTo>
                  <a:lnTo>
                    <a:pt x="0" y="0"/>
                  </a:lnTo>
                  <a:lnTo>
                    <a:pt x="29177" y="0"/>
                  </a:lnTo>
                  <a:close/>
                </a:path>
              </a:pathLst>
            </a:custGeom>
            <a:noFill/>
            <a:ln w="7239" cap="flat">
              <a:solidFill>
                <a:schemeClr val="tx1"/>
              </a:solid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A6165C96-0CC4-495C-B315-ABD4A4253343}"/>
                </a:ext>
              </a:extLst>
            </p:cNvPr>
            <p:cNvSpPr/>
            <p:nvPr/>
          </p:nvSpPr>
          <p:spPr>
            <a:xfrm>
              <a:off x="4553339" y="2527386"/>
              <a:ext cx="29177" cy="29177"/>
            </a:xfrm>
            <a:custGeom>
              <a:avLst/>
              <a:gdLst>
                <a:gd name="connsiteX0" fmla="*/ 29177 w 29177"/>
                <a:gd name="connsiteY0" fmla="*/ 29177 h 29177"/>
                <a:gd name="connsiteX1" fmla="*/ 0 w 29177"/>
                <a:gd name="connsiteY1" fmla="*/ 29177 h 29177"/>
                <a:gd name="connsiteX2" fmla="*/ 0 w 29177"/>
                <a:gd name="connsiteY2" fmla="*/ 0 h 29177"/>
                <a:gd name="connsiteX3" fmla="*/ 29177 w 29177"/>
                <a:gd name="connsiteY3" fmla="*/ 0 h 29177"/>
              </a:gdLst>
              <a:ahLst/>
              <a:cxnLst>
                <a:cxn ang="0">
                  <a:pos x="connsiteX0" y="connsiteY0"/>
                </a:cxn>
                <a:cxn ang="0">
                  <a:pos x="connsiteX1" y="connsiteY1"/>
                </a:cxn>
                <a:cxn ang="0">
                  <a:pos x="connsiteX2" y="connsiteY2"/>
                </a:cxn>
                <a:cxn ang="0">
                  <a:pos x="connsiteX3" y="connsiteY3"/>
                </a:cxn>
              </a:cxnLst>
              <a:rect l="l" t="t" r="r" b="b"/>
              <a:pathLst>
                <a:path w="29177" h="29177">
                  <a:moveTo>
                    <a:pt x="29177" y="29177"/>
                  </a:moveTo>
                  <a:lnTo>
                    <a:pt x="0" y="29177"/>
                  </a:lnTo>
                  <a:lnTo>
                    <a:pt x="0" y="0"/>
                  </a:lnTo>
                  <a:lnTo>
                    <a:pt x="29177" y="0"/>
                  </a:lnTo>
                  <a:close/>
                </a:path>
              </a:pathLst>
            </a:custGeom>
            <a:noFill/>
            <a:ln w="7239" cap="flat">
              <a:solidFill>
                <a:schemeClr val="tx1"/>
              </a:solid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4BAB1F0A-460A-4545-B159-502490CB093F}"/>
                </a:ext>
              </a:extLst>
            </p:cNvPr>
            <p:cNvSpPr/>
            <p:nvPr/>
          </p:nvSpPr>
          <p:spPr>
            <a:xfrm>
              <a:off x="4553339" y="2696979"/>
              <a:ext cx="29177" cy="29177"/>
            </a:xfrm>
            <a:custGeom>
              <a:avLst/>
              <a:gdLst>
                <a:gd name="connsiteX0" fmla="*/ 29177 w 29177"/>
                <a:gd name="connsiteY0" fmla="*/ 29177 h 29177"/>
                <a:gd name="connsiteX1" fmla="*/ 0 w 29177"/>
                <a:gd name="connsiteY1" fmla="*/ 29177 h 29177"/>
                <a:gd name="connsiteX2" fmla="*/ 0 w 29177"/>
                <a:gd name="connsiteY2" fmla="*/ 0 h 29177"/>
                <a:gd name="connsiteX3" fmla="*/ 29177 w 29177"/>
                <a:gd name="connsiteY3" fmla="*/ 0 h 29177"/>
              </a:gdLst>
              <a:ahLst/>
              <a:cxnLst>
                <a:cxn ang="0">
                  <a:pos x="connsiteX0" y="connsiteY0"/>
                </a:cxn>
                <a:cxn ang="0">
                  <a:pos x="connsiteX1" y="connsiteY1"/>
                </a:cxn>
                <a:cxn ang="0">
                  <a:pos x="connsiteX2" y="connsiteY2"/>
                </a:cxn>
                <a:cxn ang="0">
                  <a:pos x="connsiteX3" y="connsiteY3"/>
                </a:cxn>
              </a:cxnLst>
              <a:rect l="l" t="t" r="r" b="b"/>
              <a:pathLst>
                <a:path w="29177" h="29177">
                  <a:moveTo>
                    <a:pt x="29177" y="29177"/>
                  </a:moveTo>
                  <a:lnTo>
                    <a:pt x="0" y="29177"/>
                  </a:lnTo>
                  <a:lnTo>
                    <a:pt x="0" y="0"/>
                  </a:lnTo>
                  <a:lnTo>
                    <a:pt x="29177" y="0"/>
                  </a:lnTo>
                  <a:close/>
                </a:path>
              </a:pathLst>
            </a:custGeom>
            <a:noFill/>
            <a:ln w="7239" cap="flat">
              <a:solidFill>
                <a:schemeClr val="tx1"/>
              </a:solid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3EE1A97E-6FA3-4277-A966-90AA5A249AC1}"/>
                </a:ext>
              </a:extLst>
            </p:cNvPr>
            <p:cNvSpPr/>
            <p:nvPr/>
          </p:nvSpPr>
          <p:spPr>
            <a:xfrm>
              <a:off x="4553339" y="2879337"/>
              <a:ext cx="29177" cy="29177"/>
            </a:xfrm>
            <a:custGeom>
              <a:avLst/>
              <a:gdLst>
                <a:gd name="connsiteX0" fmla="*/ 29177 w 29177"/>
                <a:gd name="connsiteY0" fmla="*/ 29177 h 29177"/>
                <a:gd name="connsiteX1" fmla="*/ 0 w 29177"/>
                <a:gd name="connsiteY1" fmla="*/ 29177 h 29177"/>
                <a:gd name="connsiteX2" fmla="*/ 0 w 29177"/>
                <a:gd name="connsiteY2" fmla="*/ 0 h 29177"/>
                <a:gd name="connsiteX3" fmla="*/ 29177 w 29177"/>
                <a:gd name="connsiteY3" fmla="*/ 0 h 29177"/>
              </a:gdLst>
              <a:ahLst/>
              <a:cxnLst>
                <a:cxn ang="0">
                  <a:pos x="connsiteX0" y="connsiteY0"/>
                </a:cxn>
                <a:cxn ang="0">
                  <a:pos x="connsiteX1" y="connsiteY1"/>
                </a:cxn>
                <a:cxn ang="0">
                  <a:pos x="connsiteX2" y="connsiteY2"/>
                </a:cxn>
                <a:cxn ang="0">
                  <a:pos x="connsiteX3" y="connsiteY3"/>
                </a:cxn>
              </a:cxnLst>
              <a:rect l="l" t="t" r="r" b="b"/>
              <a:pathLst>
                <a:path w="29177" h="29177">
                  <a:moveTo>
                    <a:pt x="29177" y="29177"/>
                  </a:moveTo>
                  <a:lnTo>
                    <a:pt x="0" y="29177"/>
                  </a:lnTo>
                  <a:lnTo>
                    <a:pt x="0" y="0"/>
                  </a:lnTo>
                  <a:lnTo>
                    <a:pt x="29177" y="0"/>
                  </a:lnTo>
                  <a:close/>
                </a:path>
              </a:pathLst>
            </a:custGeom>
            <a:noFill/>
            <a:ln w="7239" cap="flat">
              <a:solidFill>
                <a:schemeClr val="tx1"/>
              </a:solid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B599897D-F82E-4090-A598-E07DBE56030A}"/>
                </a:ext>
              </a:extLst>
            </p:cNvPr>
            <p:cNvSpPr/>
            <p:nvPr/>
          </p:nvSpPr>
          <p:spPr>
            <a:xfrm>
              <a:off x="4427330" y="2582240"/>
              <a:ext cx="136782" cy="84497"/>
            </a:xfrm>
            <a:custGeom>
              <a:avLst/>
              <a:gdLst>
                <a:gd name="connsiteX0" fmla="*/ 63242 w 136782"/>
                <a:gd name="connsiteY0" fmla="*/ 0 h 84497"/>
                <a:gd name="connsiteX1" fmla="*/ 136783 w 136782"/>
                <a:gd name="connsiteY1" fmla="*/ 42343 h 84497"/>
                <a:gd name="connsiteX2" fmla="*/ 63242 w 136782"/>
                <a:gd name="connsiteY2" fmla="*/ 84497 h 84497"/>
                <a:gd name="connsiteX3" fmla="*/ 22 w 136782"/>
                <a:gd name="connsiteY3" fmla="*/ 48121 h 84497"/>
                <a:gd name="connsiteX4" fmla="*/ 0 w 136782"/>
                <a:gd name="connsiteY4" fmla="*/ 36559 h 84497"/>
                <a:gd name="connsiteX5" fmla="*/ 0 w 136782"/>
                <a:gd name="connsiteY5" fmla="*/ 36559 h 84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6782" h="84497">
                  <a:moveTo>
                    <a:pt x="63242" y="0"/>
                  </a:moveTo>
                  <a:lnTo>
                    <a:pt x="136783" y="42343"/>
                  </a:lnTo>
                  <a:lnTo>
                    <a:pt x="63242" y="84497"/>
                  </a:lnTo>
                  <a:lnTo>
                    <a:pt x="22" y="48121"/>
                  </a:lnTo>
                  <a:lnTo>
                    <a:pt x="0" y="36559"/>
                  </a:lnTo>
                  <a:lnTo>
                    <a:pt x="0" y="36559"/>
                  </a:lnTo>
                  <a:close/>
                </a:path>
              </a:pathLst>
            </a:custGeom>
            <a:noFill/>
            <a:ln w="7239" cap="flat">
              <a:solidFill>
                <a:schemeClr val="tx1"/>
              </a:solid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9734CBF5-A687-48EE-B27B-8031FAF7AF07}"/>
                </a:ext>
              </a:extLst>
            </p:cNvPr>
            <p:cNvSpPr/>
            <p:nvPr/>
          </p:nvSpPr>
          <p:spPr>
            <a:xfrm>
              <a:off x="4494518" y="2545608"/>
              <a:ext cx="146797" cy="76145"/>
            </a:xfrm>
            <a:custGeom>
              <a:avLst/>
              <a:gdLst>
                <a:gd name="connsiteX0" fmla="*/ 58821 w 146797"/>
                <a:gd name="connsiteY0" fmla="*/ 10956 h 76145"/>
                <a:gd name="connsiteX1" fmla="*/ 87998 w 146797"/>
                <a:gd name="connsiteY1" fmla="*/ 10956 h 76145"/>
                <a:gd name="connsiteX2" fmla="*/ 88006 w 146797"/>
                <a:gd name="connsiteY2" fmla="*/ 146 h 76145"/>
                <a:gd name="connsiteX3" fmla="*/ 146798 w 146797"/>
                <a:gd name="connsiteY3" fmla="*/ 33999 h 76145"/>
                <a:gd name="connsiteX4" fmla="*/ 73249 w 146797"/>
                <a:gd name="connsiteY4" fmla="*/ 76145 h 76145"/>
                <a:gd name="connsiteX5" fmla="*/ 0 w 146797"/>
                <a:gd name="connsiteY5" fmla="*/ 33999 h 76145"/>
                <a:gd name="connsiteX6" fmla="*/ 58821 w 146797"/>
                <a:gd name="connsiteY6" fmla="*/ 0 h 76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6797" h="76145">
                  <a:moveTo>
                    <a:pt x="58821" y="10956"/>
                  </a:moveTo>
                  <a:lnTo>
                    <a:pt x="87998" y="10956"/>
                  </a:lnTo>
                  <a:lnTo>
                    <a:pt x="88006" y="146"/>
                  </a:lnTo>
                  <a:lnTo>
                    <a:pt x="146798" y="33999"/>
                  </a:lnTo>
                  <a:lnTo>
                    <a:pt x="73249" y="76145"/>
                  </a:lnTo>
                  <a:lnTo>
                    <a:pt x="0" y="33999"/>
                  </a:lnTo>
                  <a:lnTo>
                    <a:pt x="58821" y="0"/>
                  </a:lnTo>
                  <a:close/>
                </a:path>
              </a:pathLst>
            </a:custGeom>
            <a:noFill/>
            <a:ln w="7239" cap="flat">
              <a:solidFill>
                <a:schemeClr val="tx1"/>
              </a:solid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94205049-47BA-446A-86EB-5B25488FFF91}"/>
                </a:ext>
              </a:extLst>
            </p:cNvPr>
            <p:cNvSpPr/>
            <p:nvPr/>
          </p:nvSpPr>
          <p:spPr>
            <a:xfrm>
              <a:off x="4571677" y="2582152"/>
              <a:ext cx="136469" cy="84489"/>
            </a:xfrm>
            <a:custGeom>
              <a:avLst/>
              <a:gdLst>
                <a:gd name="connsiteX0" fmla="*/ 136455 w 136469"/>
                <a:gd name="connsiteY0" fmla="*/ 48266 h 84489"/>
                <a:gd name="connsiteX1" fmla="*/ 73249 w 136469"/>
                <a:gd name="connsiteY1" fmla="*/ 84490 h 84489"/>
                <a:gd name="connsiteX2" fmla="*/ 0 w 136469"/>
                <a:gd name="connsiteY2" fmla="*/ 42336 h 84489"/>
                <a:gd name="connsiteX3" fmla="*/ 73249 w 136469"/>
                <a:gd name="connsiteY3" fmla="*/ 0 h 84489"/>
                <a:gd name="connsiteX4" fmla="*/ 136469 w 136469"/>
                <a:gd name="connsiteY4" fmla="*/ 36399 h 84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469" h="84489">
                  <a:moveTo>
                    <a:pt x="136455" y="48266"/>
                  </a:moveTo>
                  <a:lnTo>
                    <a:pt x="73249" y="84490"/>
                  </a:lnTo>
                  <a:lnTo>
                    <a:pt x="0" y="42336"/>
                  </a:lnTo>
                  <a:lnTo>
                    <a:pt x="73249" y="0"/>
                  </a:lnTo>
                  <a:lnTo>
                    <a:pt x="136469" y="36399"/>
                  </a:lnTo>
                </a:path>
              </a:pathLst>
            </a:custGeom>
            <a:noFill/>
            <a:ln w="7239" cap="flat">
              <a:solidFill>
                <a:schemeClr val="tx1"/>
              </a:solid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847ADD7F-7A40-48CE-B38F-C5CF61719EB7}"/>
                </a:ext>
              </a:extLst>
            </p:cNvPr>
            <p:cNvSpPr/>
            <p:nvPr/>
          </p:nvSpPr>
          <p:spPr>
            <a:xfrm>
              <a:off x="4494518" y="2626851"/>
              <a:ext cx="146797" cy="76210"/>
            </a:xfrm>
            <a:custGeom>
              <a:avLst/>
              <a:gdLst>
                <a:gd name="connsiteX0" fmla="*/ 73249 w 146797"/>
                <a:gd name="connsiteY0" fmla="*/ 0 h 76210"/>
                <a:gd name="connsiteX1" fmla="*/ 146798 w 146797"/>
                <a:gd name="connsiteY1" fmla="*/ 42336 h 76210"/>
                <a:gd name="connsiteX2" fmla="*/ 87998 w 146797"/>
                <a:gd name="connsiteY2" fmla="*/ 76036 h 76210"/>
                <a:gd name="connsiteX3" fmla="*/ 87998 w 146797"/>
                <a:gd name="connsiteY3" fmla="*/ 70127 h 76210"/>
                <a:gd name="connsiteX4" fmla="*/ 58821 w 146797"/>
                <a:gd name="connsiteY4" fmla="*/ 70127 h 76210"/>
                <a:gd name="connsiteX5" fmla="*/ 58858 w 146797"/>
                <a:gd name="connsiteY5" fmla="*/ 76211 h 76210"/>
                <a:gd name="connsiteX6" fmla="*/ 0 w 146797"/>
                <a:gd name="connsiteY6" fmla="*/ 42336 h 76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6797" h="76210">
                  <a:moveTo>
                    <a:pt x="73249" y="0"/>
                  </a:moveTo>
                  <a:lnTo>
                    <a:pt x="146798" y="42336"/>
                  </a:lnTo>
                  <a:lnTo>
                    <a:pt x="87998" y="76036"/>
                  </a:lnTo>
                  <a:lnTo>
                    <a:pt x="87998" y="70127"/>
                  </a:lnTo>
                  <a:lnTo>
                    <a:pt x="58821" y="70127"/>
                  </a:lnTo>
                  <a:lnTo>
                    <a:pt x="58858" y="76211"/>
                  </a:lnTo>
                  <a:lnTo>
                    <a:pt x="0" y="42336"/>
                  </a:lnTo>
                  <a:close/>
                </a:path>
              </a:pathLst>
            </a:custGeom>
            <a:noFill/>
            <a:ln w="7239" cap="flat">
              <a:solidFill>
                <a:schemeClr val="tx1"/>
              </a:solid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8D52C30E-2DD1-4BA4-94E9-87D9CF151790}"/>
                </a:ext>
              </a:extLst>
            </p:cNvPr>
            <p:cNvSpPr/>
            <p:nvPr/>
          </p:nvSpPr>
          <p:spPr>
            <a:xfrm>
              <a:off x="4648800" y="2638967"/>
              <a:ext cx="73409" cy="118962"/>
            </a:xfrm>
            <a:custGeom>
              <a:avLst/>
              <a:gdLst>
                <a:gd name="connsiteX0" fmla="*/ 73410 w 73409"/>
                <a:gd name="connsiteY0" fmla="*/ 5121 h 118962"/>
                <a:gd name="connsiteX1" fmla="*/ 73176 w 73409"/>
                <a:gd name="connsiteY1" fmla="*/ 76605 h 118962"/>
                <a:gd name="connsiteX2" fmla="*/ 44 w 73409"/>
                <a:gd name="connsiteY2" fmla="*/ 118963 h 118962"/>
                <a:gd name="connsiteX3" fmla="*/ 0 w 73409"/>
                <a:gd name="connsiteY3" fmla="*/ 34363 h 118962"/>
                <a:gd name="connsiteX4" fmla="*/ 59325 w 73409"/>
                <a:gd name="connsiteY4" fmla="*/ 0 h 118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409" h="118962">
                  <a:moveTo>
                    <a:pt x="73410" y="5121"/>
                  </a:moveTo>
                  <a:lnTo>
                    <a:pt x="73176" y="76605"/>
                  </a:lnTo>
                  <a:lnTo>
                    <a:pt x="44" y="118963"/>
                  </a:lnTo>
                  <a:lnTo>
                    <a:pt x="0" y="34363"/>
                  </a:lnTo>
                  <a:lnTo>
                    <a:pt x="59325" y="0"/>
                  </a:lnTo>
                </a:path>
              </a:pathLst>
            </a:custGeom>
            <a:noFill/>
            <a:ln w="7239" cap="flat">
              <a:solidFill>
                <a:schemeClr val="tx1"/>
              </a:solid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9DB11B48-7685-487A-A84C-596B0369DEE1}"/>
                </a:ext>
              </a:extLst>
            </p:cNvPr>
            <p:cNvSpPr/>
            <p:nvPr/>
          </p:nvSpPr>
          <p:spPr>
            <a:xfrm>
              <a:off x="4648800" y="2719839"/>
              <a:ext cx="73446" cy="127139"/>
            </a:xfrm>
            <a:custGeom>
              <a:avLst/>
              <a:gdLst>
                <a:gd name="connsiteX0" fmla="*/ 59332 w 73446"/>
                <a:gd name="connsiteY0" fmla="*/ 92805 h 127139"/>
                <a:gd name="connsiteX1" fmla="*/ 44 w 73446"/>
                <a:gd name="connsiteY1" fmla="*/ 127140 h 127139"/>
                <a:gd name="connsiteX2" fmla="*/ 0 w 73446"/>
                <a:gd name="connsiteY2" fmla="*/ 42540 h 127139"/>
                <a:gd name="connsiteX3" fmla="*/ 73446 w 73446"/>
                <a:gd name="connsiteY3" fmla="*/ 0 h 127139"/>
                <a:gd name="connsiteX4" fmla="*/ 73220 w 73446"/>
                <a:gd name="connsiteY4" fmla="*/ 69777 h 127139"/>
                <a:gd name="connsiteX5" fmla="*/ 59303 w 73446"/>
                <a:gd name="connsiteY5" fmla="*/ 69777 h 127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446" h="127139">
                  <a:moveTo>
                    <a:pt x="59332" y="92805"/>
                  </a:moveTo>
                  <a:lnTo>
                    <a:pt x="44" y="127140"/>
                  </a:lnTo>
                  <a:lnTo>
                    <a:pt x="0" y="42540"/>
                  </a:lnTo>
                  <a:lnTo>
                    <a:pt x="73446" y="0"/>
                  </a:lnTo>
                  <a:lnTo>
                    <a:pt x="73220" y="69777"/>
                  </a:lnTo>
                  <a:lnTo>
                    <a:pt x="59303" y="69777"/>
                  </a:lnTo>
                  <a:close/>
                </a:path>
              </a:pathLst>
            </a:custGeom>
            <a:noFill/>
            <a:ln w="7239" cap="flat">
              <a:solidFill>
                <a:schemeClr val="tx1"/>
              </a:solid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E3E192DC-4F1E-49BB-A0DB-999429484B20}"/>
                </a:ext>
              </a:extLst>
            </p:cNvPr>
            <p:cNvSpPr/>
            <p:nvPr/>
          </p:nvSpPr>
          <p:spPr>
            <a:xfrm>
              <a:off x="4571422" y="2675395"/>
              <a:ext cx="73431" cy="127132"/>
            </a:xfrm>
            <a:custGeom>
              <a:avLst/>
              <a:gdLst>
                <a:gd name="connsiteX0" fmla="*/ 11095 w 73431"/>
                <a:gd name="connsiteY0" fmla="*/ 50761 h 127132"/>
                <a:gd name="connsiteX1" fmla="*/ 11095 w 73431"/>
                <a:gd name="connsiteY1" fmla="*/ 36107 h 127132"/>
                <a:gd name="connsiteX2" fmla="*/ 73432 w 73431"/>
                <a:gd name="connsiteY2" fmla="*/ 0 h 127132"/>
                <a:gd name="connsiteX3" fmla="*/ 73162 w 73431"/>
                <a:gd name="connsiteY3" fmla="*/ 84782 h 127132"/>
                <a:gd name="connsiteX4" fmla="*/ 36 w 73431"/>
                <a:gd name="connsiteY4" fmla="*/ 127132 h 127132"/>
                <a:gd name="connsiteX5" fmla="*/ 0 w 73431"/>
                <a:gd name="connsiteY5" fmla="*/ 50754 h 127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431" h="127132">
                  <a:moveTo>
                    <a:pt x="11095" y="50761"/>
                  </a:moveTo>
                  <a:lnTo>
                    <a:pt x="11095" y="36107"/>
                  </a:lnTo>
                  <a:lnTo>
                    <a:pt x="73432" y="0"/>
                  </a:lnTo>
                  <a:lnTo>
                    <a:pt x="73162" y="84782"/>
                  </a:lnTo>
                  <a:lnTo>
                    <a:pt x="36" y="127132"/>
                  </a:lnTo>
                  <a:lnTo>
                    <a:pt x="0" y="50754"/>
                  </a:lnTo>
                  <a:close/>
                </a:path>
              </a:pathLst>
            </a:custGeom>
            <a:noFill/>
            <a:ln w="7239" cap="flat">
              <a:solidFill>
                <a:schemeClr val="tx1"/>
              </a:solid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EEA9E217-AE75-4D14-93A3-19E2F3053A0D}"/>
                </a:ext>
              </a:extLst>
            </p:cNvPr>
            <p:cNvSpPr/>
            <p:nvPr/>
          </p:nvSpPr>
          <p:spPr>
            <a:xfrm>
              <a:off x="4571568" y="2764451"/>
              <a:ext cx="73439" cy="120815"/>
            </a:xfrm>
            <a:custGeom>
              <a:avLst/>
              <a:gdLst>
                <a:gd name="connsiteX0" fmla="*/ 0 w 73439"/>
                <a:gd name="connsiteY0" fmla="*/ 42540 h 120815"/>
                <a:gd name="connsiteX1" fmla="*/ 73439 w 73439"/>
                <a:gd name="connsiteY1" fmla="*/ 0 h 120815"/>
                <a:gd name="connsiteX2" fmla="*/ 73169 w 73439"/>
                <a:gd name="connsiteY2" fmla="*/ 84782 h 120815"/>
                <a:gd name="connsiteX3" fmla="*/ 10949 w 73439"/>
                <a:gd name="connsiteY3" fmla="*/ 120816 h 120815"/>
                <a:gd name="connsiteX4" fmla="*/ 10949 w 73439"/>
                <a:gd name="connsiteY4" fmla="*/ 114885 h 120815"/>
                <a:gd name="connsiteX5" fmla="*/ 36 w 73439"/>
                <a:gd name="connsiteY5" fmla="*/ 114885 h 120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439" h="120815">
                  <a:moveTo>
                    <a:pt x="0" y="42540"/>
                  </a:moveTo>
                  <a:lnTo>
                    <a:pt x="73439" y="0"/>
                  </a:lnTo>
                  <a:lnTo>
                    <a:pt x="73169" y="84782"/>
                  </a:lnTo>
                  <a:lnTo>
                    <a:pt x="10949" y="120816"/>
                  </a:lnTo>
                  <a:lnTo>
                    <a:pt x="10949" y="114885"/>
                  </a:lnTo>
                  <a:lnTo>
                    <a:pt x="36" y="114885"/>
                  </a:lnTo>
                  <a:close/>
                </a:path>
              </a:pathLst>
            </a:custGeom>
            <a:noFill/>
            <a:ln w="7239" cap="flat">
              <a:solidFill>
                <a:schemeClr val="tx1"/>
              </a:solid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21D50A26-676B-40F5-86CF-668F6CB963DD}"/>
                </a:ext>
              </a:extLst>
            </p:cNvPr>
            <p:cNvSpPr/>
            <p:nvPr/>
          </p:nvSpPr>
          <p:spPr>
            <a:xfrm>
              <a:off x="4413500" y="2639048"/>
              <a:ext cx="73395" cy="119079"/>
            </a:xfrm>
            <a:custGeom>
              <a:avLst/>
              <a:gdLst>
                <a:gd name="connsiteX0" fmla="*/ 73395 w 73395"/>
                <a:gd name="connsiteY0" fmla="*/ 34480 h 119079"/>
                <a:gd name="connsiteX1" fmla="*/ 13859 w 73395"/>
                <a:gd name="connsiteY1" fmla="*/ 0 h 119079"/>
                <a:gd name="connsiteX2" fmla="*/ 13830 w 73395"/>
                <a:gd name="connsiteY2" fmla="*/ 5048 h 119079"/>
                <a:gd name="connsiteX3" fmla="*/ 0 w 73395"/>
                <a:gd name="connsiteY3" fmla="*/ 5048 h 119079"/>
                <a:gd name="connsiteX4" fmla="*/ 226 w 73395"/>
                <a:gd name="connsiteY4" fmla="*/ 76729 h 119079"/>
                <a:gd name="connsiteX5" fmla="*/ 73351 w 73395"/>
                <a:gd name="connsiteY5" fmla="*/ 119080 h 119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395" h="119079">
                  <a:moveTo>
                    <a:pt x="73395" y="34480"/>
                  </a:moveTo>
                  <a:lnTo>
                    <a:pt x="13859" y="0"/>
                  </a:lnTo>
                  <a:lnTo>
                    <a:pt x="13830" y="5048"/>
                  </a:lnTo>
                  <a:lnTo>
                    <a:pt x="0" y="5048"/>
                  </a:lnTo>
                  <a:lnTo>
                    <a:pt x="226" y="76729"/>
                  </a:lnTo>
                  <a:lnTo>
                    <a:pt x="73351" y="119080"/>
                  </a:lnTo>
                  <a:close/>
                </a:path>
              </a:pathLst>
            </a:custGeom>
            <a:noFill/>
            <a:ln w="7239" cap="flat">
              <a:solidFill>
                <a:schemeClr val="tx1"/>
              </a:solid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F4A0BD47-053A-4323-9262-86CC696BBC8D}"/>
                </a:ext>
              </a:extLst>
            </p:cNvPr>
            <p:cNvSpPr/>
            <p:nvPr/>
          </p:nvSpPr>
          <p:spPr>
            <a:xfrm>
              <a:off x="4413456" y="2720043"/>
              <a:ext cx="73439" cy="127132"/>
            </a:xfrm>
            <a:custGeom>
              <a:avLst/>
              <a:gdLst>
                <a:gd name="connsiteX0" fmla="*/ 73439 w 73439"/>
                <a:gd name="connsiteY0" fmla="*/ 42540 h 127132"/>
                <a:gd name="connsiteX1" fmla="*/ 0 w 73439"/>
                <a:gd name="connsiteY1" fmla="*/ 0 h 127132"/>
                <a:gd name="connsiteX2" fmla="*/ 219 w 73439"/>
                <a:gd name="connsiteY2" fmla="*/ 69573 h 127132"/>
                <a:gd name="connsiteX3" fmla="*/ 13874 w 73439"/>
                <a:gd name="connsiteY3" fmla="*/ 69573 h 127132"/>
                <a:gd name="connsiteX4" fmla="*/ 13874 w 73439"/>
                <a:gd name="connsiteY4" fmla="*/ 92660 h 127132"/>
                <a:gd name="connsiteX5" fmla="*/ 73395 w 73439"/>
                <a:gd name="connsiteY5" fmla="*/ 127132 h 127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439" h="127132">
                  <a:moveTo>
                    <a:pt x="73439" y="42540"/>
                  </a:moveTo>
                  <a:lnTo>
                    <a:pt x="0" y="0"/>
                  </a:lnTo>
                  <a:lnTo>
                    <a:pt x="219" y="69573"/>
                  </a:lnTo>
                  <a:lnTo>
                    <a:pt x="13874" y="69573"/>
                  </a:lnTo>
                  <a:lnTo>
                    <a:pt x="13874" y="92660"/>
                  </a:lnTo>
                  <a:lnTo>
                    <a:pt x="73395" y="127132"/>
                  </a:lnTo>
                  <a:close/>
                </a:path>
              </a:pathLst>
            </a:custGeom>
            <a:noFill/>
            <a:ln w="7239" cap="flat">
              <a:solidFill>
                <a:schemeClr val="tx1"/>
              </a:solid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2156C22A-46F6-4E83-B5CC-CB2D97446E8B}"/>
                </a:ext>
              </a:extLst>
            </p:cNvPr>
            <p:cNvSpPr/>
            <p:nvPr/>
          </p:nvSpPr>
          <p:spPr>
            <a:xfrm>
              <a:off x="4490842" y="2675592"/>
              <a:ext cx="73439" cy="127139"/>
            </a:xfrm>
            <a:custGeom>
              <a:avLst/>
              <a:gdLst>
                <a:gd name="connsiteX0" fmla="*/ 62505 w 73439"/>
                <a:gd name="connsiteY0" fmla="*/ 36202 h 127139"/>
                <a:gd name="connsiteX1" fmla="*/ 0 w 73439"/>
                <a:gd name="connsiteY1" fmla="*/ 0 h 127139"/>
                <a:gd name="connsiteX2" fmla="*/ 270 w 73439"/>
                <a:gd name="connsiteY2" fmla="*/ 84782 h 127139"/>
                <a:gd name="connsiteX3" fmla="*/ 73403 w 73439"/>
                <a:gd name="connsiteY3" fmla="*/ 127140 h 127139"/>
                <a:gd name="connsiteX4" fmla="*/ 73439 w 73439"/>
                <a:gd name="connsiteY4" fmla="*/ 50564 h 127139"/>
                <a:gd name="connsiteX5" fmla="*/ 62498 w 73439"/>
                <a:gd name="connsiteY5" fmla="*/ 50564 h 127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439" h="127139">
                  <a:moveTo>
                    <a:pt x="62505" y="36202"/>
                  </a:moveTo>
                  <a:lnTo>
                    <a:pt x="0" y="0"/>
                  </a:lnTo>
                  <a:lnTo>
                    <a:pt x="270" y="84782"/>
                  </a:lnTo>
                  <a:lnTo>
                    <a:pt x="73403" y="127140"/>
                  </a:lnTo>
                  <a:lnTo>
                    <a:pt x="73439" y="50564"/>
                  </a:lnTo>
                  <a:lnTo>
                    <a:pt x="62498" y="50564"/>
                  </a:lnTo>
                  <a:close/>
                </a:path>
              </a:pathLst>
            </a:custGeom>
            <a:noFill/>
            <a:ln w="7239" cap="flat">
              <a:solidFill>
                <a:schemeClr val="tx1"/>
              </a:solid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5C201DEB-A452-46B6-8CE2-750D305277AF}"/>
                </a:ext>
              </a:extLst>
            </p:cNvPr>
            <p:cNvSpPr/>
            <p:nvPr/>
          </p:nvSpPr>
          <p:spPr>
            <a:xfrm>
              <a:off x="4490696" y="2764648"/>
              <a:ext cx="73438" cy="120910"/>
            </a:xfrm>
            <a:custGeom>
              <a:avLst/>
              <a:gdLst>
                <a:gd name="connsiteX0" fmla="*/ 73439 w 73438"/>
                <a:gd name="connsiteY0" fmla="*/ 42540 h 120910"/>
                <a:gd name="connsiteX1" fmla="*/ 0 w 73438"/>
                <a:gd name="connsiteY1" fmla="*/ 0 h 120910"/>
                <a:gd name="connsiteX2" fmla="*/ 270 w 73438"/>
                <a:gd name="connsiteY2" fmla="*/ 84782 h 120910"/>
                <a:gd name="connsiteX3" fmla="*/ 62636 w 73438"/>
                <a:gd name="connsiteY3" fmla="*/ 120910 h 120910"/>
                <a:gd name="connsiteX4" fmla="*/ 62643 w 73438"/>
                <a:gd name="connsiteY4" fmla="*/ 114688 h 120910"/>
                <a:gd name="connsiteX5" fmla="*/ 73395 w 73438"/>
                <a:gd name="connsiteY5" fmla="*/ 114688 h 120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438" h="120910">
                  <a:moveTo>
                    <a:pt x="73439" y="42540"/>
                  </a:moveTo>
                  <a:lnTo>
                    <a:pt x="0" y="0"/>
                  </a:lnTo>
                  <a:lnTo>
                    <a:pt x="270" y="84782"/>
                  </a:lnTo>
                  <a:lnTo>
                    <a:pt x="62636" y="120910"/>
                  </a:lnTo>
                  <a:lnTo>
                    <a:pt x="62643" y="114688"/>
                  </a:lnTo>
                  <a:lnTo>
                    <a:pt x="73395" y="114688"/>
                  </a:lnTo>
                  <a:close/>
                </a:path>
              </a:pathLst>
            </a:custGeom>
            <a:noFill/>
            <a:ln w="7239" cap="flat">
              <a:solidFill>
                <a:schemeClr val="tx1"/>
              </a:solidFill>
              <a:prstDash val="solid"/>
              <a:miter/>
            </a:ln>
          </p:spPr>
          <p:txBody>
            <a:bodyPr rtlCol="0" anchor="ctr"/>
            <a:lstStyle/>
            <a:p>
              <a:endParaRPr lang="en-US"/>
            </a:p>
          </p:txBody>
        </p:sp>
      </p:grpSp>
      <p:pic>
        <p:nvPicPr>
          <p:cNvPr id="72" name="Picture 71" descr="A picture containing drawing&#10;&#10;Description automatically generated">
            <a:extLst>
              <a:ext uri="{FF2B5EF4-FFF2-40B4-BE49-F238E27FC236}">
                <a16:creationId xmlns:a16="http://schemas.microsoft.com/office/drawing/2014/main" id="{4B022C83-8427-4CF4-965C-17557EBFA7C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9442" y="2203083"/>
            <a:ext cx="944380" cy="305254"/>
          </a:xfrm>
          <a:prstGeom prst="rect">
            <a:avLst/>
          </a:prstGeom>
        </p:spPr>
      </p:pic>
    </p:spTree>
    <p:extLst>
      <p:ext uri="{BB962C8B-B14F-4D97-AF65-F5344CB8AC3E}">
        <p14:creationId xmlns:p14="http://schemas.microsoft.com/office/powerpoint/2010/main" val="3952506354"/>
      </p:ext>
    </p:extLst>
  </p:cSld>
  <p:clrMapOvr>
    <a:masterClrMapping/>
  </p:clrMapOvr>
  <p:transition spd="slow">
    <p:strips dir="rd"/>
  </p:transition>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BAINBULLETSACTIVATED" val="True"/>
  <p:tag name="BAINBULLETSLEVELSFINGERPRINT" val="790845985"/>
</p:tagLst>
</file>

<file path=ppt/tags/tag11.xml><?xml version="1.0" encoding="utf-8"?>
<p:tagLst xmlns:a="http://schemas.openxmlformats.org/drawingml/2006/main" xmlns:r="http://schemas.openxmlformats.org/officeDocument/2006/relationships" xmlns:p="http://schemas.openxmlformats.org/presentationml/2006/main">
  <p:tag name="BAINBULLETSACTIVATED" val="True"/>
  <p:tag name="BAINBULLETSLEVELSFINGERPRINT" val="790845985"/>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77gfIamh1j0UNgR.UKDpoA"/>
</p:tagLst>
</file>

<file path=ppt/tags/tag3.xml><?xml version="1.0" encoding="utf-8"?>
<p:tagLst xmlns:a="http://schemas.openxmlformats.org/drawingml/2006/main" xmlns:r="http://schemas.openxmlformats.org/officeDocument/2006/relationships" xmlns:p="http://schemas.openxmlformats.org/presentationml/2006/main">
  <p:tag name="BAINBULLETSACTIVATED" val="True"/>
  <p:tag name="BAINBULLETSLEVELSFINGERPRINT" val="790845985"/>
</p:tagLst>
</file>

<file path=ppt/tags/tag4.xml><?xml version="1.0" encoding="utf-8"?>
<p:tagLst xmlns:a="http://schemas.openxmlformats.org/drawingml/2006/main" xmlns:r="http://schemas.openxmlformats.org/officeDocument/2006/relationships" xmlns:p="http://schemas.openxmlformats.org/presentationml/2006/main">
  <p:tag name="BAINBULLETSACTIVATED" val="True"/>
  <p:tag name="BAINBULLETSLEVELSFINGERPRINT" val="790845985"/>
</p:tagLst>
</file>

<file path=ppt/tags/tag5.xml><?xml version="1.0" encoding="utf-8"?>
<p:tagLst xmlns:a="http://schemas.openxmlformats.org/drawingml/2006/main" xmlns:r="http://schemas.openxmlformats.org/officeDocument/2006/relationships" xmlns:p="http://schemas.openxmlformats.org/presentationml/2006/main">
  <p:tag name="BAINBULLETSACTIVATED" val="True"/>
  <p:tag name="BAINBULLETSLEVELSFINGERPRINT" val="790845985"/>
</p:tagLst>
</file>

<file path=ppt/tags/tag6.xml><?xml version="1.0" encoding="utf-8"?>
<p:tagLst xmlns:a="http://schemas.openxmlformats.org/drawingml/2006/main" xmlns:r="http://schemas.openxmlformats.org/officeDocument/2006/relationships" xmlns:p="http://schemas.openxmlformats.org/presentationml/2006/main">
  <p:tag name="BAINBULLETSACTIVATED" val="True"/>
  <p:tag name="BAINBULLETSLEVELSFINGERPRINT" val="790845985"/>
</p:tagLst>
</file>

<file path=ppt/tags/tag7.xml><?xml version="1.0" encoding="utf-8"?>
<p:tagLst xmlns:a="http://schemas.openxmlformats.org/drawingml/2006/main" xmlns:r="http://schemas.openxmlformats.org/officeDocument/2006/relationships" xmlns:p="http://schemas.openxmlformats.org/presentationml/2006/main">
  <p:tag name="BAINBULLETSACTIVATED" val="True"/>
  <p:tag name="BAINBULLETSLEVELSFINGERPRINT" val="790845985"/>
</p:tagLst>
</file>

<file path=ppt/tags/tag8.xml><?xml version="1.0" encoding="utf-8"?>
<p:tagLst xmlns:a="http://schemas.openxmlformats.org/drawingml/2006/main" xmlns:r="http://schemas.openxmlformats.org/officeDocument/2006/relationships" xmlns:p="http://schemas.openxmlformats.org/presentationml/2006/main">
  <p:tag name="BAINBULLETSACTIVATED" val="True"/>
  <p:tag name="BAINBULLETSLEVELSFINGERPRINT" val="790845985"/>
</p:tagLst>
</file>

<file path=ppt/tags/tag9.xml><?xml version="1.0" encoding="utf-8"?>
<p:tagLst xmlns:a="http://schemas.openxmlformats.org/drawingml/2006/main" xmlns:r="http://schemas.openxmlformats.org/officeDocument/2006/relationships" xmlns:p="http://schemas.openxmlformats.org/presentationml/2006/main">
  <p:tag name="BAINBULLETSACTIVATED" val="True"/>
  <p:tag name="BAINBULLETSLEVELSFINGERPRINT" val="790845985"/>
</p:tagLst>
</file>

<file path=ppt/theme/theme1.xml><?xml version="1.0" encoding="utf-8"?>
<a:theme xmlns:a="http://schemas.openxmlformats.org/drawingml/2006/main" name="Ansys - Slide Master">
  <a:themeElements>
    <a:clrScheme name="Ansys Color Theme - 2020">
      <a:dk1>
        <a:srgbClr val="000000"/>
      </a:dk1>
      <a:lt1>
        <a:srgbClr val="FFFFFF"/>
      </a:lt1>
      <a:dk2>
        <a:srgbClr val="898A8D"/>
      </a:dk2>
      <a:lt2>
        <a:srgbClr val="FFFFFF"/>
      </a:lt2>
      <a:accent1>
        <a:srgbClr val="FFB71B"/>
      </a:accent1>
      <a:accent2>
        <a:srgbClr val="D9D8D6"/>
      </a:accent2>
      <a:accent3>
        <a:srgbClr val="898A8D"/>
      </a:accent3>
      <a:accent4>
        <a:srgbClr val="444446"/>
      </a:accent4>
      <a:accent5>
        <a:srgbClr val="D29100"/>
      </a:accent5>
      <a:accent6>
        <a:srgbClr val="F9DD42"/>
      </a:accent6>
      <a:hlink>
        <a:srgbClr val="FFB71B"/>
      </a:hlink>
      <a:folHlink>
        <a:srgbClr val="898A8D"/>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NTENT SLIDES">
  <a:themeElements>
    <a:clrScheme name="Rockwell Automation New Brand">
      <a:dk1>
        <a:srgbClr val="000000"/>
      </a:dk1>
      <a:lt1>
        <a:srgbClr val="FFFFFF"/>
      </a:lt1>
      <a:dk2>
        <a:srgbClr val="6D6E71"/>
      </a:dk2>
      <a:lt2>
        <a:srgbClr val="404040"/>
      </a:lt2>
      <a:accent1>
        <a:srgbClr val="CD163F"/>
      </a:accent1>
      <a:accent2>
        <a:srgbClr val="003E7E"/>
      </a:accent2>
      <a:accent3>
        <a:srgbClr val="F58024"/>
      </a:accent3>
      <a:accent4>
        <a:srgbClr val="00AEEF"/>
      </a:accent4>
      <a:accent5>
        <a:srgbClr val="F9C20A"/>
      </a:accent5>
      <a:accent6>
        <a:srgbClr val="77C14C"/>
      </a:accent6>
      <a:hlink>
        <a:srgbClr val="CD163F"/>
      </a:hlink>
      <a:folHlink>
        <a:srgbClr val="BA233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headEnd/>
          <a:tailEnd/>
        </a:ln>
        <a:effectLst/>
        <a:scene3d>
          <a:camera prst="orthographicFront"/>
          <a:lightRig rig="threePt" dir="t">
            <a:rot lat="0" lon="0" rev="1200000"/>
          </a:lightRig>
        </a:scene3d>
        <a:sp3d/>
      </a:spPr>
      <a:bodyPr wrap="none" rtlCol="0" anchor="ctr">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sz="2400" kern="1200">
            <a:solidFill>
              <a:schemeClr val="tx1"/>
            </a:solidFill>
            <a:latin typeface="Arial" charset="0"/>
            <a:ea typeface="+mn-ea"/>
            <a:cs typeface="+mn-cs"/>
          </a:defRPr>
        </a:defPPr>
      </a:lstStyle>
      <a:style>
        <a:lnRef idx="0">
          <a:schemeClr val="accent4"/>
        </a:lnRef>
        <a:fillRef idx="3">
          <a:schemeClr val="accent4"/>
        </a:fillRef>
        <a:effectRef idx="3">
          <a:schemeClr val="accent4"/>
        </a:effectRef>
        <a:fontRef idx="minor">
          <a:schemeClr val="lt1"/>
        </a:fontRef>
      </a:style>
    </a:spDef>
    <a:lnDef>
      <a:spPr bwMode="auto">
        <a:noFill/>
        <a:ln w="9525" cap="flat" cmpd="sng" algn="ctr">
          <a:solidFill>
            <a:schemeClr val="tx2"/>
          </a:solidFill>
          <a:prstDash val="solid"/>
          <a:round/>
          <a:headEnd type="none" w="med" len="med"/>
          <a:tailEnd type="none" w="med" len="med"/>
        </a:ln>
        <a:effectLst/>
      </a:spPr>
      <a:bodyPr/>
      <a:lstStyle/>
    </a:lnDef>
    <a:txDef>
      <a:spPr/>
      <a:bodyPr wrap="none" rtlCol="0" anchor="t">
        <a:spAutoFit/>
      </a:bodyPr>
      <a:lstStyle>
        <a:defPPr marL="0" indent="0" algn="l" defTabSz="914400">
          <a:buNone/>
          <a:defRPr kern="0" dirty="0" err="1" smtClean="0">
            <a:solidFill>
              <a:schemeClr val="bg2"/>
            </a:solidFill>
          </a:defRPr>
        </a:defPPr>
      </a:lstStyle>
    </a:tx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7" id="{CE86AC71-095F-4798-89F9-720D0D3D51A0}" vid="{E3990E4B-44A1-4887-A8BA-C496B94A2B4F}"/>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1E630400C81A549A40319D24D6DF654" ma:contentTypeVersion="13" ma:contentTypeDescription="Create a new document." ma:contentTypeScope="" ma:versionID="27e277585c36e05f35da6be136eb6f8e">
  <xsd:schema xmlns:xsd="http://www.w3.org/2001/XMLSchema" xmlns:xs="http://www.w3.org/2001/XMLSchema" xmlns:p="http://schemas.microsoft.com/office/2006/metadata/properties" xmlns:ns3="e974ff0e-38f7-4f21-bf3f-8e37b9c17648" xmlns:ns4="4776b8a0-3943-483d-9f65-701dbbdc6fda" targetNamespace="http://schemas.microsoft.com/office/2006/metadata/properties" ma:root="true" ma:fieldsID="834d28c392f2d4ae769b289c85afacc1" ns3:_="" ns4:_="">
    <xsd:import namespace="e974ff0e-38f7-4f21-bf3f-8e37b9c17648"/>
    <xsd:import namespace="4776b8a0-3943-483d-9f65-701dbbdc6fda"/>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Location" minOccurs="0"/>
                <xsd:element ref="ns4:MediaServiceGenerationTime" minOccurs="0"/>
                <xsd:element ref="ns4:MediaServiceEventHashCode" minOccurs="0"/>
                <xsd:element ref="ns4:MediaServiceOCR"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974ff0e-38f7-4f21-bf3f-8e37b9c17648"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776b8a0-3943-483d-9f65-701dbbdc6fda"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F5FE876-BBFA-4E5E-8653-4E4CAC43203B}">
  <ds:schemaRefs>
    <ds:schemaRef ds:uri="http://schemas.microsoft.com/sharepoint/v3/contenttype/forms"/>
  </ds:schemaRefs>
</ds:datastoreItem>
</file>

<file path=customXml/itemProps2.xml><?xml version="1.0" encoding="utf-8"?>
<ds:datastoreItem xmlns:ds="http://schemas.openxmlformats.org/officeDocument/2006/customXml" ds:itemID="{AC54582C-3F01-4F8D-9460-F0A670A527E2}">
  <ds:schemaRefs>
    <ds:schemaRef ds:uri="http://purl.org/dc/dcmitype/"/>
    <ds:schemaRef ds:uri="e974ff0e-38f7-4f21-bf3f-8e37b9c17648"/>
    <ds:schemaRef ds:uri="4776b8a0-3943-483d-9f65-701dbbdc6fda"/>
    <ds:schemaRef ds:uri="http://purl.org/dc/elements/1.1/"/>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http://purl.org/dc/terms/"/>
  </ds:schemaRefs>
</ds:datastoreItem>
</file>

<file path=customXml/itemProps3.xml><?xml version="1.0" encoding="utf-8"?>
<ds:datastoreItem xmlns:ds="http://schemas.openxmlformats.org/officeDocument/2006/customXml" ds:itemID="{9C86AC79-0311-43CC-B4D6-120BCBED603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974ff0e-38f7-4f21-bf3f-8e37b9c17648"/>
    <ds:schemaRef ds:uri="4776b8a0-3943-483d-9f65-701dbbdc6fd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417</TotalTime>
  <Words>2437</Words>
  <Application>Microsoft Office PowerPoint</Application>
  <PresentationFormat>Widescreen</PresentationFormat>
  <Paragraphs>445</Paragraphs>
  <Slides>22</Slides>
  <Notes>8</Notes>
  <HiddenSlides>0</HiddenSlides>
  <MMClips>0</MMClips>
  <ScaleCrop>false</ScaleCrop>
  <HeadingPairs>
    <vt:vector size="8" baseType="variant">
      <vt:variant>
        <vt:lpstr>Fonts Used</vt:lpstr>
      </vt:variant>
      <vt:variant>
        <vt:i4>10</vt:i4>
      </vt:variant>
      <vt:variant>
        <vt:lpstr>Theme</vt:lpstr>
      </vt:variant>
      <vt:variant>
        <vt:i4>2</vt:i4>
      </vt:variant>
      <vt:variant>
        <vt:lpstr>Embedded OLE Servers</vt:lpstr>
      </vt:variant>
      <vt:variant>
        <vt:i4>1</vt:i4>
      </vt:variant>
      <vt:variant>
        <vt:lpstr>Slide Titles</vt:lpstr>
      </vt:variant>
      <vt:variant>
        <vt:i4>22</vt:i4>
      </vt:variant>
    </vt:vector>
  </HeadingPairs>
  <TitlesOfParts>
    <vt:vector size="35" baseType="lpstr">
      <vt:lpstr>Helvetica Neue</vt:lpstr>
      <vt:lpstr>Arial Black</vt:lpstr>
      <vt:lpstr>Arial Narrow</vt:lpstr>
      <vt:lpstr>Helvetica</vt:lpstr>
      <vt:lpstr>Adobe Caslon Pro</vt:lpstr>
      <vt:lpstr>Montserrat</vt:lpstr>
      <vt:lpstr>Wingdings</vt:lpstr>
      <vt:lpstr>Courier New</vt:lpstr>
      <vt:lpstr>Calibri</vt:lpstr>
      <vt:lpstr>Arial</vt:lpstr>
      <vt:lpstr>Ansys - Slide Master</vt:lpstr>
      <vt:lpstr>CONTENT SLIDES</vt:lpstr>
      <vt:lpstr>think-cell Slide</vt:lpstr>
      <vt:lpstr>PowerPoint Presentation</vt:lpstr>
      <vt:lpstr>Ansys is the Simulation Leader</vt:lpstr>
      <vt:lpstr>Agenda</vt:lpstr>
      <vt:lpstr>Ansys Offers a True Simulation Platform</vt:lpstr>
      <vt:lpstr>Ansys Long-Term Technology Strategy Dimensions</vt:lpstr>
      <vt:lpstr>Smart Manufacturing Use of Digital Technologies in Manufacturing (Industry 4.0) </vt:lpstr>
      <vt:lpstr>What is a Digital Twin? </vt:lpstr>
      <vt:lpstr>Process and Manufacturing industries adopters of Digital Twins</vt:lpstr>
      <vt:lpstr>Customers are putting simulation at the center of their Digital Twin implementations</vt:lpstr>
      <vt:lpstr>Ansys Twin Builder: A unique product to build, validate and deploy simulation-based digital twins</vt:lpstr>
      <vt:lpstr>Digital Twin Challenge: Accuracy, Time &amp; Cost</vt:lpstr>
      <vt:lpstr>Digital Twin Ecosystem Broad-based industrial, tech and cloud platform ecosystems</vt:lpstr>
      <vt:lpstr>Twin Builder Architecture and Workflow with Geminus</vt:lpstr>
      <vt:lpstr>Use Case: Asset OEM Digital Twin of Industrial Valve Asset</vt:lpstr>
      <vt:lpstr>Use Case: Industrial Operations Digital Twin of Manufacturing Operations</vt:lpstr>
      <vt:lpstr>Ansys’ Partnering Landscape for the IoT Platform</vt:lpstr>
      <vt:lpstr>                and Rockwell Automation Partnership in Manufacturing</vt:lpstr>
      <vt:lpstr>Recent Customer Success and Highlights </vt:lpstr>
      <vt:lpstr>Ansys leading the way in global IoT and Predictive Maintenance  </vt:lpstr>
      <vt:lpstr>The STEM Education Grand Challenge</vt:lpstr>
      <vt:lpstr>Summary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Ron Santillo</dc:creator>
  <cp:lastModifiedBy>Prith Banerjee</cp:lastModifiedBy>
  <cp:revision>7</cp:revision>
  <dcterms:created xsi:type="dcterms:W3CDTF">2019-12-19T15:00:39Z</dcterms:created>
  <dcterms:modified xsi:type="dcterms:W3CDTF">2020-09-15T21:56:38Z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0x01010011E630400C81A549A40319D24D6DF654</vt:lpwstr>
  </property>
</Properties>
</file>